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71" r:id="rId4"/>
    <p:sldId id="280" r:id="rId5"/>
    <p:sldId id="258" r:id="rId6"/>
    <p:sldId id="267" r:id="rId7"/>
    <p:sldId id="272" r:id="rId8"/>
    <p:sldId id="273" r:id="rId9"/>
    <p:sldId id="259" r:id="rId10"/>
    <p:sldId id="260" r:id="rId11"/>
    <p:sldId id="261" r:id="rId12"/>
    <p:sldId id="262" r:id="rId13"/>
    <p:sldId id="274" r:id="rId14"/>
    <p:sldId id="275" r:id="rId15"/>
    <p:sldId id="263" r:id="rId16"/>
    <p:sldId id="264" r:id="rId17"/>
    <p:sldId id="276" r:id="rId18"/>
    <p:sldId id="277" r:id="rId19"/>
    <p:sldId id="265" r:id="rId20"/>
    <p:sldId id="281" r:id="rId21"/>
    <p:sldId id="266" r:id="rId22"/>
    <p:sldId id="268" r:id="rId23"/>
    <p:sldId id="269" r:id="rId24"/>
    <p:sldId id="270" r:id="rId25"/>
    <p:sldId id="278" r:id="rId26"/>
    <p:sldId id="279" r:id="rId2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5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75205-8CC0-4E59-8410-8C894A2D1C70}" type="datetimeFigureOut">
              <a:rPr lang="pt-BR" smtClean="0"/>
              <a:pPr/>
              <a:t>14/08/2020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C51209-E111-4E30-9315-2CF9D42253BC}" type="slidenum">
              <a:rPr lang="pt-BR" smtClean="0"/>
              <a:pPr/>
              <a:t>‹nº›</a:t>
            </a:fld>
            <a:endParaRPr lang="pt-BR"/>
          </a:p>
        </p:txBody>
      </p:sp>
    </p:spTree>
    <p:extLst>
      <p:ext uri="{BB962C8B-B14F-4D97-AF65-F5344CB8AC3E}">
        <p14:creationId xmlns:p14="http://schemas.microsoft.com/office/powerpoint/2010/main" val="403047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EC51209-E111-4E30-9315-2CF9D42253BC}" type="slidenum">
              <a:rPr lang="pt-BR" smtClean="0"/>
              <a:pPr/>
              <a:t>13</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EC51209-E111-4E30-9315-2CF9D42253BC}" type="slidenum">
              <a:rPr lang="pt-BR" smtClean="0"/>
              <a:pPr/>
              <a:t>19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3731C661-E428-4BD2-B63E-28AE7874E989}" type="datetimeFigureOut">
              <a:rPr lang="pt-BR" smtClean="0"/>
              <a:pPr/>
              <a:t>14/08/2020</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2AD7BF-B4AE-432A-B93D-625A6F3EA0C0}" type="slidenum">
              <a:rPr lang="pt-BR" smtClean="0"/>
              <a:pPr/>
              <a:t>‹nº›</a:t>
            </a:fld>
            <a:endParaRPr lang="pt-BR"/>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731C661-E428-4BD2-B63E-28AE7874E989}" type="datetimeFigureOut">
              <a:rPr lang="pt-BR" smtClean="0"/>
              <a:pPr/>
              <a:t>14/08/2020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92AD7BF-B4AE-432A-B93D-625A6F3EA0C0}"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6915912" y="3009901"/>
            <a:ext cx="457200" cy="441325"/>
          </a:xfrm>
        </p:spPr>
        <p:txBody>
          <a:bodyPr/>
          <a:lstStyle/>
          <a:p>
            <a:fld id="{D92AD7BF-B4AE-432A-B93D-625A6F3EA0C0}" type="slidenum">
              <a:rPr lang="pt-BR" smtClean="0"/>
              <a:pPr/>
              <a:t>‹nº›</a:t>
            </a:fld>
            <a:endParaRPr lang="pt-BR"/>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731C661-E428-4BD2-B63E-28AE7874E989}" type="datetimeFigureOut">
              <a:rPr lang="pt-BR" smtClean="0"/>
              <a:pPr/>
              <a:t>14/08/2020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7391400" y="304801"/>
            <a:ext cx="1447800" cy="5851525"/>
          </a:xfrm>
        </p:spPr>
        <p:txBody>
          <a:bodyPr vert="eaVer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3731C661-E428-4BD2-B63E-28AE7874E989}" type="datetimeFigureOut">
              <a:rPr lang="pt-BR" smtClean="0"/>
              <a:pPr/>
              <a:t>14/08/2020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4361688" y="1026372"/>
            <a:ext cx="457200" cy="441325"/>
          </a:xfrm>
        </p:spPr>
        <p:txBody>
          <a:bodyPr/>
          <a:lstStyle/>
          <a:p>
            <a:fld id="{D92AD7BF-B4AE-432A-B93D-625A6F3EA0C0}" type="slidenum">
              <a:rPr lang="pt-BR" smtClean="0"/>
              <a:pPr/>
              <a:t>‹nº›</a:t>
            </a:fld>
            <a:endParaRPr lang="pt-BR"/>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3731C661-E428-4BD2-B63E-28AE7874E989}" type="datetimeFigureOut">
              <a:rPr lang="pt-BR" smtClean="0"/>
              <a:pPr/>
              <a:t>14/08/2020</a:t>
            </a:fld>
            <a:endParaRPr lang="pt-BR"/>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2AD7BF-B4AE-432A-B93D-625A6F3EA0C0}" type="slidenum">
              <a:rPr lang="pt-BR" smtClean="0"/>
              <a:pPr/>
              <a:t>‹nº›</a:t>
            </a:fld>
            <a:endParaRPr lang="pt-BR"/>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3731C661-E428-4BD2-B63E-28AE7874E989}" type="datetimeFigureOut">
              <a:rPr lang="pt-BR" smtClean="0"/>
              <a:pPr/>
              <a:t>14/08/2020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92AD7BF-B4AE-432A-B93D-625A6F3EA0C0}" type="slidenum">
              <a:rPr lang="pt-BR" smtClean="0"/>
              <a:pPr/>
              <a:t>‹nº›</a:t>
            </a:fld>
            <a:endParaRPr lang="pt-BR"/>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3731C661-E428-4BD2-B63E-28AE7874E989}" type="datetimeFigureOut">
              <a:rPr lang="pt-BR" smtClean="0"/>
              <a:pPr/>
              <a:t>14/08/2020</a:t>
            </a:fld>
            <a:endParaRPr lang="pt-BR"/>
          </a:p>
        </p:txBody>
      </p:sp>
      <p:sp>
        <p:nvSpPr>
          <p:cNvPr id="8" name="Espaço Reservado para Rodapé 7"/>
          <p:cNvSpPr>
            <a:spLocks noGrp="1"/>
          </p:cNvSpPr>
          <p:nvPr>
            <p:ph type="ftr" sz="quarter" idx="11"/>
          </p:nvPr>
        </p:nvSpPr>
        <p:spPr>
          <a:xfrm>
            <a:off x="304800" y="6409944"/>
            <a:ext cx="3581400" cy="365760"/>
          </a:xfrm>
        </p:spPr>
        <p:txBody>
          <a:bodyPr/>
          <a:lstStyle/>
          <a:p>
            <a:endParaRPr lang="pt-BR"/>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D92AD7BF-B4AE-432A-B93D-625A6F3EA0C0}" type="slidenum">
              <a:rPr lang="pt-BR" smtClean="0"/>
              <a:pPr/>
              <a:t>‹nº›</a:t>
            </a:fld>
            <a:endParaRPr lang="pt-BR"/>
          </a:p>
        </p:txBody>
      </p:sp>
      <p:sp>
        <p:nvSpPr>
          <p:cNvPr id="23" name="Título 22"/>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3731C661-E428-4BD2-B63E-28AE7874E989}" type="datetimeFigureOut">
              <a:rPr lang="pt-BR" smtClean="0"/>
              <a:pPr/>
              <a:t>14/08/2020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4343400" y="1036020"/>
            <a:ext cx="457200" cy="441325"/>
          </a:xfrm>
        </p:spPr>
        <p:txBody>
          <a:bodyPr/>
          <a:lstStyle/>
          <a:p>
            <a:fld id="{D92AD7BF-B4AE-432A-B93D-625A6F3EA0C0}"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3731C661-E428-4BD2-B63E-28AE7874E989}" type="datetimeFigureOut">
              <a:rPr lang="pt-BR" smtClean="0"/>
              <a:pPr/>
              <a:t>14/08/2020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92AD7BF-B4AE-432A-B93D-625A6F3EA0C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92AD7BF-B4AE-432A-B93D-625A6F3EA0C0}" type="slidenum">
              <a:rPr lang="pt-BR" smtClean="0"/>
              <a:pPr/>
              <a:t>‹nº›</a:t>
            </a:fld>
            <a:endParaRPr lang="pt-BR"/>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3731C661-E428-4BD2-B63E-28AE7874E989}" type="datetimeFigureOut">
              <a:rPr lang="pt-BR" smtClean="0"/>
              <a:pPr/>
              <a:t>14/08/2020</a:t>
            </a:fld>
            <a:endParaRPr lang="pt-BR"/>
          </a:p>
        </p:txBody>
      </p:sp>
      <p:sp>
        <p:nvSpPr>
          <p:cNvPr id="6" name="Espaço Reservado para Rodapé 5"/>
          <p:cNvSpPr>
            <a:spLocks noGrp="1"/>
          </p:cNvSpPr>
          <p:nvPr>
            <p:ph type="ftr" sz="quarter" idx="11"/>
          </p:nvPr>
        </p:nvSpPr>
        <p:spPr>
          <a:xfrm>
            <a:off x="301752" y="6410848"/>
            <a:ext cx="3383280" cy="365760"/>
          </a:xfrm>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p>
            <a:fld id="{D92AD7BF-B4AE-432A-B93D-625A6F3EA0C0}" type="slidenum">
              <a:rPr lang="pt-BR" smtClean="0"/>
              <a:pPr/>
              <a:t>‹nº›</a:t>
            </a:fld>
            <a:endParaRPr lang="pt-BR"/>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5788152" y="6404984"/>
            <a:ext cx="3044952" cy="365760"/>
          </a:xfrm>
        </p:spPr>
        <p:txBody>
          <a:bodyPr/>
          <a:lstStyle/>
          <a:p>
            <a:fld id="{3731C661-E428-4BD2-B63E-28AE7874E989}" type="datetimeFigureOut">
              <a:rPr lang="pt-BR" smtClean="0"/>
              <a:pPr/>
              <a:t>14/08/2020</a:t>
            </a:fld>
            <a:endParaRPr lang="pt-BR"/>
          </a:p>
        </p:txBody>
      </p:sp>
      <p:sp>
        <p:nvSpPr>
          <p:cNvPr id="6" name="Espaço Reservado para Rodapé 5"/>
          <p:cNvSpPr>
            <a:spLocks noGrp="1"/>
          </p:cNvSpPr>
          <p:nvPr>
            <p:ph type="ftr" sz="quarter" idx="11"/>
          </p:nvPr>
        </p:nvSpPr>
        <p:spPr>
          <a:xfrm>
            <a:off x="301752" y="6410848"/>
            <a:ext cx="3584448" cy="365760"/>
          </a:xfrm>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731C661-E428-4BD2-B63E-28AE7874E989}" type="datetimeFigureOut">
              <a:rPr lang="pt-BR" smtClean="0"/>
              <a:pPr/>
              <a:t>14/08/2020</a:t>
            </a:fld>
            <a:endParaRPr lang="pt-BR"/>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92AD7BF-B4AE-432A-B93D-625A6F3EA0C0}" type="slidenum">
              <a:rPr lang="pt-BR" smtClean="0"/>
              <a:pPr/>
              <a:t>‹nº›</a:t>
            </a:fld>
            <a:endParaRPr lang="pt-BR"/>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cefranciscocampos.blogs.com.br.o/"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r>
              <a:rPr lang="pt-BR" dirty="0" smtClean="0"/>
              <a:t>VALE UMA AJUDA PARA O PLANEJAMENTO?</a:t>
            </a:r>
            <a:endParaRPr lang="pt-BR" dirty="0"/>
          </a:p>
        </p:txBody>
      </p:sp>
      <p:sp>
        <p:nvSpPr>
          <p:cNvPr id="2" name="Título 1"/>
          <p:cNvSpPr>
            <a:spLocks noGrp="1"/>
          </p:cNvSpPr>
          <p:nvPr>
            <p:ph type="ctrTitle"/>
          </p:nvPr>
        </p:nvSpPr>
        <p:spPr>
          <a:xfrm>
            <a:off x="685800" y="381000"/>
            <a:ext cx="8458200" cy="1752600"/>
          </a:xfrm>
        </p:spPr>
        <p:txBody>
          <a:bodyPr>
            <a:normAutofit fontScale="90000"/>
          </a:bodyPr>
          <a:lstStyle/>
          <a:p>
            <a:r>
              <a:rPr lang="pt-BR" dirty="0" smtClean="0"/>
              <a:t>PROFESSOR,PROFESSORA ! É  HORA DE ORGANIZAR UMA PROVA</a:t>
            </a:r>
            <a:endParaRPr lang="pt-BR" dirty="0"/>
          </a:p>
        </p:txBody>
      </p:sp>
      <p:pic>
        <p:nvPicPr>
          <p:cNvPr id="4" name="Picture 5" descr="C:\Documents and Settings\cmatta.INTRA\Dados de aplicativos\Microsoft\Media Catalog\Downloaded Clips\cl71\j0282600.wmf"/>
          <p:cNvPicPr>
            <a:picLocks noChangeAspect="1" noChangeArrowheads="1"/>
          </p:cNvPicPr>
          <p:nvPr/>
        </p:nvPicPr>
        <p:blipFill>
          <a:blip r:embed="rId2" cstate="print"/>
          <a:srcRect/>
          <a:stretch>
            <a:fillRect/>
          </a:stretch>
        </p:blipFill>
        <p:spPr bwMode="auto">
          <a:xfrm>
            <a:off x="500034" y="3214686"/>
            <a:ext cx="3806825" cy="3200400"/>
          </a:xfrm>
          <a:prstGeom prst="rect">
            <a:avLst/>
          </a:prstGeom>
          <a:noFill/>
        </p:spPr>
      </p:pic>
      <p:sp>
        <p:nvSpPr>
          <p:cNvPr id="5" name="CaixaDeTexto 4"/>
          <p:cNvSpPr txBox="1"/>
          <p:nvPr/>
        </p:nvSpPr>
        <p:spPr>
          <a:xfrm>
            <a:off x="5072034" y="5857892"/>
            <a:ext cx="4071966" cy="369332"/>
          </a:xfrm>
          <a:prstGeom prst="rect">
            <a:avLst/>
          </a:prstGeom>
          <a:noFill/>
        </p:spPr>
        <p:txBody>
          <a:bodyPr wrap="square" rtlCol="0">
            <a:spAutoFit/>
          </a:bodyPr>
          <a:lstStyle/>
          <a:p>
            <a:r>
              <a:rPr lang="pt-BR" dirty="0" err="1" smtClean="0"/>
              <a:t>Celia</a:t>
            </a:r>
            <a:r>
              <a:rPr lang="pt-BR" dirty="0" smtClean="0"/>
              <a:t> Regina Nogueira da </a:t>
            </a:r>
            <a:r>
              <a:rPr lang="pt-BR" dirty="0" err="1" smtClean="0"/>
              <a:t>Matta</a:t>
            </a:r>
            <a:endParaRPr lang="pt-BR" dirty="0"/>
          </a:p>
        </p:txBody>
      </p:sp>
      <p:sp>
        <p:nvSpPr>
          <p:cNvPr id="6" name="CaixaDeTexto 5"/>
          <p:cNvSpPr txBox="1"/>
          <p:nvPr/>
        </p:nvSpPr>
        <p:spPr>
          <a:xfrm>
            <a:off x="2339752" y="6453336"/>
            <a:ext cx="4824536" cy="261610"/>
          </a:xfrm>
          <a:prstGeom prst="rect">
            <a:avLst/>
          </a:prstGeom>
          <a:noFill/>
        </p:spPr>
        <p:txBody>
          <a:bodyPr wrap="square" rtlCol="0">
            <a:spAutoFit/>
          </a:bodyPr>
          <a:lstStyle/>
          <a:p>
            <a:r>
              <a:rPr lang="pt-BR" sz="1100" dirty="0" smtClean="0">
                <a:latin typeface="Arial" pitchFamily="34" charset="0"/>
                <a:cs typeface="Arial" pitchFamily="34" charset="0"/>
              </a:rPr>
              <a:t>TROCANDO EM MIÚDOS AS GRANDES IDEIAS SOBRE EDUCAÇÃO</a:t>
            </a:r>
            <a:endParaRPr lang="pt-BR" sz="11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785786" y="1214422"/>
            <a:ext cx="64294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t>1</a:t>
            </a:r>
            <a:endParaRPr lang="pt-BR" sz="2800" b="1" dirty="0"/>
          </a:p>
        </p:txBody>
      </p:sp>
      <p:sp>
        <p:nvSpPr>
          <p:cNvPr id="3" name="CaixaDeTexto 2"/>
          <p:cNvSpPr txBox="1"/>
          <p:nvPr/>
        </p:nvSpPr>
        <p:spPr>
          <a:xfrm>
            <a:off x="2170104" y="571480"/>
            <a:ext cx="5929354" cy="461665"/>
          </a:xfrm>
          <a:prstGeom prst="rect">
            <a:avLst/>
          </a:prstGeom>
          <a:noFill/>
        </p:spPr>
        <p:txBody>
          <a:bodyPr wrap="square" rtlCol="0">
            <a:spAutoFit/>
          </a:bodyPr>
          <a:lstStyle/>
          <a:p>
            <a:r>
              <a:rPr lang="pt-BR" sz="2400" dirty="0" smtClean="0"/>
              <a:t>Pense numa prova que você vai dar.</a:t>
            </a:r>
            <a:endParaRPr lang="pt-BR" sz="2400" dirty="0"/>
          </a:p>
        </p:txBody>
      </p:sp>
      <p:sp>
        <p:nvSpPr>
          <p:cNvPr id="4" name="CaixaDeTexto 3"/>
          <p:cNvSpPr txBox="1"/>
          <p:nvPr/>
        </p:nvSpPr>
        <p:spPr>
          <a:xfrm>
            <a:off x="1500166" y="1214422"/>
            <a:ext cx="7215238" cy="369332"/>
          </a:xfrm>
          <a:prstGeom prst="rect">
            <a:avLst/>
          </a:prstGeom>
          <a:noFill/>
        </p:spPr>
        <p:txBody>
          <a:bodyPr wrap="square" rtlCol="0">
            <a:spAutoFit/>
          </a:bodyPr>
          <a:lstStyle/>
          <a:p>
            <a:r>
              <a:rPr lang="pt-BR" dirty="0" smtClean="0">
                <a:latin typeface="Arial" pitchFamily="34" charset="0"/>
                <a:cs typeface="Arial" pitchFamily="34" charset="0"/>
              </a:rPr>
              <a:t>Antes de construí-la sua intenção deve </a:t>
            </a:r>
            <a:r>
              <a:rPr lang="pt-BR" b="1" dirty="0" smtClean="0">
                <a:latin typeface="Arial" pitchFamily="34" charset="0"/>
                <a:cs typeface="Arial" pitchFamily="34" charset="0"/>
              </a:rPr>
              <a:t>estar muito bem definida</a:t>
            </a:r>
            <a:r>
              <a:rPr lang="pt-BR" dirty="0" smtClean="0"/>
              <a:t>.</a:t>
            </a:r>
            <a:endParaRPr lang="pt-BR" dirty="0"/>
          </a:p>
        </p:txBody>
      </p:sp>
      <p:sp>
        <p:nvSpPr>
          <p:cNvPr id="5" name="CaixaDeTexto 4"/>
          <p:cNvSpPr txBox="1"/>
          <p:nvPr/>
        </p:nvSpPr>
        <p:spPr>
          <a:xfrm>
            <a:off x="1571604" y="1571612"/>
            <a:ext cx="3500462" cy="369332"/>
          </a:xfrm>
          <a:prstGeom prst="rect">
            <a:avLst/>
          </a:prstGeom>
          <a:noFill/>
        </p:spPr>
        <p:txBody>
          <a:bodyPr wrap="square" rtlCol="0">
            <a:spAutoFit/>
          </a:bodyPr>
          <a:lstStyle/>
          <a:p>
            <a:r>
              <a:rPr lang="pt-BR" sz="1600" dirty="0" smtClean="0">
                <a:latin typeface="Arial" pitchFamily="34" charset="0"/>
                <a:cs typeface="Arial" pitchFamily="34" charset="0"/>
              </a:rPr>
              <a:t>A prova que você vai elaborar é</a:t>
            </a:r>
            <a:r>
              <a:rPr lang="pt-BR" dirty="0" smtClean="0"/>
              <a:t>:</a:t>
            </a:r>
            <a:endParaRPr lang="pt-BR" dirty="0"/>
          </a:p>
        </p:txBody>
      </p:sp>
      <p:sp>
        <p:nvSpPr>
          <p:cNvPr id="6" name="Text Box 9"/>
          <p:cNvSpPr txBox="1">
            <a:spLocks noChangeArrowheads="1"/>
          </p:cNvSpPr>
          <p:nvPr/>
        </p:nvSpPr>
        <p:spPr bwMode="auto">
          <a:xfrm>
            <a:off x="428596" y="2071678"/>
            <a:ext cx="3357586" cy="800219"/>
          </a:xfrm>
          <a:prstGeom prst="rect">
            <a:avLst/>
          </a:prstGeom>
          <a:noFill/>
          <a:ln w="38100" cap="sq">
            <a:solidFill>
              <a:schemeClr val="accent1"/>
            </a:solidFill>
            <a:miter lim="800000"/>
            <a:headEnd type="none" w="sm" len="sm"/>
            <a:tailEnd type="none" w="sm" len="sm"/>
          </a:ln>
        </p:spPr>
        <p:txBody>
          <a:bodyPr wrap="square">
            <a:spAutoFit/>
          </a:bodyPr>
          <a:lstStyle/>
          <a:p>
            <a:pPr>
              <a:spcBef>
                <a:spcPct val="50000"/>
              </a:spcBef>
              <a:buFontTx/>
              <a:buChar char="•"/>
            </a:pPr>
            <a:r>
              <a:rPr lang="pt-BR" sz="1400" dirty="0" smtClean="0">
                <a:latin typeface="Arial" pitchFamily="34" charset="0"/>
                <a:cs typeface="Arial" pitchFamily="34" charset="0"/>
              </a:rPr>
              <a:t> Uma </a:t>
            </a:r>
            <a:r>
              <a:rPr lang="pt-BR" sz="1400" dirty="0">
                <a:latin typeface="Arial" pitchFamily="34" charset="0"/>
                <a:cs typeface="Arial" pitchFamily="34" charset="0"/>
              </a:rPr>
              <a:t>prova de final de </a:t>
            </a:r>
            <a:r>
              <a:rPr lang="pt-BR" sz="1400" dirty="0" smtClean="0">
                <a:latin typeface="Arial" pitchFamily="34" charset="0"/>
                <a:cs typeface="Arial" pitchFamily="34" charset="0"/>
              </a:rPr>
              <a:t>unidade,para </a:t>
            </a:r>
            <a:r>
              <a:rPr lang="pt-BR" sz="1400" dirty="0">
                <a:latin typeface="Arial" pitchFamily="34" charset="0"/>
                <a:cs typeface="Arial" pitchFamily="34" charset="0"/>
              </a:rPr>
              <a:t>verificar em que medida os objetivos estão sendo atingidos</a:t>
            </a:r>
            <a:r>
              <a:rPr lang="pt-BR" dirty="0"/>
              <a:t>.</a:t>
            </a:r>
          </a:p>
        </p:txBody>
      </p:sp>
      <p:sp>
        <p:nvSpPr>
          <p:cNvPr id="7" name="Retângulo 6"/>
          <p:cNvSpPr/>
          <p:nvPr/>
        </p:nvSpPr>
        <p:spPr>
          <a:xfrm>
            <a:off x="4929190" y="2143116"/>
            <a:ext cx="3000396" cy="523220"/>
          </a:xfrm>
          <a:prstGeom prst="rect">
            <a:avLst/>
          </a:prstGeom>
          <a:ln w="28575">
            <a:solidFill>
              <a:schemeClr val="accent1"/>
            </a:solidFill>
          </a:ln>
        </p:spPr>
        <p:txBody>
          <a:bodyPr wrap="square">
            <a:spAutoFit/>
          </a:bodyPr>
          <a:lstStyle/>
          <a:p>
            <a:pPr>
              <a:spcBef>
                <a:spcPct val="50000"/>
              </a:spcBef>
              <a:buFontTx/>
              <a:buChar char="•"/>
            </a:pPr>
            <a:r>
              <a:rPr lang="pt-BR" sz="1400" dirty="0" smtClean="0">
                <a:latin typeface="Arial" pitchFamily="34" charset="0"/>
                <a:cs typeface="Arial" pitchFamily="34" charset="0"/>
              </a:rPr>
              <a:t> Uma verificação rápida em meio a uma unidade de estudo.</a:t>
            </a:r>
            <a:endParaRPr lang="pt-BR" sz="1400" dirty="0">
              <a:latin typeface="Arial" pitchFamily="34" charset="0"/>
              <a:cs typeface="Arial" pitchFamily="34" charset="0"/>
            </a:endParaRPr>
          </a:p>
        </p:txBody>
      </p:sp>
      <p:sp>
        <p:nvSpPr>
          <p:cNvPr id="8" name="Text Box 11"/>
          <p:cNvSpPr txBox="1">
            <a:spLocks noChangeArrowheads="1"/>
          </p:cNvSpPr>
          <p:nvPr/>
        </p:nvSpPr>
        <p:spPr bwMode="auto">
          <a:xfrm>
            <a:off x="357158" y="3214686"/>
            <a:ext cx="2286016" cy="523220"/>
          </a:xfrm>
          <a:prstGeom prst="rect">
            <a:avLst/>
          </a:prstGeom>
          <a:noFill/>
          <a:ln w="28575" cap="sq">
            <a:solidFill>
              <a:schemeClr val="accent1"/>
            </a:solidFill>
            <a:miter lim="800000"/>
            <a:headEnd type="none" w="sm" len="sm"/>
            <a:tailEnd type="none" w="sm" len="sm"/>
          </a:ln>
        </p:spPr>
        <p:txBody>
          <a:bodyPr wrap="square">
            <a:spAutoFit/>
          </a:bodyPr>
          <a:lstStyle/>
          <a:p>
            <a:pPr>
              <a:spcBef>
                <a:spcPct val="50000"/>
              </a:spcBef>
              <a:buFontTx/>
              <a:buChar char="•"/>
            </a:pPr>
            <a:r>
              <a:rPr lang="pt-BR" sz="1400" dirty="0" smtClean="0">
                <a:latin typeface="Arial" pitchFamily="34" charset="0"/>
                <a:cs typeface="Arial" pitchFamily="34" charset="0"/>
              </a:rPr>
              <a:t> Para </a:t>
            </a:r>
            <a:r>
              <a:rPr lang="pt-BR" sz="1400" dirty="0">
                <a:latin typeface="Arial" pitchFamily="34" charset="0"/>
                <a:cs typeface="Arial" pitchFamily="34" charset="0"/>
              </a:rPr>
              <a:t>testar a validade de um instrumento didático.</a:t>
            </a:r>
          </a:p>
        </p:txBody>
      </p:sp>
      <p:sp>
        <p:nvSpPr>
          <p:cNvPr id="9" name="Text Box 12"/>
          <p:cNvSpPr txBox="1">
            <a:spLocks noChangeArrowheads="1"/>
          </p:cNvSpPr>
          <p:nvPr/>
        </p:nvSpPr>
        <p:spPr bwMode="auto">
          <a:xfrm>
            <a:off x="3143240" y="3214686"/>
            <a:ext cx="3000396" cy="738664"/>
          </a:xfrm>
          <a:prstGeom prst="rect">
            <a:avLst/>
          </a:prstGeom>
          <a:noFill/>
          <a:ln w="28575" cap="sq">
            <a:solidFill>
              <a:schemeClr val="accent1"/>
            </a:solidFill>
            <a:miter lim="800000"/>
            <a:headEnd type="none" w="sm" len="sm"/>
            <a:tailEnd type="none" w="sm" len="sm"/>
          </a:ln>
        </p:spPr>
        <p:txBody>
          <a:bodyPr wrap="square">
            <a:spAutoFit/>
          </a:bodyPr>
          <a:lstStyle/>
          <a:p>
            <a:pPr>
              <a:spcBef>
                <a:spcPct val="50000"/>
              </a:spcBef>
              <a:buFontTx/>
              <a:buChar char="•"/>
            </a:pPr>
            <a:r>
              <a:rPr lang="pt-BR" sz="1400" dirty="0" smtClean="0">
                <a:latin typeface="Arial" pitchFamily="34" charset="0"/>
                <a:cs typeface="Arial" pitchFamily="34" charset="0"/>
              </a:rPr>
              <a:t> Uma </a:t>
            </a:r>
            <a:r>
              <a:rPr lang="pt-BR" sz="1400" dirty="0">
                <a:latin typeface="Arial" pitchFamily="34" charset="0"/>
                <a:cs typeface="Arial" pitchFamily="34" charset="0"/>
              </a:rPr>
              <a:t>simples sondagem para verificar a situação escolar da turma que acaba de receber.</a:t>
            </a:r>
          </a:p>
        </p:txBody>
      </p:sp>
      <p:sp>
        <p:nvSpPr>
          <p:cNvPr id="10" name="Text Box 13"/>
          <p:cNvSpPr txBox="1">
            <a:spLocks noChangeArrowheads="1"/>
          </p:cNvSpPr>
          <p:nvPr/>
        </p:nvSpPr>
        <p:spPr bwMode="auto">
          <a:xfrm>
            <a:off x="357158" y="4357694"/>
            <a:ext cx="3214710" cy="738664"/>
          </a:xfrm>
          <a:prstGeom prst="rect">
            <a:avLst/>
          </a:prstGeom>
          <a:noFill/>
          <a:ln w="28575" cap="sq">
            <a:solidFill>
              <a:schemeClr val="accent1"/>
            </a:solidFill>
            <a:miter lim="800000"/>
            <a:headEnd type="none" w="sm" len="sm"/>
            <a:tailEnd type="none" w="sm" len="sm"/>
          </a:ln>
        </p:spPr>
        <p:txBody>
          <a:bodyPr wrap="square">
            <a:spAutoFit/>
          </a:bodyPr>
          <a:lstStyle/>
          <a:p>
            <a:pPr>
              <a:spcBef>
                <a:spcPct val="50000"/>
              </a:spcBef>
              <a:buFontTx/>
              <a:buChar char="•"/>
            </a:pPr>
            <a:r>
              <a:rPr lang="pt-BR" sz="1400" dirty="0" smtClean="0">
                <a:latin typeface="Arial" pitchFamily="34" charset="0"/>
                <a:cs typeface="Arial" pitchFamily="34" charset="0"/>
              </a:rPr>
              <a:t> Uma </a:t>
            </a:r>
            <a:r>
              <a:rPr lang="pt-BR" sz="1400" dirty="0">
                <a:latin typeface="Arial" pitchFamily="34" charset="0"/>
                <a:cs typeface="Arial" pitchFamily="34" charset="0"/>
              </a:rPr>
              <a:t>prova final para apurar o rendimento em diferentes conteúdos estudados durante o curso.</a:t>
            </a:r>
          </a:p>
        </p:txBody>
      </p:sp>
      <p:sp>
        <p:nvSpPr>
          <p:cNvPr id="11" name="CaixaDeTexto 10"/>
          <p:cNvSpPr txBox="1"/>
          <p:nvPr/>
        </p:nvSpPr>
        <p:spPr>
          <a:xfrm>
            <a:off x="6429388" y="3071810"/>
            <a:ext cx="2357454" cy="1384995"/>
          </a:xfrm>
          <a:prstGeom prst="rect">
            <a:avLst/>
          </a:prstGeom>
          <a:noFill/>
          <a:ln w="28575">
            <a:solidFill>
              <a:schemeClr val="accent1"/>
            </a:solidFill>
          </a:ln>
        </p:spPr>
        <p:txBody>
          <a:bodyPr wrap="square" rtlCol="0">
            <a:spAutoFit/>
          </a:bodyPr>
          <a:lstStyle/>
          <a:p>
            <a:r>
              <a:rPr lang="pt-BR" sz="1400" dirty="0" smtClean="0">
                <a:latin typeface="Arial" pitchFamily="34" charset="0"/>
                <a:cs typeface="Arial" pitchFamily="34" charset="0"/>
              </a:rPr>
              <a:t>Uma pequena prova medindo determinado conteúdo para que os próprios alunos corrijam  e percebam seus sucessos e dificuldades.</a:t>
            </a:r>
            <a:endParaRPr lang="pt-BR" sz="1400" dirty="0">
              <a:latin typeface="Arial" pitchFamily="34" charset="0"/>
              <a:cs typeface="Arial" pitchFamily="34" charset="0"/>
            </a:endParaRPr>
          </a:p>
        </p:txBody>
      </p:sp>
      <p:sp>
        <p:nvSpPr>
          <p:cNvPr id="12" name="CaixaDeTexto 11"/>
          <p:cNvSpPr txBox="1"/>
          <p:nvPr/>
        </p:nvSpPr>
        <p:spPr>
          <a:xfrm>
            <a:off x="3857620" y="4429132"/>
            <a:ext cx="3429024" cy="738664"/>
          </a:xfrm>
          <a:prstGeom prst="rect">
            <a:avLst/>
          </a:prstGeom>
          <a:noFill/>
          <a:ln w="28575">
            <a:solidFill>
              <a:schemeClr val="accent1"/>
            </a:solidFill>
          </a:ln>
        </p:spPr>
        <p:txBody>
          <a:bodyPr wrap="square" rtlCol="0">
            <a:spAutoFit/>
          </a:bodyPr>
          <a:lstStyle/>
          <a:p>
            <a:r>
              <a:rPr lang="pt-BR" sz="1400" dirty="0" smtClean="0">
                <a:latin typeface="Arial" pitchFamily="34" charset="0"/>
                <a:cs typeface="Arial" pitchFamily="34" charset="0"/>
              </a:rPr>
              <a:t>Uma prova de final de bimestre verificando em que medida os objetivos vem sendo alcançados.</a:t>
            </a:r>
            <a:endParaRPr lang="pt-BR" sz="1400" dirty="0">
              <a:latin typeface="Arial" pitchFamily="34" charset="0"/>
              <a:cs typeface="Arial" pitchFamily="34" charset="0"/>
            </a:endParaRPr>
          </a:p>
        </p:txBody>
      </p:sp>
      <p:sp>
        <p:nvSpPr>
          <p:cNvPr id="13" name="CaixaDeTexto 12"/>
          <p:cNvSpPr txBox="1"/>
          <p:nvPr/>
        </p:nvSpPr>
        <p:spPr>
          <a:xfrm>
            <a:off x="2143108" y="5572140"/>
            <a:ext cx="4143404" cy="369332"/>
          </a:xfrm>
          <a:prstGeom prst="rect">
            <a:avLst/>
          </a:prstGeom>
          <a:noFill/>
          <a:ln w="28575">
            <a:solidFill>
              <a:schemeClr val="accent1"/>
            </a:solidFill>
          </a:ln>
        </p:spPr>
        <p:txBody>
          <a:bodyPr wrap="square" rtlCol="0">
            <a:spAutoFit/>
          </a:bodyPr>
          <a:lstStyle/>
          <a:p>
            <a:r>
              <a:rPr lang="pt-BR" dirty="0" smtClean="0"/>
              <a:t>Ou será que é outra a sua intenção?</a:t>
            </a:r>
            <a:endParaRPr lang="pt-BR" dirty="0"/>
          </a:p>
        </p:txBody>
      </p:sp>
      <p:pic>
        <p:nvPicPr>
          <p:cNvPr id="14" name="Picture 3" descr="clipe0021"/>
          <p:cNvPicPr>
            <a:picLocks noChangeAspect="1" noChangeArrowheads="1"/>
          </p:cNvPicPr>
          <p:nvPr/>
        </p:nvPicPr>
        <p:blipFill>
          <a:blip r:embed="rId2" cstate="print"/>
          <a:srcRect/>
          <a:stretch>
            <a:fillRect/>
          </a:stretch>
        </p:blipFill>
        <p:spPr bwMode="auto">
          <a:xfrm>
            <a:off x="7215206" y="4500570"/>
            <a:ext cx="1571636" cy="1911806"/>
          </a:xfrm>
          <a:prstGeom prst="rect">
            <a:avLst/>
          </a:prstGeom>
          <a:noFill/>
          <a:ln w="9525">
            <a:noFill/>
            <a:miter lim="800000"/>
            <a:headEnd/>
            <a:tailEnd/>
          </a:ln>
        </p:spPr>
      </p:pic>
      <p:sp>
        <p:nvSpPr>
          <p:cNvPr id="15" name="Retângulo 14"/>
          <p:cNvSpPr/>
          <p:nvPr/>
        </p:nvSpPr>
        <p:spPr>
          <a:xfrm>
            <a:off x="1619672" y="6453336"/>
            <a:ext cx="5652120" cy="261610"/>
          </a:xfrm>
          <a:prstGeom prst="rect">
            <a:avLst/>
          </a:prstGeom>
        </p:spPr>
        <p:txBody>
          <a:bodyPr wrap="square">
            <a:spAutoFit/>
          </a:bodyPr>
          <a:lstStyle/>
          <a:p>
            <a:r>
              <a:rPr lang="pt-BR" sz="1100" dirty="0" smtClean="0">
                <a:latin typeface="Arial" pitchFamily="34" charset="0"/>
                <a:cs typeface="Arial" pitchFamily="34" charset="0"/>
              </a:rPr>
              <a:t>TROCANDO EM MIÚDOS AS GRANDES IDEIAS SOBRE EDUCAÇÃO</a:t>
            </a:r>
            <a:endParaRPr lang="pt-BR"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00100" y="642918"/>
            <a:ext cx="7929618" cy="523220"/>
          </a:xfrm>
          <a:prstGeom prst="rect">
            <a:avLst/>
          </a:prstGeom>
          <a:noFill/>
          <a:ln w="57150">
            <a:solidFill>
              <a:schemeClr val="accent1"/>
            </a:solidFill>
          </a:ln>
          <a:effectLst>
            <a:softEdge rad="12700"/>
          </a:effectLst>
          <a:scene3d>
            <a:camera prst="perspectiveContrastingLeftFacing"/>
            <a:lightRig rig="threePt" dir="t"/>
          </a:scene3d>
        </p:spPr>
        <p:txBody>
          <a:bodyPr wrap="square" rtlCol="0">
            <a:spAutoFit/>
          </a:bodyPr>
          <a:lstStyle/>
          <a:p>
            <a:r>
              <a:rPr lang="pt-BR" sz="2800" dirty="0" smtClean="0"/>
              <a:t>Definido bem o propósito veja o passo seguinte.</a:t>
            </a:r>
            <a:endParaRPr lang="pt-BR" sz="2800" dirty="0"/>
          </a:p>
        </p:txBody>
      </p:sp>
      <p:sp>
        <p:nvSpPr>
          <p:cNvPr id="3" name="Texto explicativo em seta para baixo 2"/>
          <p:cNvSpPr/>
          <p:nvPr/>
        </p:nvSpPr>
        <p:spPr>
          <a:xfrm>
            <a:off x="428596" y="1500174"/>
            <a:ext cx="4071966" cy="642942"/>
          </a:xfrm>
          <a:prstGeom prst="downArrowCallout">
            <a:avLst>
              <a:gd name="adj1" fmla="val 25000"/>
              <a:gd name="adj2" fmla="val 188205"/>
              <a:gd name="adj3" fmla="val 25000"/>
              <a:gd name="adj4" fmla="val 64977"/>
            </a:avLst>
          </a:prstGeom>
          <a:solidFill>
            <a:schemeClr val="accent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Elipse 3"/>
          <p:cNvSpPr/>
          <p:nvPr/>
        </p:nvSpPr>
        <p:spPr>
          <a:xfrm>
            <a:off x="285720" y="1214422"/>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t>2</a:t>
            </a:r>
            <a:endParaRPr lang="pt-BR" sz="2400" dirty="0"/>
          </a:p>
        </p:txBody>
      </p:sp>
      <p:sp>
        <p:nvSpPr>
          <p:cNvPr id="5" name="CaixaDeTexto 4"/>
          <p:cNvSpPr txBox="1"/>
          <p:nvPr/>
        </p:nvSpPr>
        <p:spPr>
          <a:xfrm flipH="1">
            <a:off x="428596" y="1571612"/>
            <a:ext cx="4000528" cy="369332"/>
          </a:xfrm>
          <a:prstGeom prst="rect">
            <a:avLst/>
          </a:prstGeom>
          <a:noFill/>
        </p:spPr>
        <p:txBody>
          <a:bodyPr wrap="square" rtlCol="0">
            <a:spAutoFit/>
          </a:bodyPr>
          <a:lstStyle/>
          <a:p>
            <a:r>
              <a:rPr lang="pt-BR" dirty="0" smtClean="0"/>
              <a:t>PREPARAR UM ESQUEMA BÁSICO </a:t>
            </a:r>
            <a:endParaRPr lang="pt-BR" dirty="0"/>
          </a:p>
        </p:txBody>
      </p:sp>
      <p:sp>
        <p:nvSpPr>
          <p:cNvPr id="6" name="CaixaDeTexto 5"/>
          <p:cNvSpPr txBox="1"/>
          <p:nvPr/>
        </p:nvSpPr>
        <p:spPr>
          <a:xfrm>
            <a:off x="500034" y="2214554"/>
            <a:ext cx="4143404" cy="830997"/>
          </a:xfrm>
          <a:prstGeom prst="rect">
            <a:avLst/>
          </a:prstGeom>
          <a:noFill/>
          <a:ln w="38100">
            <a:solidFill>
              <a:schemeClr val="accent1"/>
            </a:solidFill>
          </a:ln>
        </p:spPr>
        <p:txBody>
          <a:bodyPr wrap="square" rtlCol="0">
            <a:spAutoFit/>
          </a:bodyPr>
          <a:lstStyle/>
          <a:p>
            <a:r>
              <a:rPr lang="pt-BR" sz="1600" dirty="0" smtClean="0">
                <a:latin typeface="Arial" pitchFamily="34" charset="0"/>
                <a:cs typeface="Arial" pitchFamily="34" charset="0"/>
              </a:rPr>
              <a:t>Roteiro que facilita a organização de uma prova adequada ao grupo,em conteúdo  e dificuldade relativa</a:t>
            </a:r>
            <a:endParaRPr lang="pt-BR" sz="1600" dirty="0">
              <a:latin typeface="Arial" pitchFamily="34" charset="0"/>
              <a:cs typeface="Arial" pitchFamily="34" charset="0"/>
            </a:endParaRPr>
          </a:p>
        </p:txBody>
      </p:sp>
      <p:sp>
        <p:nvSpPr>
          <p:cNvPr id="7" name="CaixaDeTexto 6"/>
          <p:cNvSpPr txBox="1"/>
          <p:nvPr/>
        </p:nvSpPr>
        <p:spPr>
          <a:xfrm>
            <a:off x="857224" y="3357562"/>
            <a:ext cx="3286148" cy="1200329"/>
          </a:xfrm>
          <a:prstGeom prst="rect">
            <a:avLst/>
          </a:prstGeom>
          <a:noFill/>
        </p:spPr>
        <p:txBody>
          <a:bodyPr wrap="square" rtlCol="0">
            <a:spAutoFit/>
          </a:bodyPr>
          <a:lstStyle/>
          <a:p>
            <a:r>
              <a:rPr lang="pt-BR" dirty="0" smtClean="0">
                <a:latin typeface="Arial" pitchFamily="34" charset="0"/>
                <a:cs typeface="Arial" pitchFamily="34" charset="0"/>
              </a:rPr>
              <a:t>Sua 1ª providência é : registre </a:t>
            </a:r>
            <a:r>
              <a:rPr lang="pt-BR" b="1" dirty="0" smtClean="0">
                <a:latin typeface="Arial" pitchFamily="34" charset="0"/>
                <a:cs typeface="Arial" pitchFamily="34" charset="0"/>
              </a:rPr>
              <a:t>TUDO</a:t>
            </a:r>
            <a:r>
              <a:rPr lang="pt-BR" dirty="0" smtClean="0">
                <a:latin typeface="Arial" pitchFamily="34" charset="0"/>
                <a:cs typeface="Arial" pitchFamily="34" charset="0"/>
              </a:rPr>
              <a:t> o que pretende medir, sem perder de vista os objetivos do ensino</a:t>
            </a:r>
            <a:r>
              <a:rPr lang="pt-BR" dirty="0" smtClean="0"/>
              <a:t>.</a:t>
            </a:r>
            <a:endParaRPr lang="pt-BR" dirty="0"/>
          </a:p>
        </p:txBody>
      </p:sp>
      <p:sp>
        <p:nvSpPr>
          <p:cNvPr id="8" name="CaixaDeTexto 7"/>
          <p:cNvSpPr txBox="1"/>
          <p:nvPr/>
        </p:nvSpPr>
        <p:spPr>
          <a:xfrm>
            <a:off x="785786" y="4714884"/>
            <a:ext cx="3071834" cy="646331"/>
          </a:xfrm>
          <a:prstGeom prst="rect">
            <a:avLst/>
          </a:prstGeom>
          <a:noFill/>
        </p:spPr>
        <p:txBody>
          <a:bodyPr wrap="square" rtlCol="0">
            <a:spAutoFit/>
          </a:bodyPr>
          <a:lstStyle/>
          <a:p>
            <a:r>
              <a:rPr lang="pt-BR" dirty="0" smtClean="0">
                <a:latin typeface="Arial" pitchFamily="34" charset="0"/>
                <a:cs typeface="Arial" pitchFamily="34" charset="0"/>
              </a:rPr>
              <a:t>Exemplos são sempre bem-vindos.Veja estes:</a:t>
            </a:r>
            <a:endParaRPr lang="pt-BR" dirty="0">
              <a:latin typeface="Arial" pitchFamily="34" charset="0"/>
              <a:cs typeface="Arial" pitchFamily="34" charset="0"/>
            </a:endParaRPr>
          </a:p>
        </p:txBody>
      </p:sp>
      <p:sp>
        <p:nvSpPr>
          <p:cNvPr id="9" name="Text Box 4"/>
          <p:cNvSpPr txBox="1">
            <a:spLocks noChangeArrowheads="1"/>
          </p:cNvSpPr>
          <p:nvPr/>
        </p:nvSpPr>
        <p:spPr bwMode="auto">
          <a:xfrm>
            <a:off x="5334000" y="1857364"/>
            <a:ext cx="3810000" cy="4385816"/>
          </a:xfrm>
          <a:prstGeom prst="rect">
            <a:avLst/>
          </a:prstGeom>
          <a:noFill/>
          <a:ln w="12700" cap="sq">
            <a:noFill/>
            <a:miter lim="800000"/>
            <a:headEnd type="none" w="sm" len="sm"/>
            <a:tailEnd type="none" w="sm" len="sm"/>
          </a:ln>
        </p:spPr>
        <p:txBody>
          <a:bodyPr>
            <a:spAutoFit/>
          </a:bodyPr>
          <a:lstStyle/>
          <a:p>
            <a:pPr>
              <a:spcBef>
                <a:spcPct val="50000"/>
              </a:spcBef>
              <a:buFontTx/>
              <a:buChar char="•"/>
            </a:pPr>
            <a:r>
              <a:rPr lang="pt-BR" sz="2000" dirty="0"/>
              <a:t> </a:t>
            </a:r>
            <a:r>
              <a:rPr lang="pt-BR" sz="1400" b="1" dirty="0">
                <a:solidFill>
                  <a:srgbClr val="000099"/>
                </a:solidFill>
                <a:latin typeface="Arial" pitchFamily="34" charset="0"/>
                <a:cs typeface="Arial" pitchFamily="34" charset="0"/>
              </a:rPr>
              <a:t>Informações.</a:t>
            </a:r>
          </a:p>
          <a:p>
            <a:pPr>
              <a:spcBef>
                <a:spcPct val="50000"/>
              </a:spcBef>
              <a:buFontTx/>
              <a:buChar char="•"/>
            </a:pPr>
            <a:r>
              <a:rPr lang="pt-BR" sz="1400" b="1" dirty="0">
                <a:solidFill>
                  <a:srgbClr val="000099"/>
                </a:solidFill>
                <a:latin typeface="Arial" pitchFamily="34" charset="0"/>
                <a:cs typeface="Arial" pitchFamily="34" charset="0"/>
              </a:rPr>
              <a:t> Formação de conceitos e        generalizações</a:t>
            </a:r>
            <a:r>
              <a:rPr lang="pt-BR" sz="1400" b="1" dirty="0" smtClean="0">
                <a:solidFill>
                  <a:srgbClr val="000099"/>
                </a:solidFill>
                <a:latin typeface="Arial" pitchFamily="34" charset="0"/>
                <a:cs typeface="Arial" pitchFamily="34" charset="0"/>
              </a:rPr>
              <a:t>.</a:t>
            </a:r>
          </a:p>
          <a:p>
            <a:pPr>
              <a:spcBef>
                <a:spcPct val="50000"/>
              </a:spcBef>
              <a:buFontTx/>
              <a:buChar char="•"/>
            </a:pPr>
            <a:r>
              <a:rPr lang="pt-BR" sz="1400" b="1" dirty="0" smtClean="0">
                <a:solidFill>
                  <a:srgbClr val="000099"/>
                </a:solidFill>
                <a:latin typeface="Arial" pitchFamily="34" charset="0"/>
                <a:cs typeface="Arial" pitchFamily="34" charset="0"/>
              </a:rPr>
              <a:t>interpretações</a:t>
            </a:r>
            <a:endParaRPr lang="pt-BR" sz="1400" b="1" dirty="0">
              <a:solidFill>
                <a:srgbClr val="000099"/>
              </a:solidFill>
              <a:latin typeface="Arial" pitchFamily="34" charset="0"/>
              <a:cs typeface="Arial" pitchFamily="34" charset="0"/>
            </a:endParaRPr>
          </a:p>
          <a:p>
            <a:pPr>
              <a:spcBef>
                <a:spcPct val="50000"/>
              </a:spcBef>
              <a:buFontTx/>
              <a:buChar char="•"/>
            </a:pPr>
            <a:r>
              <a:rPr lang="pt-BR" sz="1400" b="1" dirty="0">
                <a:solidFill>
                  <a:srgbClr val="000099"/>
                </a:solidFill>
                <a:latin typeface="Arial" pitchFamily="34" charset="0"/>
                <a:cs typeface="Arial" pitchFamily="34" charset="0"/>
              </a:rPr>
              <a:t> Aplicação do aprendido a situações novas</a:t>
            </a:r>
          </a:p>
          <a:p>
            <a:pPr>
              <a:spcBef>
                <a:spcPct val="50000"/>
              </a:spcBef>
              <a:buFontTx/>
              <a:buChar char="•"/>
            </a:pPr>
            <a:r>
              <a:rPr lang="pt-BR" sz="1400" b="1" dirty="0">
                <a:solidFill>
                  <a:srgbClr val="000099"/>
                </a:solidFill>
                <a:latin typeface="Arial" pitchFamily="34" charset="0"/>
                <a:cs typeface="Arial" pitchFamily="34" charset="0"/>
              </a:rPr>
              <a:t> </a:t>
            </a:r>
            <a:r>
              <a:rPr lang="pt-BR" sz="1400" b="1" dirty="0" smtClean="0">
                <a:solidFill>
                  <a:srgbClr val="000099"/>
                </a:solidFill>
                <a:latin typeface="Arial" pitchFamily="34" charset="0"/>
                <a:cs typeface="Arial" pitchFamily="34" charset="0"/>
              </a:rPr>
              <a:t>Comparações</a:t>
            </a:r>
          </a:p>
          <a:p>
            <a:pPr>
              <a:spcBef>
                <a:spcPct val="50000"/>
              </a:spcBef>
              <a:buFontTx/>
              <a:buChar char="•"/>
            </a:pPr>
            <a:r>
              <a:rPr lang="pt-BR" sz="1400" b="1" dirty="0" smtClean="0">
                <a:solidFill>
                  <a:srgbClr val="000099"/>
                </a:solidFill>
                <a:latin typeface="Arial" pitchFamily="34" charset="0"/>
                <a:cs typeface="Arial" pitchFamily="34" charset="0"/>
              </a:rPr>
              <a:t>Soluções de problemas</a:t>
            </a:r>
            <a:endParaRPr lang="pt-BR" sz="1400" b="1" dirty="0">
              <a:solidFill>
                <a:srgbClr val="000099"/>
              </a:solidFill>
              <a:latin typeface="Arial" pitchFamily="34" charset="0"/>
              <a:cs typeface="Arial" pitchFamily="34" charset="0"/>
            </a:endParaRPr>
          </a:p>
          <a:p>
            <a:pPr>
              <a:spcBef>
                <a:spcPct val="50000"/>
              </a:spcBef>
              <a:buFontTx/>
              <a:buChar char="•"/>
            </a:pPr>
            <a:r>
              <a:rPr lang="pt-BR" sz="1400" b="1" dirty="0">
                <a:solidFill>
                  <a:srgbClr val="000099"/>
                </a:solidFill>
                <a:latin typeface="Arial" pitchFamily="34" charset="0"/>
                <a:cs typeface="Arial" pitchFamily="34" charset="0"/>
              </a:rPr>
              <a:t> Críticas</a:t>
            </a:r>
          </a:p>
          <a:p>
            <a:pPr>
              <a:spcBef>
                <a:spcPct val="50000"/>
              </a:spcBef>
              <a:buFontTx/>
              <a:buChar char="•"/>
            </a:pPr>
            <a:r>
              <a:rPr lang="pt-BR" sz="1400" b="1" dirty="0">
                <a:solidFill>
                  <a:srgbClr val="000099"/>
                </a:solidFill>
                <a:latin typeface="Arial" pitchFamily="34" charset="0"/>
                <a:cs typeface="Arial" pitchFamily="34" charset="0"/>
              </a:rPr>
              <a:t> </a:t>
            </a:r>
            <a:r>
              <a:rPr lang="pt-BR" sz="1400" b="1" dirty="0" smtClean="0">
                <a:solidFill>
                  <a:srgbClr val="000099"/>
                </a:solidFill>
                <a:latin typeface="Arial" pitchFamily="34" charset="0"/>
                <a:cs typeface="Arial" pitchFamily="34" charset="0"/>
              </a:rPr>
              <a:t>Classificações</a:t>
            </a:r>
          </a:p>
          <a:p>
            <a:pPr>
              <a:spcBef>
                <a:spcPct val="50000"/>
              </a:spcBef>
              <a:buFontTx/>
              <a:buChar char="•"/>
            </a:pPr>
            <a:r>
              <a:rPr lang="pt-BR" sz="1400" b="1" dirty="0" smtClean="0">
                <a:solidFill>
                  <a:srgbClr val="000099"/>
                </a:solidFill>
                <a:latin typeface="Arial" pitchFamily="34" charset="0"/>
                <a:cs typeface="Arial" pitchFamily="34" charset="0"/>
              </a:rPr>
              <a:t>Julgamentos de valor</a:t>
            </a:r>
            <a:endParaRPr lang="pt-BR" sz="1400" b="1" dirty="0">
              <a:solidFill>
                <a:srgbClr val="000099"/>
              </a:solidFill>
              <a:latin typeface="Arial" pitchFamily="34" charset="0"/>
              <a:cs typeface="Arial" pitchFamily="34" charset="0"/>
            </a:endParaRPr>
          </a:p>
          <a:p>
            <a:pPr>
              <a:spcBef>
                <a:spcPct val="50000"/>
              </a:spcBef>
              <a:buFontTx/>
              <a:buChar char="•"/>
            </a:pPr>
            <a:r>
              <a:rPr lang="pt-BR" sz="1400" b="1" dirty="0">
                <a:solidFill>
                  <a:srgbClr val="000099"/>
                </a:solidFill>
                <a:latin typeface="Arial" pitchFamily="34" charset="0"/>
                <a:cs typeface="Arial" pitchFamily="34" charset="0"/>
              </a:rPr>
              <a:t> Argumentações</a:t>
            </a:r>
          </a:p>
          <a:p>
            <a:pPr>
              <a:spcBef>
                <a:spcPct val="50000"/>
              </a:spcBef>
              <a:buFontTx/>
              <a:buChar char="•"/>
            </a:pPr>
            <a:r>
              <a:rPr lang="pt-BR" sz="1400" b="1" dirty="0">
                <a:solidFill>
                  <a:srgbClr val="000099"/>
                </a:solidFill>
                <a:latin typeface="Arial" pitchFamily="34" charset="0"/>
                <a:cs typeface="Arial" pitchFamily="34" charset="0"/>
              </a:rPr>
              <a:t> Descrições</a:t>
            </a:r>
          </a:p>
          <a:p>
            <a:pPr>
              <a:spcBef>
                <a:spcPct val="50000"/>
              </a:spcBef>
              <a:buFontTx/>
              <a:buChar char="•"/>
            </a:pPr>
            <a:r>
              <a:rPr lang="pt-BR" sz="1400" b="1" dirty="0">
                <a:solidFill>
                  <a:srgbClr val="000099"/>
                </a:solidFill>
                <a:latin typeface="Arial" pitchFamily="34" charset="0"/>
                <a:cs typeface="Arial" pitchFamily="34" charset="0"/>
              </a:rPr>
              <a:t> </a:t>
            </a:r>
            <a:r>
              <a:rPr lang="pt-BR" sz="1400" b="1" dirty="0" smtClean="0">
                <a:solidFill>
                  <a:srgbClr val="000099"/>
                </a:solidFill>
                <a:latin typeface="Arial" pitchFamily="34" charset="0"/>
                <a:cs typeface="Arial" pitchFamily="34" charset="0"/>
              </a:rPr>
              <a:t>E por aí vai...</a:t>
            </a:r>
            <a:endParaRPr lang="pt-BR" sz="1400" b="1" dirty="0">
              <a:latin typeface="Arial" pitchFamily="34" charset="0"/>
              <a:cs typeface="Arial" pitchFamily="34" charset="0"/>
            </a:endParaRPr>
          </a:p>
        </p:txBody>
      </p:sp>
      <p:sp>
        <p:nvSpPr>
          <p:cNvPr id="10" name="Seta em curva para cima 9"/>
          <p:cNvSpPr/>
          <p:nvPr/>
        </p:nvSpPr>
        <p:spPr>
          <a:xfrm>
            <a:off x="2714612" y="5286388"/>
            <a:ext cx="2714644" cy="714380"/>
          </a:xfrm>
          <a:prstGeom prst="curvedUpArrow">
            <a:avLst>
              <a:gd name="adj1" fmla="val 25000"/>
              <a:gd name="adj2" fmla="val 11345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11" name="Picture 5" descr="1500479"/>
          <p:cNvPicPr>
            <a:picLocks noChangeAspect="1" noChangeArrowheads="1"/>
          </p:cNvPicPr>
          <p:nvPr/>
        </p:nvPicPr>
        <p:blipFill>
          <a:blip r:embed="rId2" cstate="print"/>
          <a:srcRect/>
          <a:stretch>
            <a:fillRect/>
          </a:stretch>
        </p:blipFill>
        <p:spPr bwMode="auto">
          <a:xfrm>
            <a:off x="7500958" y="4214818"/>
            <a:ext cx="1374477" cy="2041523"/>
          </a:xfrm>
          <a:prstGeom prst="rect">
            <a:avLst/>
          </a:prstGeom>
          <a:noFill/>
          <a:ln w="9525">
            <a:noFill/>
            <a:miter lim="800000"/>
            <a:headEnd/>
            <a:tailEnd/>
          </a:ln>
        </p:spPr>
      </p:pic>
      <p:sp>
        <p:nvSpPr>
          <p:cNvPr id="12" name="Retângulo 11"/>
          <p:cNvSpPr/>
          <p:nvPr/>
        </p:nvSpPr>
        <p:spPr>
          <a:xfrm>
            <a:off x="2051720" y="6453336"/>
            <a:ext cx="7344816" cy="261610"/>
          </a:xfrm>
          <a:prstGeom prst="rect">
            <a:avLst/>
          </a:prstGeom>
        </p:spPr>
        <p:txBody>
          <a:bodyPr wrap="square">
            <a:spAutoFit/>
          </a:bodyPr>
          <a:lstStyle/>
          <a:p>
            <a:r>
              <a:rPr lang="pt-BR" sz="1100" dirty="0" smtClean="0">
                <a:latin typeface="Arial" pitchFamily="34" charset="0"/>
                <a:cs typeface="Arial" pitchFamily="34" charset="0"/>
              </a:rPr>
              <a:t>TROCANDO EM MIÚDOS AS GRANDES IDEIAS SOBRE EDUCAÇÃO</a:t>
            </a:r>
            <a:endParaRPr lang="pt-BR" sz="11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00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200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5000"/>
                            </p:stCondLst>
                            <p:childTnLst>
                              <p:par>
                                <p:cTn id="15" presetID="23" presetClass="entr" presetSubtype="16" fill="hold" grpId="0" nodeType="afterEffect">
                                  <p:stCondLst>
                                    <p:cond delay="200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p:cTn id="17"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7500"/>
                            </p:stCondLst>
                            <p:childTnLst>
                              <p:par>
                                <p:cTn id="20" presetID="23" presetClass="entr" presetSubtype="16" fill="hold" grpId="0" nodeType="afterEffect">
                                  <p:stCondLst>
                                    <p:cond delay="200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p:cTn id="22"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10000"/>
                            </p:stCondLst>
                            <p:childTnLst>
                              <p:par>
                                <p:cTn id="25" presetID="23" presetClass="entr" presetSubtype="16" fill="hold" grpId="0" nodeType="afterEffect">
                                  <p:stCondLst>
                                    <p:cond delay="200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p:cTn id="27"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9">
                                            <p:txEl>
                                              <p:pRg st="4" end="4"/>
                                            </p:txEl>
                                          </p:spTgt>
                                        </p:tgtEl>
                                        <p:attrNameLst>
                                          <p:attrName>ppt_h</p:attrName>
                                        </p:attrNameLst>
                                      </p:cBhvr>
                                      <p:tavLst>
                                        <p:tav tm="0">
                                          <p:val>
                                            <p:fltVal val="0"/>
                                          </p:val>
                                        </p:tav>
                                        <p:tav tm="100000">
                                          <p:val>
                                            <p:strVal val="#ppt_h"/>
                                          </p:val>
                                        </p:tav>
                                      </p:tavLst>
                                    </p:anim>
                                  </p:childTnLst>
                                </p:cTn>
                              </p:par>
                            </p:childTnLst>
                          </p:cTn>
                        </p:par>
                        <p:par>
                          <p:cTn id="29" fill="hold">
                            <p:stCondLst>
                              <p:cond delay="12500"/>
                            </p:stCondLst>
                            <p:childTnLst>
                              <p:par>
                                <p:cTn id="30" presetID="23" presetClass="entr" presetSubtype="16" fill="hold" grpId="0" nodeType="afterEffect">
                                  <p:stCondLst>
                                    <p:cond delay="200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p:cTn id="32"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9">
                                            <p:txEl>
                                              <p:pRg st="5" end="5"/>
                                            </p:txEl>
                                          </p:spTgt>
                                        </p:tgtEl>
                                        <p:attrNameLst>
                                          <p:attrName>ppt_h</p:attrName>
                                        </p:attrNameLst>
                                      </p:cBhvr>
                                      <p:tavLst>
                                        <p:tav tm="0">
                                          <p:val>
                                            <p:fltVal val="0"/>
                                          </p:val>
                                        </p:tav>
                                        <p:tav tm="100000">
                                          <p:val>
                                            <p:strVal val="#ppt_h"/>
                                          </p:val>
                                        </p:tav>
                                      </p:tavLst>
                                    </p:anim>
                                  </p:childTnLst>
                                </p:cTn>
                              </p:par>
                            </p:childTnLst>
                          </p:cTn>
                        </p:par>
                        <p:par>
                          <p:cTn id="34" fill="hold">
                            <p:stCondLst>
                              <p:cond delay="15000"/>
                            </p:stCondLst>
                            <p:childTnLst>
                              <p:par>
                                <p:cTn id="35" presetID="23" presetClass="entr" presetSubtype="16" fill="hold" grpId="0" nodeType="afterEffect">
                                  <p:stCondLst>
                                    <p:cond delay="200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p:cTn id="37"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6" end="6"/>
                                            </p:txEl>
                                          </p:spTgt>
                                        </p:tgtEl>
                                        <p:attrNameLst>
                                          <p:attrName>ppt_h</p:attrName>
                                        </p:attrNameLst>
                                      </p:cBhvr>
                                      <p:tavLst>
                                        <p:tav tm="0">
                                          <p:val>
                                            <p:fltVal val="0"/>
                                          </p:val>
                                        </p:tav>
                                        <p:tav tm="100000">
                                          <p:val>
                                            <p:strVal val="#ppt_h"/>
                                          </p:val>
                                        </p:tav>
                                      </p:tavLst>
                                    </p:anim>
                                  </p:childTnLst>
                                </p:cTn>
                              </p:par>
                            </p:childTnLst>
                          </p:cTn>
                        </p:par>
                        <p:par>
                          <p:cTn id="39" fill="hold">
                            <p:stCondLst>
                              <p:cond delay="17500"/>
                            </p:stCondLst>
                            <p:childTnLst>
                              <p:par>
                                <p:cTn id="40" presetID="23" presetClass="entr" presetSubtype="16" fill="hold" grpId="0" nodeType="afterEffect">
                                  <p:stCondLst>
                                    <p:cond delay="2000"/>
                                  </p:stCondLst>
                                  <p:childTnLst>
                                    <p:set>
                                      <p:cBhvr>
                                        <p:cTn id="41" dur="1" fill="hold">
                                          <p:stCondLst>
                                            <p:cond delay="0"/>
                                          </p:stCondLst>
                                        </p:cTn>
                                        <p:tgtEl>
                                          <p:spTgt spid="9">
                                            <p:txEl>
                                              <p:pRg st="7" end="7"/>
                                            </p:txEl>
                                          </p:spTgt>
                                        </p:tgtEl>
                                        <p:attrNameLst>
                                          <p:attrName>style.visibility</p:attrName>
                                        </p:attrNameLst>
                                      </p:cBhvr>
                                      <p:to>
                                        <p:strVal val="visible"/>
                                      </p:to>
                                    </p:set>
                                    <p:anim calcmode="lin" valueType="num">
                                      <p:cBhvr>
                                        <p:cTn id="42"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7" end="7"/>
                                            </p:txEl>
                                          </p:spTgt>
                                        </p:tgtEl>
                                        <p:attrNameLst>
                                          <p:attrName>ppt_h</p:attrName>
                                        </p:attrNameLst>
                                      </p:cBhvr>
                                      <p:tavLst>
                                        <p:tav tm="0">
                                          <p:val>
                                            <p:fltVal val="0"/>
                                          </p:val>
                                        </p:tav>
                                        <p:tav tm="100000">
                                          <p:val>
                                            <p:strVal val="#ppt_h"/>
                                          </p:val>
                                        </p:tav>
                                      </p:tavLst>
                                    </p:anim>
                                  </p:childTnLst>
                                </p:cTn>
                              </p:par>
                            </p:childTnLst>
                          </p:cTn>
                        </p:par>
                        <p:par>
                          <p:cTn id="44" fill="hold">
                            <p:stCondLst>
                              <p:cond delay="20000"/>
                            </p:stCondLst>
                            <p:childTnLst>
                              <p:par>
                                <p:cTn id="45" presetID="23" presetClass="entr" presetSubtype="16" fill="hold" grpId="0" nodeType="afterEffect">
                                  <p:stCondLst>
                                    <p:cond delay="2000"/>
                                  </p:stCondLst>
                                  <p:childTnLst>
                                    <p:set>
                                      <p:cBhvr>
                                        <p:cTn id="46" dur="1" fill="hold">
                                          <p:stCondLst>
                                            <p:cond delay="0"/>
                                          </p:stCondLst>
                                        </p:cTn>
                                        <p:tgtEl>
                                          <p:spTgt spid="9">
                                            <p:txEl>
                                              <p:pRg st="8" end="8"/>
                                            </p:txEl>
                                          </p:spTgt>
                                        </p:tgtEl>
                                        <p:attrNameLst>
                                          <p:attrName>style.visibility</p:attrName>
                                        </p:attrNameLst>
                                      </p:cBhvr>
                                      <p:to>
                                        <p:strVal val="visible"/>
                                      </p:to>
                                    </p:set>
                                    <p:anim calcmode="lin" valueType="num">
                                      <p:cBhvr>
                                        <p:cTn id="47"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9">
                                            <p:txEl>
                                              <p:pRg st="8" end="8"/>
                                            </p:txEl>
                                          </p:spTgt>
                                        </p:tgtEl>
                                        <p:attrNameLst>
                                          <p:attrName>ppt_h</p:attrName>
                                        </p:attrNameLst>
                                      </p:cBhvr>
                                      <p:tavLst>
                                        <p:tav tm="0">
                                          <p:val>
                                            <p:fltVal val="0"/>
                                          </p:val>
                                        </p:tav>
                                        <p:tav tm="100000">
                                          <p:val>
                                            <p:strVal val="#ppt_h"/>
                                          </p:val>
                                        </p:tav>
                                      </p:tavLst>
                                    </p:anim>
                                  </p:childTnLst>
                                </p:cTn>
                              </p:par>
                            </p:childTnLst>
                          </p:cTn>
                        </p:par>
                        <p:par>
                          <p:cTn id="49" fill="hold">
                            <p:stCondLst>
                              <p:cond delay="22500"/>
                            </p:stCondLst>
                            <p:childTnLst>
                              <p:par>
                                <p:cTn id="50" presetID="23" presetClass="entr" presetSubtype="16" fill="hold" grpId="0" nodeType="afterEffect">
                                  <p:stCondLst>
                                    <p:cond delay="2000"/>
                                  </p:stCondLst>
                                  <p:childTnLst>
                                    <p:set>
                                      <p:cBhvr>
                                        <p:cTn id="51" dur="1" fill="hold">
                                          <p:stCondLst>
                                            <p:cond delay="0"/>
                                          </p:stCondLst>
                                        </p:cTn>
                                        <p:tgtEl>
                                          <p:spTgt spid="9">
                                            <p:txEl>
                                              <p:pRg st="9" end="9"/>
                                            </p:txEl>
                                          </p:spTgt>
                                        </p:tgtEl>
                                        <p:attrNameLst>
                                          <p:attrName>style.visibility</p:attrName>
                                        </p:attrNameLst>
                                      </p:cBhvr>
                                      <p:to>
                                        <p:strVal val="visible"/>
                                      </p:to>
                                    </p:set>
                                    <p:anim calcmode="lin" valueType="num">
                                      <p:cBhvr>
                                        <p:cTn id="52" dur="500" fill="hold"/>
                                        <p:tgtEl>
                                          <p:spTgt spid="9">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9">
                                            <p:txEl>
                                              <p:pRg st="9" end="9"/>
                                            </p:txEl>
                                          </p:spTgt>
                                        </p:tgtEl>
                                        <p:attrNameLst>
                                          <p:attrName>ppt_h</p:attrName>
                                        </p:attrNameLst>
                                      </p:cBhvr>
                                      <p:tavLst>
                                        <p:tav tm="0">
                                          <p:val>
                                            <p:fltVal val="0"/>
                                          </p:val>
                                        </p:tav>
                                        <p:tav tm="100000">
                                          <p:val>
                                            <p:strVal val="#ppt_h"/>
                                          </p:val>
                                        </p:tav>
                                      </p:tavLst>
                                    </p:anim>
                                  </p:childTnLst>
                                </p:cTn>
                              </p:par>
                            </p:childTnLst>
                          </p:cTn>
                        </p:par>
                        <p:par>
                          <p:cTn id="54" fill="hold">
                            <p:stCondLst>
                              <p:cond delay="25000"/>
                            </p:stCondLst>
                            <p:childTnLst>
                              <p:par>
                                <p:cTn id="55" presetID="23" presetClass="entr" presetSubtype="16" fill="hold" grpId="0" nodeType="afterEffect">
                                  <p:stCondLst>
                                    <p:cond delay="2000"/>
                                  </p:stCondLst>
                                  <p:childTnLst>
                                    <p:set>
                                      <p:cBhvr>
                                        <p:cTn id="56" dur="1" fill="hold">
                                          <p:stCondLst>
                                            <p:cond delay="0"/>
                                          </p:stCondLst>
                                        </p:cTn>
                                        <p:tgtEl>
                                          <p:spTgt spid="9">
                                            <p:txEl>
                                              <p:pRg st="10" end="10"/>
                                            </p:txEl>
                                          </p:spTgt>
                                        </p:tgtEl>
                                        <p:attrNameLst>
                                          <p:attrName>style.visibility</p:attrName>
                                        </p:attrNameLst>
                                      </p:cBhvr>
                                      <p:to>
                                        <p:strVal val="visible"/>
                                      </p:to>
                                    </p:set>
                                    <p:anim calcmode="lin" valueType="num">
                                      <p:cBhvr>
                                        <p:cTn id="57" dur="500" fill="hold"/>
                                        <p:tgtEl>
                                          <p:spTgt spid="9">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9">
                                            <p:txEl>
                                              <p:pRg st="10" end="10"/>
                                            </p:txEl>
                                          </p:spTgt>
                                        </p:tgtEl>
                                        <p:attrNameLst>
                                          <p:attrName>ppt_h</p:attrName>
                                        </p:attrNameLst>
                                      </p:cBhvr>
                                      <p:tavLst>
                                        <p:tav tm="0">
                                          <p:val>
                                            <p:fltVal val="0"/>
                                          </p:val>
                                        </p:tav>
                                        <p:tav tm="100000">
                                          <p:val>
                                            <p:strVal val="#ppt_h"/>
                                          </p:val>
                                        </p:tav>
                                      </p:tavLst>
                                    </p:anim>
                                  </p:childTnLst>
                                </p:cTn>
                              </p:par>
                            </p:childTnLst>
                          </p:cTn>
                        </p:par>
                        <p:par>
                          <p:cTn id="59" fill="hold">
                            <p:stCondLst>
                              <p:cond delay="27500"/>
                            </p:stCondLst>
                            <p:childTnLst>
                              <p:par>
                                <p:cTn id="60" presetID="23" presetClass="entr" presetSubtype="16" fill="hold" grpId="0" nodeType="afterEffect">
                                  <p:stCondLst>
                                    <p:cond delay="2000"/>
                                  </p:stCondLst>
                                  <p:childTnLst>
                                    <p:set>
                                      <p:cBhvr>
                                        <p:cTn id="61" dur="1" fill="hold">
                                          <p:stCondLst>
                                            <p:cond delay="0"/>
                                          </p:stCondLst>
                                        </p:cTn>
                                        <p:tgtEl>
                                          <p:spTgt spid="9">
                                            <p:txEl>
                                              <p:pRg st="11" end="11"/>
                                            </p:txEl>
                                          </p:spTgt>
                                        </p:tgtEl>
                                        <p:attrNameLst>
                                          <p:attrName>style.visibility</p:attrName>
                                        </p:attrNameLst>
                                      </p:cBhvr>
                                      <p:to>
                                        <p:strVal val="visible"/>
                                      </p:to>
                                    </p:set>
                                    <p:anim calcmode="lin" valueType="num">
                                      <p:cBhvr>
                                        <p:cTn id="62" dur="500" fill="hold"/>
                                        <p:tgtEl>
                                          <p:spTgt spid="9">
                                            <p:txEl>
                                              <p:pRg st="11" end="11"/>
                                            </p:txEl>
                                          </p:spTgt>
                                        </p:tgtEl>
                                        <p:attrNameLst>
                                          <p:attrName>ppt_w</p:attrName>
                                        </p:attrNameLst>
                                      </p:cBhvr>
                                      <p:tavLst>
                                        <p:tav tm="0">
                                          <p:val>
                                            <p:fltVal val="0"/>
                                          </p:val>
                                        </p:tav>
                                        <p:tav tm="100000">
                                          <p:val>
                                            <p:strVal val="#ppt_w"/>
                                          </p:val>
                                        </p:tav>
                                      </p:tavLst>
                                    </p:anim>
                                    <p:anim calcmode="lin" valueType="num">
                                      <p:cBhvr>
                                        <p:cTn id="63" dur="500" fill="hold"/>
                                        <p:tgtEl>
                                          <p:spTgt spid="9">
                                            <p:txEl>
                                              <p:pRg st="11" end="11"/>
                                            </p:txEl>
                                          </p:spTgt>
                                        </p:tgtEl>
                                        <p:attrNameLst>
                                          <p:attrName>ppt_h</p:attrName>
                                        </p:attrNameLst>
                                      </p:cBhvr>
                                      <p:tavLst>
                                        <p:tav tm="0">
                                          <p:val>
                                            <p:fltVal val="0"/>
                                          </p:val>
                                        </p:tav>
                                        <p:tav tm="100000">
                                          <p:val>
                                            <p:strVal val="#ppt_h"/>
                                          </p:val>
                                        </p:tav>
                                      </p:tavLst>
                                    </p:anim>
                                  </p:childTnLst>
                                </p:cTn>
                              </p:par>
                            </p:childTnLst>
                          </p:cTn>
                        </p:par>
                        <p:par>
                          <p:cTn id="64" fill="hold">
                            <p:stCondLst>
                              <p:cond delay="30000"/>
                            </p:stCondLst>
                            <p:childTnLst>
                              <p:par>
                                <p:cTn id="65" presetID="1" presetClass="entr" presetSubtype="0" fill="hold" nodeType="afterEffect">
                                  <p:stCondLst>
                                    <p:cond delay="1000"/>
                                  </p:stCondLst>
                                  <p:childTnLst>
                                    <p:set>
                                      <p:cBhvr>
                                        <p:cTn id="6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advAuto="2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ta para a direita listrada 1"/>
          <p:cNvSpPr/>
          <p:nvPr/>
        </p:nvSpPr>
        <p:spPr>
          <a:xfrm>
            <a:off x="642910" y="428604"/>
            <a:ext cx="4000528" cy="114300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t>PONTOS DE APOIO PARA O SEU ESQUEMA</a:t>
            </a:r>
            <a:endParaRPr lang="pt-BR" sz="1600" b="1" dirty="0"/>
          </a:p>
        </p:txBody>
      </p:sp>
      <p:sp>
        <p:nvSpPr>
          <p:cNvPr id="3" name="Retângulo de cantos arredondados 2"/>
          <p:cNvSpPr/>
          <p:nvPr/>
        </p:nvSpPr>
        <p:spPr>
          <a:xfrm>
            <a:off x="5000628" y="285728"/>
            <a:ext cx="2714644"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dirty="0" smtClean="0">
                <a:latin typeface="Arial" pitchFamily="34" charset="0"/>
                <a:cs typeface="Arial" pitchFamily="34" charset="0"/>
              </a:rPr>
              <a:t>Plano de curso;</a:t>
            </a:r>
          </a:p>
          <a:p>
            <a:r>
              <a:rPr lang="pt-BR" sz="1400" dirty="0" smtClean="0">
                <a:latin typeface="Arial" pitchFamily="34" charset="0"/>
                <a:cs typeface="Arial" pitchFamily="34" charset="0"/>
              </a:rPr>
              <a:t>Programa escolar;</a:t>
            </a:r>
          </a:p>
          <a:p>
            <a:r>
              <a:rPr lang="pt-BR" sz="1400" dirty="0" smtClean="0">
                <a:latin typeface="Arial" pitchFamily="34" charset="0"/>
                <a:cs typeface="Arial" pitchFamily="34" charset="0"/>
              </a:rPr>
              <a:t>Anotações de aula</a:t>
            </a:r>
          </a:p>
          <a:p>
            <a:r>
              <a:rPr lang="pt-BR" sz="1400" dirty="0" smtClean="0">
                <a:latin typeface="Arial" pitchFamily="34" charset="0"/>
                <a:cs typeface="Arial" pitchFamily="34" charset="0"/>
              </a:rPr>
              <a:t>Caderno dos alunos;</a:t>
            </a:r>
          </a:p>
          <a:p>
            <a:r>
              <a:rPr lang="pt-BR" sz="1400" dirty="0" smtClean="0">
                <a:latin typeface="Arial" pitchFamily="34" charset="0"/>
                <a:cs typeface="Arial" pitchFamily="34" charset="0"/>
              </a:rPr>
              <a:t>Textos dados por você;</a:t>
            </a:r>
          </a:p>
          <a:p>
            <a:r>
              <a:rPr lang="pt-BR" sz="1400" dirty="0" smtClean="0">
                <a:latin typeface="Arial" pitchFamily="34" charset="0"/>
                <a:cs typeface="Arial" pitchFamily="34" charset="0"/>
              </a:rPr>
              <a:t>Livro adotado (se houver</a:t>
            </a:r>
            <a:r>
              <a:rPr lang="pt-BR" dirty="0" smtClean="0"/>
              <a:t>)</a:t>
            </a:r>
            <a:endParaRPr lang="pt-BR" dirty="0"/>
          </a:p>
        </p:txBody>
      </p:sp>
      <p:sp>
        <p:nvSpPr>
          <p:cNvPr id="4" name="Elipse 3"/>
          <p:cNvSpPr/>
          <p:nvPr/>
        </p:nvSpPr>
        <p:spPr>
          <a:xfrm>
            <a:off x="357158" y="1928802"/>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3</a:t>
            </a:r>
            <a:endParaRPr lang="pt-BR" sz="2000" dirty="0"/>
          </a:p>
        </p:txBody>
      </p:sp>
      <p:sp>
        <p:nvSpPr>
          <p:cNvPr id="6" name="Texto explicativo em seta para baixo 5"/>
          <p:cNvSpPr/>
          <p:nvPr/>
        </p:nvSpPr>
        <p:spPr>
          <a:xfrm>
            <a:off x="928662" y="2071678"/>
            <a:ext cx="4071966" cy="857256"/>
          </a:xfrm>
          <a:prstGeom prst="downArrowCallout">
            <a:avLst>
              <a:gd name="adj1" fmla="val 25000"/>
              <a:gd name="adj2" fmla="val 188205"/>
              <a:gd name="adj3" fmla="val 25000"/>
              <a:gd name="adj4" fmla="val 64977"/>
            </a:avLst>
          </a:prstGeom>
          <a:solidFill>
            <a:schemeClr val="accent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accent1">
                    <a:lumMod val="50000"/>
                  </a:schemeClr>
                </a:solidFill>
              </a:rPr>
              <a:t>ROTEIRO PARA A ELABORAÇÃO DA PROVA</a:t>
            </a:r>
            <a:r>
              <a:rPr lang="pt-BR" b="1" dirty="0" smtClean="0"/>
              <a:t>.</a:t>
            </a:r>
            <a:endParaRPr lang="pt-BR" b="1" dirty="0"/>
          </a:p>
        </p:txBody>
      </p:sp>
      <p:sp>
        <p:nvSpPr>
          <p:cNvPr id="7" name="Text Box 6"/>
          <p:cNvSpPr txBox="1">
            <a:spLocks noChangeArrowheads="1"/>
          </p:cNvSpPr>
          <p:nvPr/>
        </p:nvSpPr>
        <p:spPr bwMode="auto">
          <a:xfrm>
            <a:off x="1000100" y="3071810"/>
            <a:ext cx="4857784" cy="2954655"/>
          </a:xfrm>
          <a:prstGeom prst="rect">
            <a:avLst/>
          </a:prstGeom>
          <a:gradFill rotWithShape="0">
            <a:gsLst>
              <a:gs pos="0">
                <a:srgbClr val="C2CA88"/>
              </a:gs>
              <a:gs pos="100000">
                <a:srgbClr val="FFFFFF"/>
              </a:gs>
            </a:gsLst>
            <a:lin ang="18900000" scaled="1"/>
          </a:gradFill>
          <a:ln w="12700" cap="sq">
            <a:noFill/>
            <a:miter lim="800000"/>
            <a:headEnd type="none" w="sm" len="sm"/>
            <a:tailEnd type="none" w="sm" len="sm"/>
          </a:ln>
        </p:spPr>
        <p:txBody>
          <a:bodyPr wrap="square">
            <a:spAutoFit/>
          </a:bodyPr>
          <a:lstStyle/>
          <a:p>
            <a:pPr>
              <a:spcBef>
                <a:spcPct val="50000"/>
              </a:spcBef>
            </a:pPr>
            <a:r>
              <a:rPr lang="pt-BR" dirty="0"/>
              <a:t>1 – </a:t>
            </a:r>
            <a:r>
              <a:rPr lang="pt-BR" sz="1400" b="1" dirty="0">
                <a:latin typeface="Arial" pitchFamily="34" charset="0"/>
                <a:cs typeface="Arial" pitchFamily="34" charset="0"/>
              </a:rPr>
              <a:t>Propósito.</a:t>
            </a:r>
          </a:p>
          <a:p>
            <a:pPr>
              <a:spcBef>
                <a:spcPct val="50000"/>
              </a:spcBef>
            </a:pPr>
            <a:r>
              <a:rPr lang="pt-BR" sz="1400" b="1" dirty="0">
                <a:latin typeface="Arial" pitchFamily="34" charset="0"/>
                <a:cs typeface="Arial" pitchFamily="34" charset="0"/>
              </a:rPr>
              <a:t>2 – Tempo de duração.</a:t>
            </a:r>
          </a:p>
          <a:p>
            <a:pPr>
              <a:spcBef>
                <a:spcPct val="50000"/>
              </a:spcBef>
            </a:pPr>
            <a:r>
              <a:rPr lang="pt-BR" sz="1400" b="1" dirty="0">
                <a:latin typeface="Arial" pitchFamily="34" charset="0"/>
                <a:cs typeface="Arial" pitchFamily="34" charset="0"/>
              </a:rPr>
              <a:t>3 – Objetivos/competências/assuntos.</a:t>
            </a:r>
          </a:p>
          <a:p>
            <a:pPr>
              <a:spcBef>
                <a:spcPct val="50000"/>
              </a:spcBef>
            </a:pPr>
            <a:r>
              <a:rPr lang="pt-BR" sz="1400" b="1" dirty="0">
                <a:latin typeface="Arial" pitchFamily="34" charset="0"/>
                <a:cs typeface="Arial" pitchFamily="34" charset="0"/>
              </a:rPr>
              <a:t>4 – Fixação do nº de questões.</a:t>
            </a:r>
          </a:p>
          <a:p>
            <a:pPr>
              <a:spcBef>
                <a:spcPct val="50000"/>
              </a:spcBef>
            </a:pPr>
            <a:r>
              <a:rPr lang="pt-BR" sz="1400" b="1" dirty="0">
                <a:latin typeface="Arial" pitchFamily="34" charset="0"/>
                <a:cs typeface="Arial" pitchFamily="34" charset="0"/>
              </a:rPr>
              <a:t>5 – Escolha do(s) tipo(s) de questões.</a:t>
            </a:r>
          </a:p>
          <a:p>
            <a:pPr>
              <a:spcBef>
                <a:spcPct val="50000"/>
              </a:spcBef>
            </a:pPr>
            <a:r>
              <a:rPr lang="pt-BR" sz="1400" b="1" dirty="0">
                <a:latin typeface="Arial" pitchFamily="34" charset="0"/>
                <a:cs typeface="Arial" pitchFamily="34" charset="0"/>
              </a:rPr>
              <a:t>6 – Elaboração das questões.</a:t>
            </a:r>
          </a:p>
          <a:p>
            <a:pPr>
              <a:spcBef>
                <a:spcPct val="50000"/>
              </a:spcBef>
            </a:pPr>
            <a:r>
              <a:rPr lang="pt-BR" sz="1400" b="1" dirty="0">
                <a:latin typeface="Arial" pitchFamily="34" charset="0"/>
                <a:cs typeface="Arial" pitchFamily="34" charset="0"/>
              </a:rPr>
              <a:t>7 – Montagem da Prova.</a:t>
            </a:r>
          </a:p>
          <a:p>
            <a:pPr>
              <a:spcBef>
                <a:spcPct val="50000"/>
              </a:spcBef>
            </a:pPr>
            <a:r>
              <a:rPr lang="pt-BR" sz="1400" b="1" dirty="0">
                <a:latin typeface="Arial" pitchFamily="34" charset="0"/>
                <a:cs typeface="Arial" pitchFamily="34" charset="0"/>
              </a:rPr>
              <a:t>8 – Normas para apurar resultados.</a:t>
            </a:r>
          </a:p>
          <a:p>
            <a:pPr>
              <a:spcBef>
                <a:spcPct val="50000"/>
              </a:spcBef>
            </a:pPr>
            <a:endParaRPr lang="pt-BR" sz="1400" b="1" dirty="0">
              <a:latin typeface="Arial" pitchFamily="34" charset="0"/>
              <a:cs typeface="Arial" pitchFamily="34" charset="0"/>
            </a:endParaRPr>
          </a:p>
        </p:txBody>
      </p:sp>
      <p:grpSp>
        <p:nvGrpSpPr>
          <p:cNvPr id="11" name="Group 5"/>
          <p:cNvGrpSpPr>
            <a:grpSpLocks/>
          </p:cNvGrpSpPr>
          <p:nvPr/>
        </p:nvGrpSpPr>
        <p:grpSpPr bwMode="auto">
          <a:xfrm>
            <a:off x="5072066" y="3143248"/>
            <a:ext cx="2857520" cy="3208337"/>
            <a:chOff x="3648" y="2064"/>
            <a:chExt cx="1823" cy="2111"/>
          </a:xfrm>
        </p:grpSpPr>
        <p:sp>
          <p:nvSpPr>
            <p:cNvPr id="12" name="Freeform 6"/>
            <p:cNvSpPr>
              <a:spLocks noChangeArrowheads="1"/>
            </p:cNvSpPr>
            <p:nvPr/>
          </p:nvSpPr>
          <p:spPr bwMode="auto">
            <a:xfrm>
              <a:off x="4326" y="3219"/>
              <a:ext cx="7" cy="14"/>
            </a:xfrm>
            <a:custGeom>
              <a:avLst/>
              <a:gdLst>
                <a:gd name="T0" fmla="*/ 6 w 23"/>
                <a:gd name="T1" fmla="*/ 0 h 44"/>
                <a:gd name="T2" fmla="*/ 3 w 23"/>
                <a:gd name="T3" fmla="*/ 1 h 44"/>
                <a:gd name="T4" fmla="*/ 1 w 23"/>
                <a:gd name="T5" fmla="*/ 2 h 44"/>
                <a:gd name="T6" fmla="*/ 0 w 23"/>
                <a:gd name="T7" fmla="*/ 5 h 44"/>
                <a:gd name="T8" fmla="*/ 0 w 23"/>
                <a:gd name="T9" fmla="*/ 7 h 44"/>
                <a:gd name="T10" fmla="*/ 1 w 23"/>
                <a:gd name="T11" fmla="*/ 10 h 44"/>
                <a:gd name="T12" fmla="*/ 2 w 23"/>
                <a:gd name="T13" fmla="*/ 12 h 44"/>
                <a:gd name="T14" fmla="*/ 4 w 23"/>
                <a:gd name="T15" fmla="*/ 14 h 44"/>
                <a:gd name="T16" fmla="*/ 7 w 23"/>
                <a:gd name="T17" fmla="*/ 14 h 44"/>
                <a:gd name="T18" fmla="*/ 6 w 23"/>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4"/>
                <a:gd name="T32" fmla="*/ 23 w 23"/>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4">
                  <a:moveTo>
                    <a:pt x="20" y="0"/>
                  </a:moveTo>
                  <a:lnTo>
                    <a:pt x="11" y="3"/>
                  </a:lnTo>
                  <a:lnTo>
                    <a:pt x="4" y="7"/>
                  </a:lnTo>
                  <a:lnTo>
                    <a:pt x="1" y="15"/>
                  </a:lnTo>
                  <a:lnTo>
                    <a:pt x="0" y="23"/>
                  </a:lnTo>
                  <a:lnTo>
                    <a:pt x="2" y="31"/>
                  </a:lnTo>
                  <a:lnTo>
                    <a:pt x="7" y="38"/>
                  </a:lnTo>
                  <a:lnTo>
                    <a:pt x="13" y="43"/>
                  </a:lnTo>
                  <a:lnTo>
                    <a:pt x="23" y="44"/>
                  </a:lnTo>
                  <a:lnTo>
                    <a:pt x="20" y="0"/>
                  </a:lnTo>
                  <a:close/>
                </a:path>
              </a:pathLst>
            </a:custGeom>
            <a:solidFill>
              <a:srgbClr val="000000"/>
            </a:solidFill>
            <a:ln w="9525">
              <a:noFill/>
              <a:round/>
              <a:headEnd/>
              <a:tailEnd/>
            </a:ln>
          </p:spPr>
          <p:txBody>
            <a:bodyPr wrap="none" anchor="ctr"/>
            <a:lstStyle/>
            <a:p>
              <a:endParaRPr lang="pt-BR"/>
            </a:p>
          </p:txBody>
        </p:sp>
        <p:sp>
          <p:nvSpPr>
            <p:cNvPr id="13" name="Freeform 7"/>
            <p:cNvSpPr>
              <a:spLocks noChangeArrowheads="1"/>
            </p:cNvSpPr>
            <p:nvPr/>
          </p:nvSpPr>
          <p:spPr bwMode="auto">
            <a:xfrm>
              <a:off x="4254" y="3149"/>
              <a:ext cx="7" cy="14"/>
            </a:xfrm>
            <a:custGeom>
              <a:avLst/>
              <a:gdLst>
                <a:gd name="T0" fmla="*/ 6 w 22"/>
                <a:gd name="T1" fmla="*/ 0 h 43"/>
                <a:gd name="T2" fmla="*/ 4 w 22"/>
                <a:gd name="T3" fmla="*/ 1 h 43"/>
                <a:gd name="T4" fmla="*/ 1 w 22"/>
                <a:gd name="T5" fmla="*/ 2 h 43"/>
                <a:gd name="T6" fmla="*/ 0 w 22"/>
                <a:gd name="T7" fmla="*/ 5 h 43"/>
                <a:gd name="T8" fmla="*/ 0 w 22"/>
                <a:gd name="T9" fmla="*/ 7 h 43"/>
                <a:gd name="T10" fmla="*/ 1 w 22"/>
                <a:gd name="T11" fmla="*/ 10 h 43"/>
                <a:gd name="T12" fmla="*/ 2 w 22"/>
                <a:gd name="T13" fmla="*/ 12 h 43"/>
                <a:gd name="T14" fmla="*/ 4 w 22"/>
                <a:gd name="T15" fmla="*/ 14 h 43"/>
                <a:gd name="T16" fmla="*/ 7 w 22"/>
                <a:gd name="T17" fmla="*/ 14 h 43"/>
                <a:gd name="T18" fmla="*/ 6 w 22"/>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3"/>
                <a:gd name="T32" fmla="*/ 22 w 22"/>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3">
                  <a:moveTo>
                    <a:pt x="20" y="0"/>
                  </a:moveTo>
                  <a:lnTo>
                    <a:pt x="11" y="2"/>
                  </a:lnTo>
                  <a:lnTo>
                    <a:pt x="4" y="7"/>
                  </a:lnTo>
                  <a:lnTo>
                    <a:pt x="1" y="15"/>
                  </a:lnTo>
                  <a:lnTo>
                    <a:pt x="0" y="23"/>
                  </a:lnTo>
                  <a:lnTo>
                    <a:pt x="2" y="31"/>
                  </a:lnTo>
                  <a:lnTo>
                    <a:pt x="6" y="38"/>
                  </a:lnTo>
                  <a:lnTo>
                    <a:pt x="13" y="42"/>
                  </a:lnTo>
                  <a:lnTo>
                    <a:pt x="22" y="43"/>
                  </a:lnTo>
                  <a:lnTo>
                    <a:pt x="20" y="0"/>
                  </a:lnTo>
                  <a:close/>
                </a:path>
              </a:pathLst>
            </a:custGeom>
            <a:solidFill>
              <a:srgbClr val="000000"/>
            </a:solidFill>
            <a:ln w="9525">
              <a:noFill/>
              <a:round/>
              <a:headEnd/>
              <a:tailEnd/>
            </a:ln>
          </p:spPr>
          <p:txBody>
            <a:bodyPr wrap="none" anchor="ctr"/>
            <a:lstStyle/>
            <a:p>
              <a:endParaRPr lang="pt-BR"/>
            </a:p>
          </p:txBody>
        </p:sp>
        <p:sp>
          <p:nvSpPr>
            <p:cNvPr id="14" name="Freeform 8"/>
            <p:cNvSpPr>
              <a:spLocks noChangeArrowheads="1"/>
            </p:cNvSpPr>
            <p:nvPr/>
          </p:nvSpPr>
          <p:spPr bwMode="auto">
            <a:xfrm>
              <a:off x="4750" y="3968"/>
              <a:ext cx="693" cy="201"/>
            </a:xfrm>
            <a:custGeom>
              <a:avLst/>
              <a:gdLst>
                <a:gd name="T0" fmla="*/ 272 w 2223"/>
                <a:gd name="T1" fmla="*/ 1 h 681"/>
                <a:gd name="T2" fmla="*/ 247 w 2223"/>
                <a:gd name="T3" fmla="*/ 4 h 681"/>
                <a:gd name="T4" fmla="*/ 222 w 2223"/>
                <a:gd name="T5" fmla="*/ 8 h 681"/>
                <a:gd name="T6" fmla="*/ 198 w 2223"/>
                <a:gd name="T7" fmla="*/ 13 h 681"/>
                <a:gd name="T8" fmla="*/ 174 w 2223"/>
                <a:gd name="T9" fmla="*/ 19 h 681"/>
                <a:gd name="T10" fmla="*/ 148 w 2223"/>
                <a:gd name="T11" fmla="*/ 29 h 681"/>
                <a:gd name="T12" fmla="*/ 117 w 2223"/>
                <a:gd name="T13" fmla="*/ 42 h 681"/>
                <a:gd name="T14" fmla="*/ 85 w 2223"/>
                <a:gd name="T15" fmla="*/ 58 h 681"/>
                <a:gd name="T16" fmla="*/ 54 w 2223"/>
                <a:gd name="T17" fmla="*/ 77 h 681"/>
                <a:gd name="T18" fmla="*/ 26 w 2223"/>
                <a:gd name="T19" fmla="*/ 99 h 681"/>
                <a:gd name="T20" fmla="*/ 0 w 2223"/>
                <a:gd name="T21" fmla="*/ 123 h 681"/>
                <a:gd name="T22" fmla="*/ 37 w 2223"/>
                <a:gd name="T23" fmla="*/ 138 h 681"/>
                <a:gd name="T24" fmla="*/ 78 w 2223"/>
                <a:gd name="T25" fmla="*/ 150 h 681"/>
                <a:gd name="T26" fmla="*/ 119 w 2223"/>
                <a:gd name="T27" fmla="*/ 158 h 681"/>
                <a:gd name="T28" fmla="*/ 162 w 2223"/>
                <a:gd name="T29" fmla="*/ 163 h 681"/>
                <a:gd name="T30" fmla="*/ 205 w 2223"/>
                <a:gd name="T31" fmla="*/ 165 h 681"/>
                <a:gd name="T32" fmla="*/ 242 w 2223"/>
                <a:gd name="T33" fmla="*/ 165 h 681"/>
                <a:gd name="T34" fmla="*/ 277 w 2223"/>
                <a:gd name="T35" fmla="*/ 161 h 681"/>
                <a:gd name="T36" fmla="*/ 311 w 2223"/>
                <a:gd name="T37" fmla="*/ 154 h 681"/>
                <a:gd name="T38" fmla="*/ 345 w 2223"/>
                <a:gd name="T39" fmla="*/ 145 h 681"/>
                <a:gd name="T40" fmla="*/ 378 w 2223"/>
                <a:gd name="T41" fmla="*/ 131 h 681"/>
                <a:gd name="T42" fmla="*/ 407 w 2223"/>
                <a:gd name="T43" fmla="*/ 125 h 681"/>
                <a:gd name="T44" fmla="*/ 426 w 2223"/>
                <a:gd name="T45" fmla="*/ 140 h 681"/>
                <a:gd name="T46" fmla="*/ 446 w 2223"/>
                <a:gd name="T47" fmla="*/ 154 h 681"/>
                <a:gd name="T48" fmla="*/ 467 w 2223"/>
                <a:gd name="T49" fmla="*/ 165 h 681"/>
                <a:gd name="T50" fmla="*/ 489 w 2223"/>
                <a:gd name="T51" fmla="*/ 175 h 681"/>
                <a:gd name="T52" fmla="*/ 512 w 2223"/>
                <a:gd name="T53" fmla="*/ 182 h 681"/>
                <a:gd name="T54" fmla="*/ 546 w 2223"/>
                <a:gd name="T55" fmla="*/ 190 h 681"/>
                <a:gd name="T56" fmla="*/ 581 w 2223"/>
                <a:gd name="T57" fmla="*/ 196 h 681"/>
                <a:gd name="T58" fmla="*/ 616 w 2223"/>
                <a:gd name="T59" fmla="*/ 200 h 681"/>
                <a:gd name="T60" fmla="*/ 650 w 2223"/>
                <a:gd name="T61" fmla="*/ 201 h 681"/>
                <a:gd name="T62" fmla="*/ 683 w 2223"/>
                <a:gd name="T63" fmla="*/ 198 h 681"/>
                <a:gd name="T64" fmla="*/ 684 w 2223"/>
                <a:gd name="T65" fmla="*/ 180 h 681"/>
                <a:gd name="T66" fmla="*/ 668 w 2223"/>
                <a:gd name="T67" fmla="*/ 156 h 681"/>
                <a:gd name="T68" fmla="*/ 651 w 2223"/>
                <a:gd name="T69" fmla="*/ 134 h 681"/>
                <a:gd name="T70" fmla="*/ 631 w 2223"/>
                <a:gd name="T71" fmla="*/ 113 h 681"/>
                <a:gd name="T72" fmla="*/ 609 w 2223"/>
                <a:gd name="T73" fmla="*/ 93 h 681"/>
                <a:gd name="T74" fmla="*/ 589 w 2223"/>
                <a:gd name="T75" fmla="*/ 75 h 681"/>
                <a:gd name="T76" fmla="*/ 568 w 2223"/>
                <a:gd name="T77" fmla="*/ 60 h 681"/>
                <a:gd name="T78" fmla="*/ 545 w 2223"/>
                <a:gd name="T79" fmla="*/ 46 h 681"/>
                <a:gd name="T80" fmla="*/ 522 w 2223"/>
                <a:gd name="T81" fmla="*/ 33 h 681"/>
                <a:gd name="T82" fmla="*/ 499 w 2223"/>
                <a:gd name="T83" fmla="*/ 22 h 681"/>
                <a:gd name="T84" fmla="*/ 476 w 2223"/>
                <a:gd name="T85" fmla="*/ 12 h 681"/>
                <a:gd name="T86" fmla="*/ 441 w 2223"/>
                <a:gd name="T87" fmla="*/ 9 h 681"/>
                <a:gd name="T88" fmla="*/ 406 w 2223"/>
                <a:gd name="T89" fmla="*/ 7 h 681"/>
                <a:gd name="T90" fmla="*/ 371 w 2223"/>
                <a:gd name="T91" fmla="*/ 5 h 681"/>
                <a:gd name="T92" fmla="*/ 336 w 2223"/>
                <a:gd name="T93" fmla="*/ 3 h 681"/>
                <a:gd name="T94" fmla="*/ 301 w 2223"/>
                <a:gd name="T95" fmla="*/ 1 h 6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3"/>
                <a:gd name="T145" fmla="*/ 0 h 681"/>
                <a:gd name="T146" fmla="*/ 2223 w 2223"/>
                <a:gd name="T147" fmla="*/ 681 h 6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3" h="681">
                  <a:moveTo>
                    <a:pt x="927" y="0"/>
                  </a:moveTo>
                  <a:lnTo>
                    <a:pt x="899" y="3"/>
                  </a:lnTo>
                  <a:lnTo>
                    <a:pt x="873" y="5"/>
                  </a:lnTo>
                  <a:lnTo>
                    <a:pt x="846" y="8"/>
                  </a:lnTo>
                  <a:lnTo>
                    <a:pt x="819" y="11"/>
                  </a:lnTo>
                  <a:lnTo>
                    <a:pt x="792" y="14"/>
                  </a:lnTo>
                  <a:lnTo>
                    <a:pt x="766" y="19"/>
                  </a:lnTo>
                  <a:lnTo>
                    <a:pt x="739" y="22"/>
                  </a:lnTo>
                  <a:lnTo>
                    <a:pt x="713" y="27"/>
                  </a:lnTo>
                  <a:lnTo>
                    <a:pt x="687" y="32"/>
                  </a:lnTo>
                  <a:lnTo>
                    <a:pt x="660" y="38"/>
                  </a:lnTo>
                  <a:lnTo>
                    <a:pt x="634" y="44"/>
                  </a:lnTo>
                  <a:lnTo>
                    <a:pt x="609" y="51"/>
                  </a:lnTo>
                  <a:lnTo>
                    <a:pt x="583" y="58"/>
                  </a:lnTo>
                  <a:lnTo>
                    <a:pt x="557" y="66"/>
                  </a:lnTo>
                  <a:lnTo>
                    <a:pt x="532" y="75"/>
                  </a:lnTo>
                  <a:lnTo>
                    <a:pt x="507" y="84"/>
                  </a:lnTo>
                  <a:lnTo>
                    <a:pt x="475" y="97"/>
                  </a:lnTo>
                  <a:lnTo>
                    <a:pt x="442" y="111"/>
                  </a:lnTo>
                  <a:lnTo>
                    <a:pt x="409" y="126"/>
                  </a:lnTo>
                  <a:lnTo>
                    <a:pt x="374" y="142"/>
                  </a:lnTo>
                  <a:lnTo>
                    <a:pt x="340" y="161"/>
                  </a:lnTo>
                  <a:lnTo>
                    <a:pt x="307" y="179"/>
                  </a:lnTo>
                  <a:lnTo>
                    <a:pt x="273" y="198"/>
                  </a:lnTo>
                  <a:lnTo>
                    <a:pt x="239" y="219"/>
                  </a:lnTo>
                  <a:lnTo>
                    <a:pt x="206" y="241"/>
                  </a:lnTo>
                  <a:lnTo>
                    <a:pt x="173" y="262"/>
                  </a:lnTo>
                  <a:lnTo>
                    <a:pt x="142" y="287"/>
                  </a:lnTo>
                  <a:lnTo>
                    <a:pt x="111" y="311"/>
                  </a:lnTo>
                  <a:lnTo>
                    <a:pt x="82" y="336"/>
                  </a:lnTo>
                  <a:lnTo>
                    <a:pt x="53" y="362"/>
                  </a:lnTo>
                  <a:lnTo>
                    <a:pt x="25" y="388"/>
                  </a:lnTo>
                  <a:lnTo>
                    <a:pt x="0" y="416"/>
                  </a:lnTo>
                  <a:lnTo>
                    <a:pt x="39" y="435"/>
                  </a:lnTo>
                  <a:lnTo>
                    <a:pt x="79" y="452"/>
                  </a:lnTo>
                  <a:lnTo>
                    <a:pt x="120" y="468"/>
                  </a:lnTo>
                  <a:lnTo>
                    <a:pt x="162" y="483"/>
                  </a:lnTo>
                  <a:lnTo>
                    <a:pt x="205" y="496"/>
                  </a:lnTo>
                  <a:lnTo>
                    <a:pt x="249" y="509"/>
                  </a:lnTo>
                  <a:lnTo>
                    <a:pt x="293" y="519"/>
                  </a:lnTo>
                  <a:lnTo>
                    <a:pt x="338" y="528"/>
                  </a:lnTo>
                  <a:lnTo>
                    <a:pt x="382" y="536"/>
                  </a:lnTo>
                  <a:lnTo>
                    <a:pt x="428" y="543"/>
                  </a:lnTo>
                  <a:lnTo>
                    <a:pt x="474" y="549"/>
                  </a:lnTo>
                  <a:lnTo>
                    <a:pt x="520" y="553"/>
                  </a:lnTo>
                  <a:lnTo>
                    <a:pt x="565" y="557"/>
                  </a:lnTo>
                  <a:lnTo>
                    <a:pt x="610" y="559"/>
                  </a:lnTo>
                  <a:lnTo>
                    <a:pt x="656" y="560"/>
                  </a:lnTo>
                  <a:lnTo>
                    <a:pt x="700" y="560"/>
                  </a:lnTo>
                  <a:lnTo>
                    <a:pt x="738" y="559"/>
                  </a:lnTo>
                  <a:lnTo>
                    <a:pt x="776" y="558"/>
                  </a:lnTo>
                  <a:lnTo>
                    <a:pt x="813" y="554"/>
                  </a:lnTo>
                  <a:lnTo>
                    <a:pt x="850" y="551"/>
                  </a:lnTo>
                  <a:lnTo>
                    <a:pt x="887" y="546"/>
                  </a:lnTo>
                  <a:lnTo>
                    <a:pt x="925" y="539"/>
                  </a:lnTo>
                  <a:lnTo>
                    <a:pt x="961" y="533"/>
                  </a:lnTo>
                  <a:lnTo>
                    <a:pt x="998" y="523"/>
                  </a:lnTo>
                  <a:lnTo>
                    <a:pt x="1034" y="513"/>
                  </a:lnTo>
                  <a:lnTo>
                    <a:pt x="1071" y="503"/>
                  </a:lnTo>
                  <a:lnTo>
                    <a:pt x="1107" y="490"/>
                  </a:lnTo>
                  <a:lnTo>
                    <a:pt x="1143" y="475"/>
                  </a:lnTo>
                  <a:lnTo>
                    <a:pt x="1179" y="460"/>
                  </a:lnTo>
                  <a:lnTo>
                    <a:pt x="1214" y="443"/>
                  </a:lnTo>
                  <a:lnTo>
                    <a:pt x="1250" y="425"/>
                  </a:lnTo>
                  <a:lnTo>
                    <a:pt x="1285" y="406"/>
                  </a:lnTo>
                  <a:lnTo>
                    <a:pt x="1304" y="424"/>
                  </a:lnTo>
                  <a:lnTo>
                    <a:pt x="1325" y="442"/>
                  </a:lnTo>
                  <a:lnTo>
                    <a:pt x="1346" y="459"/>
                  </a:lnTo>
                  <a:lnTo>
                    <a:pt x="1366" y="475"/>
                  </a:lnTo>
                  <a:lnTo>
                    <a:pt x="1388" y="491"/>
                  </a:lnTo>
                  <a:lnTo>
                    <a:pt x="1410" y="506"/>
                  </a:lnTo>
                  <a:lnTo>
                    <a:pt x="1431" y="521"/>
                  </a:lnTo>
                  <a:lnTo>
                    <a:pt x="1453" y="535"/>
                  </a:lnTo>
                  <a:lnTo>
                    <a:pt x="1476" y="547"/>
                  </a:lnTo>
                  <a:lnTo>
                    <a:pt x="1499" y="560"/>
                  </a:lnTo>
                  <a:lnTo>
                    <a:pt x="1522" y="571"/>
                  </a:lnTo>
                  <a:lnTo>
                    <a:pt x="1546" y="582"/>
                  </a:lnTo>
                  <a:lnTo>
                    <a:pt x="1570" y="592"/>
                  </a:lnTo>
                  <a:lnTo>
                    <a:pt x="1594" y="600"/>
                  </a:lnTo>
                  <a:lnTo>
                    <a:pt x="1618" y="609"/>
                  </a:lnTo>
                  <a:lnTo>
                    <a:pt x="1643" y="616"/>
                  </a:lnTo>
                  <a:lnTo>
                    <a:pt x="1679" y="625"/>
                  </a:lnTo>
                  <a:lnTo>
                    <a:pt x="1714" y="634"/>
                  </a:lnTo>
                  <a:lnTo>
                    <a:pt x="1751" y="644"/>
                  </a:lnTo>
                  <a:lnTo>
                    <a:pt x="1788" y="650"/>
                  </a:lnTo>
                  <a:lnTo>
                    <a:pt x="1826" y="658"/>
                  </a:lnTo>
                  <a:lnTo>
                    <a:pt x="1863" y="664"/>
                  </a:lnTo>
                  <a:lnTo>
                    <a:pt x="1900" y="670"/>
                  </a:lnTo>
                  <a:lnTo>
                    <a:pt x="1938" y="674"/>
                  </a:lnTo>
                  <a:lnTo>
                    <a:pt x="1976" y="678"/>
                  </a:lnTo>
                  <a:lnTo>
                    <a:pt x="2014" y="680"/>
                  </a:lnTo>
                  <a:lnTo>
                    <a:pt x="2050" y="681"/>
                  </a:lnTo>
                  <a:lnTo>
                    <a:pt x="2086" y="681"/>
                  </a:lnTo>
                  <a:lnTo>
                    <a:pt x="2121" y="680"/>
                  </a:lnTo>
                  <a:lnTo>
                    <a:pt x="2157" y="677"/>
                  </a:lnTo>
                  <a:lnTo>
                    <a:pt x="2190" y="672"/>
                  </a:lnTo>
                  <a:lnTo>
                    <a:pt x="2223" y="665"/>
                  </a:lnTo>
                  <a:lnTo>
                    <a:pt x="2209" y="637"/>
                  </a:lnTo>
                  <a:lnTo>
                    <a:pt x="2194" y="609"/>
                  </a:lnTo>
                  <a:lnTo>
                    <a:pt x="2178" y="582"/>
                  </a:lnTo>
                  <a:lnTo>
                    <a:pt x="2161" y="554"/>
                  </a:lnTo>
                  <a:lnTo>
                    <a:pt x="2144" y="529"/>
                  </a:lnTo>
                  <a:lnTo>
                    <a:pt x="2126" y="503"/>
                  </a:lnTo>
                  <a:lnTo>
                    <a:pt x="2106" y="478"/>
                  </a:lnTo>
                  <a:lnTo>
                    <a:pt x="2087" y="454"/>
                  </a:lnTo>
                  <a:lnTo>
                    <a:pt x="2066" y="430"/>
                  </a:lnTo>
                  <a:lnTo>
                    <a:pt x="2045" y="406"/>
                  </a:lnTo>
                  <a:lnTo>
                    <a:pt x="2023" y="383"/>
                  </a:lnTo>
                  <a:lnTo>
                    <a:pt x="2001" y="360"/>
                  </a:lnTo>
                  <a:lnTo>
                    <a:pt x="1978" y="337"/>
                  </a:lnTo>
                  <a:lnTo>
                    <a:pt x="1955" y="315"/>
                  </a:lnTo>
                  <a:lnTo>
                    <a:pt x="1932" y="293"/>
                  </a:lnTo>
                  <a:lnTo>
                    <a:pt x="1908" y="272"/>
                  </a:lnTo>
                  <a:lnTo>
                    <a:pt x="1888" y="253"/>
                  </a:lnTo>
                  <a:lnTo>
                    <a:pt x="1866" y="236"/>
                  </a:lnTo>
                  <a:lnTo>
                    <a:pt x="1844" y="219"/>
                  </a:lnTo>
                  <a:lnTo>
                    <a:pt x="1821" y="202"/>
                  </a:lnTo>
                  <a:lnTo>
                    <a:pt x="1797" y="186"/>
                  </a:lnTo>
                  <a:lnTo>
                    <a:pt x="1775" y="170"/>
                  </a:lnTo>
                  <a:lnTo>
                    <a:pt x="1749" y="155"/>
                  </a:lnTo>
                  <a:lnTo>
                    <a:pt x="1725" y="140"/>
                  </a:lnTo>
                  <a:lnTo>
                    <a:pt x="1700" y="125"/>
                  </a:lnTo>
                  <a:lnTo>
                    <a:pt x="1675" y="111"/>
                  </a:lnTo>
                  <a:lnTo>
                    <a:pt x="1650" y="98"/>
                  </a:lnTo>
                  <a:lnTo>
                    <a:pt x="1626" y="85"/>
                  </a:lnTo>
                  <a:lnTo>
                    <a:pt x="1601" y="73"/>
                  </a:lnTo>
                  <a:lnTo>
                    <a:pt x="1576" y="61"/>
                  </a:lnTo>
                  <a:lnTo>
                    <a:pt x="1552" y="50"/>
                  </a:lnTo>
                  <a:lnTo>
                    <a:pt x="1528" y="39"/>
                  </a:lnTo>
                  <a:lnTo>
                    <a:pt x="1490" y="37"/>
                  </a:lnTo>
                  <a:lnTo>
                    <a:pt x="1452" y="35"/>
                  </a:lnTo>
                  <a:lnTo>
                    <a:pt x="1415" y="31"/>
                  </a:lnTo>
                  <a:lnTo>
                    <a:pt x="1378" y="29"/>
                  </a:lnTo>
                  <a:lnTo>
                    <a:pt x="1340" y="27"/>
                  </a:lnTo>
                  <a:lnTo>
                    <a:pt x="1302" y="24"/>
                  </a:lnTo>
                  <a:lnTo>
                    <a:pt x="1264" y="22"/>
                  </a:lnTo>
                  <a:lnTo>
                    <a:pt x="1228" y="20"/>
                  </a:lnTo>
                  <a:lnTo>
                    <a:pt x="1190" y="18"/>
                  </a:lnTo>
                  <a:lnTo>
                    <a:pt x="1152" y="14"/>
                  </a:lnTo>
                  <a:lnTo>
                    <a:pt x="1115" y="12"/>
                  </a:lnTo>
                  <a:lnTo>
                    <a:pt x="1077" y="10"/>
                  </a:lnTo>
                  <a:lnTo>
                    <a:pt x="1039" y="7"/>
                  </a:lnTo>
                  <a:lnTo>
                    <a:pt x="1002" y="5"/>
                  </a:lnTo>
                  <a:lnTo>
                    <a:pt x="965" y="3"/>
                  </a:lnTo>
                  <a:lnTo>
                    <a:pt x="927" y="0"/>
                  </a:lnTo>
                  <a:close/>
                </a:path>
              </a:pathLst>
            </a:custGeom>
            <a:solidFill>
              <a:srgbClr val="996633"/>
            </a:solidFill>
            <a:ln w="9525">
              <a:noFill/>
              <a:round/>
              <a:headEnd/>
              <a:tailEnd/>
            </a:ln>
          </p:spPr>
          <p:txBody>
            <a:bodyPr wrap="none" anchor="ctr"/>
            <a:lstStyle/>
            <a:p>
              <a:endParaRPr lang="pt-BR"/>
            </a:p>
          </p:txBody>
        </p:sp>
        <p:sp>
          <p:nvSpPr>
            <p:cNvPr id="15" name="Freeform 9"/>
            <p:cNvSpPr>
              <a:spLocks noChangeArrowheads="1"/>
            </p:cNvSpPr>
            <p:nvPr/>
          </p:nvSpPr>
          <p:spPr bwMode="auto">
            <a:xfrm>
              <a:off x="5145" y="4082"/>
              <a:ext cx="12" cy="11"/>
            </a:xfrm>
            <a:custGeom>
              <a:avLst/>
              <a:gdLst>
                <a:gd name="T0" fmla="*/ 12 w 37"/>
                <a:gd name="T1" fmla="*/ 2 h 38"/>
                <a:gd name="T2" fmla="*/ 9 w 37"/>
                <a:gd name="T3" fmla="*/ 0 h 38"/>
                <a:gd name="T4" fmla="*/ 7 w 37"/>
                <a:gd name="T5" fmla="*/ 0 h 38"/>
                <a:gd name="T6" fmla="*/ 4 w 37"/>
                <a:gd name="T7" fmla="*/ 1 h 38"/>
                <a:gd name="T8" fmla="*/ 2 w 37"/>
                <a:gd name="T9" fmla="*/ 2 h 38"/>
                <a:gd name="T10" fmla="*/ 1 w 37"/>
                <a:gd name="T11" fmla="*/ 4 h 38"/>
                <a:gd name="T12" fmla="*/ 0 w 37"/>
                <a:gd name="T13" fmla="*/ 6 h 38"/>
                <a:gd name="T14" fmla="*/ 0 w 37"/>
                <a:gd name="T15" fmla="*/ 9 h 38"/>
                <a:gd name="T16" fmla="*/ 2 w 37"/>
                <a:gd name="T17" fmla="*/ 11 h 38"/>
                <a:gd name="T18" fmla="*/ 12 w 37"/>
                <a:gd name="T19" fmla="*/ 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8"/>
                <a:gd name="T32" fmla="*/ 37 w 3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8">
                  <a:moveTo>
                    <a:pt x="37" y="6"/>
                  </a:moveTo>
                  <a:lnTo>
                    <a:pt x="29" y="1"/>
                  </a:lnTo>
                  <a:lnTo>
                    <a:pt x="21" y="0"/>
                  </a:lnTo>
                  <a:lnTo>
                    <a:pt x="13" y="2"/>
                  </a:lnTo>
                  <a:lnTo>
                    <a:pt x="7" y="7"/>
                  </a:lnTo>
                  <a:lnTo>
                    <a:pt x="3" y="14"/>
                  </a:lnTo>
                  <a:lnTo>
                    <a:pt x="0" y="22"/>
                  </a:lnTo>
                  <a:lnTo>
                    <a:pt x="1" y="30"/>
                  </a:lnTo>
                  <a:lnTo>
                    <a:pt x="7" y="38"/>
                  </a:lnTo>
                  <a:lnTo>
                    <a:pt x="37" y="6"/>
                  </a:lnTo>
                  <a:close/>
                </a:path>
              </a:pathLst>
            </a:custGeom>
            <a:solidFill>
              <a:srgbClr val="000000"/>
            </a:solidFill>
            <a:ln w="9525">
              <a:noFill/>
              <a:round/>
              <a:headEnd/>
              <a:tailEnd/>
            </a:ln>
          </p:spPr>
          <p:txBody>
            <a:bodyPr wrap="none" anchor="ctr"/>
            <a:lstStyle/>
            <a:p>
              <a:endParaRPr lang="pt-BR"/>
            </a:p>
          </p:txBody>
        </p:sp>
        <p:sp>
          <p:nvSpPr>
            <p:cNvPr id="16" name="Freeform 10"/>
            <p:cNvSpPr>
              <a:spLocks noChangeArrowheads="1"/>
            </p:cNvSpPr>
            <p:nvPr/>
          </p:nvSpPr>
          <p:spPr bwMode="auto">
            <a:xfrm>
              <a:off x="5146" y="4083"/>
              <a:ext cx="118" cy="73"/>
            </a:xfrm>
            <a:custGeom>
              <a:avLst/>
              <a:gdLst>
                <a:gd name="T0" fmla="*/ 118 w 379"/>
                <a:gd name="T1" fmla="*/ 60 h 248"/>
                <a:gd name="T2" fmla="*/ 118 w 379"/>
                <a:gd name="T3" fmla="*/ 60 h 248"/>
                <a:gd name="T4" fmla="*/ 111 w 379"/>
                <a:gd name="T5" fmla="*/ 58 h 248"/>
                <a:gd name="T6" fmla="*/ 103 w 379"/>
                <a:gd name="T7" fmla="*/ 56 h 248"/>
                <a:gd name="T8" fmla="*/ 96 w 379"/>
                <a:gd name="T9" fmla="*/ 53 h 248"/>
                <a:gd name="T10" fmla="*/ 89 w 379"/>
                <a:gd name="T11" fmla="*/ 50 h 248"/>
                <a:gd name="T12" fmla="*/ 82 w 379"/>
                <a:gd name="T13" fmla="*/ 47 h 248"/>
                <a:gd name="T14" fmla="*/ 74 w 379"/>
                <a:gd name="T15" fmla="*/ 44 h 248"/>
                <a:gd name="T16" fmla="*/ 68 w 379"/>
                <a:gd name="T17" fmla="*/ 41 h 248"/>
                <a:gd name="T18" fmla="*/ 61 w 379"/>
                <a:gd name="T19" fmla="*/ 37 h 248"/>
                <a:gd name="T20" fmla="*/ 54 w 379"/>
                <a:gd name="T21" fmla="*/ 33 h 248"/>
                <a:gd name="T22" fmla="*/ 47 w 379"/>
                <a:gd name="T23" fmla="*/ 29 h 248"/>
                <a:gd name="T24" fmla="*/ 41 w 379"/>
                <a:gd name="T25" fmla="*/ 24 h 248"/>
                <a:gd name="T26" fmla="*/ 34 w 379"/>
                <a:gd name="T27" fmla="*/ 20 h 248"/>
                <a:gd name="T28" fmla="*/ 28 w 379"/>
                <a:gd name="T29" fmla="*/ 15 h 248"/>
                <a:gd name="T30" fmla="*/ 22 w 379"/>
                <a:gd name="T31" fmla="*/ 10 h 248"/>
                <a:gd name="T32" fmla="*/ 15 w 379"/>
                <a:gd name="T33" fmla="*/ 5 h 248"/>
                <a:gd name="T34" fmla="*/ 9 w 379"/>
                <a:gd name="T35" fmla="*/ 0 h 248"/>
                <a:gd name="T36" fmla="*/ 0 w 379"/>
                <a:gd name="T37" fmla="*/ 9 h 248"/>
                <a:gd name="T38" fmla="*/ 6 w 379"/>
                <a:gd name="T39" fmla="*/ 15 h 248"/>
                <a:gd name="T40" fmla="*/ 12 w 379"/>
                <a:gd name="T41" fmla="*/ 20 h 248"/>
                <a:gd name="T42" fmla="*/ 19 w 379"/>
                <a:gd name="T43" fmla="*/ 26 h 248"/>
                <a:gd name="T44" fmla="*/ 26 w 379"/>
                <a:gd name="T45" fmla="*/ 31 h 248"/>
                <a:gd name="T46" fmla="*/ 33 w 379"/>
                <a:gd name="T47" fmla="*/ 35 h 248"/>
                <a:gd name="T48" fmla="*/ 40 w 379"/>
                <a:gd name="T49" fmla="*/ 40 h 248"/>
                <a:gd name="T50" fmla="*/ 46 w 379"/>
                <a:gd name="T51" fmla="*/ 44 h 248"/>
                <a:gd name="T52" fmla="*/ 54 w 379"/>
                <a:gd name="T53" fmla="*/ 48 h 248"/>
                <a:gd name="T54" fmla="*/ 61 w 379"/>
                <a:gd name="T55" fmla="*/ 52 h 248"/>
                <a:gd name="T56" fmla="*/ 68 w 379"/>
                <a:gd name="T57" fmla="*/ 56 h 248"/>
                <a:gd name="T58" fmla="*/ 76 w 379"/>
                <a:gd name="T59" fmla="*/ 59 h 248"/>
                <a:gd name="T60" fmla="*/ 83 w 379"/>
                <a:gd name="T61" fmla="*/ 62 h 248"/>
                <a:gd name="T62" fmla="*/ 91 w 379"/>
                <a:gd name="T63" fmla="*/ 66 h 248"/>
                <a:gd name="T64" fmla="*/ 98 w 379"/>
                <a:gd name="T65" fmla="*/ 68 h 248"/>
                <a:gd name="T66" fmla="*/ 106 w 379"/>
                <a:gd name="T67" fmla="*/ 71 h 248"/>
                <a:gd name="T68" fmla="*/ 114 w 379"/>
                <a:gd name="T69" fmla="*/ 73 h 248"/>
                <a:gd name="T70" fmla="*/ 114 w 379"/>
                <a:gd name="T71" fmla="*/ 73 h 248"/>
                <a:gd name="T72" fmla="*/ 118 w 379"/>
                <a:gd name="T73" fmla="*/ 60 h 2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9"/>
                <a:gd name="T112" fmla="*/ 0 h 248"/>
                <a:gd name="T113" fmla="*/ 379 w 379"/>
                <a:gd name="T114" fmla="*/ 248 h 2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9" h="248">
                  <a:moveTo>
                    <a:pt x="379" y="204"/>
                  </a:moveTo>
                  <a:lnTo>
                    <a:pt x="379" y="204"/>
                  </a:lnTo>
                  <a:lnTo>
                    <a:pt x="355" y="198"/>
                  </a:lnTo>
                  <a:lnTo>
                    <a:pt x="332" y="190"/>
                  </a:lnTo>
                  <a:lnTo>
                    <a:pt x="308" y="181"/>
                  </a:lnTo>
                  <a:lnTo>
                    <a:pt x="285" y="171"/>
                  </a:lnTo>
                  <a:lnTo>
                    <a:pt x="262" y="161"/>
                  </a:lnTo>
                  <a:lnTo>
                    <a:pt x="239" y="151"/>
                  </a:lnTo>
                  <a:lnTo>
                    <a:pt x="217" y="138"/>
                  </a:lnTo>
                  <a:lnTo>
                    <a:pt x="196" y="125"/>
                  </a:lnTo>
                  <a:lnTo>
                    <a:pt x="174" y="113"/>
                  </a:lnTo>
                  <a:lnTo>
                    <a:pt x="152" y="98"/>
                  </a:lnTo>
                  <a:lnTo>
                    <a:pt x="131" y="83"/>
                  </a:lnTo>
                  <a:lnTo>
                    <a:pt x="110" y="67"/>
                  </a:lnTo>
                  <a:lnTo>
                    <a:pt x="89" y="52"/>
                  </a:lnTo>
                  <a:lnTo>
                    <a:pt x="70" y="35"/>
                  </a:lnTo>
                  <a:lnTo>
                    <a:pt x="49" y="18"/>
                  </a:lnTo>
                  <a:lnTo>
                    <a:pt x="30" y="0"/>
                  </a:lnTo>
                  <a:lnTo>
                    <a:pt x="0" y="32"/>
                  </a:lnTo>
                  <a:lnTo>
                    <a:pt x="20" y="50"/>
                  </a:lnTo>
                  <a:lnTo>
                    <a:pt x="40" y="69"/>
                  </a:lnTo>
                  <a:lnTo>
                    <a:pt x="62" y="87"/>
                  </a:lnTo>
                  <a:lnTo>
                    <a:pt x="82" y="104"/>
                  </a:lnTo>
                  <a:lnTo>
                    <a:pt x="105" y="120"/>
                  </a:lnTo>
                  <a:lnTo>
                    <a:pt x="127" y="135"/>
                  </a:lnTo>
                  <a:lnTo>
                    <a:pt x="149" y="149"/>
                  </a:lnTo>
                  <a:lnTo>
                    <a:pt x="173" y="164"/>
                  </a:lnTo>
                  <a:lnTo>
                    <a:pt x="195" y="177"/>
                  </a:lnTo>
                  <a:lnTo>
                    <a:pt x="219" y="190"/>
                  </a:lnTo>
                  <a:lnTo>
                    <a:pt x="244" y="202"/>
                  </a:lnTo>
                  <a:lnTo>
                    <a:pt x="267" y="212"/>
                  </a:lnTo>
                  <a:lnTo>
                    <a:pt x="292" y="223"/>
                  </a:lnTo>
                  <a:lnTo>
                    <a:pt x="316" y="231"/>
                  </a:lnTo>
                  <a:lnTo>
                    <a:pt x="341" y="241"/>
                  </a:lnTo>
                  <a:lnTo>
                    <a:pt x="367" y="248"/>
                  </a:lnTo>
                  <a:lnTo>
                    <a:pt x="379" y="204"/>
                  </a:lnTo>
                  <a:close/>
                </a:path>
              </a:pathLst>
            </a:custGeom>
            <a:solidFill>
              <a:srgbClr val="000000"/>
            </a:solidFill>
            <a:ln w="9525">
              <a:noFill/>
              <a:round/>
              <a:headEnd/>
              <a:tailEnd/>
            </a:ln>
          </p:spPr>
          <p:txBody>
            <a:bodyPr wrap="none" anchor="ctr"/>
            <a:lstStyle/>
            <a:p>
              <a:endParaRPr lang="pt-BR"/>
            </a:p>
          </p:txBody>
        </p:sp>
        <p:sp>
          <p:nvSpPr>
            <p:cNvPr id="17" name="Freeform 11"/>
            <p:cNvSpPr>
              <a:spLocks noChangeArrowheads="1"/>
            </p:cNvSpPr>
            <p:nvPr/>
          </p:nvSpPr>
          <p:spPr bwMode="auto">
            <a:xfrm>
              <a:off x="5260" y="4144"/>
              <a:ext cx="189" cy="32"/>
            </a:xfrm>
            <a:custGeom>
              <a:avLst/>
              <a:gdLst>
                <a:gd name="T0" fmla="*/ 176 w 607"/>
                <a:gd name="T1" fmla="*/ 23 h 109"/>
                <a:gd name="T2" fmla="*/ 181 w 607"/>
                <a:gd name="T3" fmla="*/ 15 h 109"/>
                <a:gd name="T4" fmla="*/ 171 w 607"/>
                <a:gd name="T5" fmla="*/ 16 h 109"/>
                <a:gd name="T6" fmla="*/ 161 w 607"/>
                <a:gd name="T7" fmla="*/ 18 h 109"/>
                <a:gd name="T8" fmla="*/ 150 w 607"/>
                <a:gd name="T9" fmla="*/ 18 h 109"/>
                <a:gd name="T10" fmla="*/ 139 w 607"/>
                <a:gd name="T11" fmla="*/ 19 h 109"/>
                <a:gd name="T12" fmla="*/ 129 w 607"/>
                <a:gd name="T13" fmla="*/ 19 h 109"/>
                <a:gd name="T14" fmla="*/ 118 w 607"/>
                <a:gd name="T15" fmla="*/ 19 h 109"/>
                <a:gd name="T16" fmla="*/ 106 w 607"/>
                <a:gd name="T17" fmla="*/ 18 h 109"/>
                <a:gd name="T18" fmla="*/ 94 w 607"/>
                <a:gd name="T19" fmla="*/ 17 h 109"/>
                <a:gd name="T20" fmla="*/ 83 w 607"/>
                <a:gd name="T21" fmla="*/ 16 h 109"/>
                <a:gd name="T22" fmla="*/ 71 w 607"/>
                <a:gd name="T23" fmla="*/ 14 h 109"/>
                <a:gd name="T24" fmla="*/ 60 w 607"/>
                <a:gd name="T25" fmla="*/ 12 h 109"/>
                <a:gd name="T26" fmla="*/ 49 w 607"/>
                <a:gd name="T27" fmla="*/ 10 h 109"/>
                <a:gd name="T28" fmla="*/ 37 w 607"/>
                <a:gd name="T29" fmla="*/ 8 h 109"/>
                <a:gd name="T30" fmla="*/ 26 w 607"/>
                <a:gd name="T31" fmla="*/ 6 h 109"/>
                <a:gd name="T32" fmla="*/ 15 w 607"/>
                <a:gd name="T33" fmla="*/ 3 h 109"/>
                <a:gd name="T34" fmla="*/ 4 w 607"/>
                <a:gd name="T35" fmla="*/ 0 h 109"/>
                <a:gd name="T36" fmla="*/ 0 w 607"/>
                <a:gd name="T37" fmla="*/ 13 h 109"/>
                <a:gd name="T38" fmla="*/ 11 w 607"/>
                <a:gd name="T39" fmla="*/ 16 h 109"/>
                <a:gd name="T40" fmla="*/ 22 w 607"/>
                <a:gd name="T41" fmla="*/ 18 h 109"/>
                <a:gd name="T42" fmla="*/ 34 w 607"/>
                <a:gd name="T43" fmla="*/ 21 h 109"/>
                <a:gd name="T44" fmla="*/ 46 w 607"/>
                <a:gd name="T45" fmla="*/ 23 h 109"/>
                <a:gd name="T46" fmla="*/ 57 w 607"/>
                <a:gd name="T47" fmla="*/ 25 h 109"/>
                <a:gd name="T48" fmla="*/ 69 w 607"/>
                <a:gd name="T49" fmla="*/ 27 h 109"/>
                <a:gd name="T50" fmla="*/ 81 w 607"/>
                <a:gd name="T51" fmla="*/ 29 h 109"/>
                <a:gd name="T52" fmla="*/ 93 w 607"/>
                <a:gd name="T53" fmla="*/ 30 h 109"/>
                <a:gd name="T54" fmla="*/ 105 w 607"/>
                <a:gd name="T55" fmla="*/ 31 h 109"/>
                <a:gd name="T56" fmla="*/ 117 w 607"/>
                <a:gd name="T57" fmla="*/ 32 h 109"/>
                <a:gd name="T58" fmla="*/ 129 w 607"/>
                <a:gd name="T59" fmla="*/ 32 h 109"/>
                <a:gd name="T60" fmla="*/ 140 w 607"/>
                <a:gd name="T61" fmla="*/ 32 h 109"/>
                <a:gd name="T62" fmla="*/ 151 w 607"/>
                <a:gd name="T63" fmla="*/ 31 h 109"/>
                <a:gd name="T64" fmla="*/ 163 w 607"/>
                <a:gd name="T65" fmla="*/ 31 h 109"/>
                <a:gd name="T66" fmla="*/ 173 w 607"/>
                <a:gd name="T67" fmla="*/ 29 h 109"/>
                <a:gd name="T68" fmla="*/ 184 w 607"/>
                <a:gd name="T69" fmla="*/ 27 h 109"/>
                <a:gd name="T70" fmla="*/ 189 w 607"/>
                <a:gd name="T71" fmla="*/ 18 h 109"/>
                <a:gd name="T72" fmla="*/ 176 w 607"/>
                <a:gd name="T73" fmla="*/ 23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7"/>
                <a:gd name="T112" fmla="*/ 0 h 109"/>
                <a:gd name="T113" fmla="*/ 607 w 607"/>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7" h="109">
                  <a:moveTo>
                    <a:pt x="565" y="80"/>
                  </a:moveTo>
                  <a:lnTo>
                    <a:pt x="581" y="50"/>
                  </a:lnTo>
                  <a:lnTo>
                    <a:pt x="549" y="56"/>
                  </a:lnTo>
                  <a:lnTo>
                    <a:pt x="517" y="61"/>
                  </a:lnTo>
                  <a:lnTo>
                    <a:pt x="483" y="63"/>
                  </a:lnTo>
                  <a:lnTo>
                    <a:pt x="448" y="66"/>
                  </a:lnTo>
                  <a:lnTo>
                    <a:pt x="413" y="66"/>
                  </a:lnTo>
                  <a:lnTo>
                    <a:pt x="378" y="64"/>
                  </a:lnTo>
                  <a:lnTo>
                    <a:pt x="340" y="62"/>
                  </a:lnTo>
                  <a:lnTo>
                    <a:pt x="303" y="59"/>
                  </a:lnTo>
                  <a:lnTo>
                    <a:pt x="267" y="54"/>
                  </a:lnTo>
                  <a:lnTo>
                    <a:pt x="229" y="48"/>
                  </a:lnTo>
                  <a:lnTo>
                    <a:pt x="194" y="42"/>
                  </a:lnTo>
                  <a:lnTo>
                    <a:pt x="156" y="35"/>
                  </a:lnTo>
                  <a:lnTo>
                    <a:pt x="118" y="27"/>
                  </a:lnTo>
                  <a:lnTo>
                    <a:pt x="82" y="19"/>
                  </a:lnTo>
                  <a:lnTo>
                    <a:pt x="47" y="10"/>
                  </a:lnTo>
                  <a:lnTo>
                    <a:pt x="12" y="0"/>
                  </a:lnTo>
                  <a:lnTo>
                    <a:pt x="0" y="44"/>
                  </a:lnTo>
                  <a:lnTo>
                    <a:pt x="36" y="53"/>
                  </a:lnTo>
                  <a:lnTo>
                    <a:pt x="72" y="62"/>
                  </a:lnTo>
                  <a:lnTo>
                    <a:pt x="109" y="70"/>
                  </a:lnTo>
                  <a:lnTo>
                    <a:pt x="147" y="78"/>
                  </a:lnTo>
                  <a:lnTo>
                    <a:pt x="184" y="85"/>
                  </a:lnTo>
                  <a:lnTo>
                    <a:pt x="222" y="92"/>
                  </a:lnTo>
                  <a:lnTo>
                    <a:pt x="260" y="98"/>
                  </a:lnTo>
                  <a:lnTo>
                    <a:pt x="299" y="102"/>
                  </a:lnTo>
                  <a:lnTo>
                    <a:pt x="338" y="106"/>
                  </a:lnTo>
                  <a:lnTo>
                    <a:pt x="376" y="108"/>
                  </a:lnTo>
                  <a:lnTo>
                    <a:pt x="413" y="109"/>
                  </a:lnTo>
                  <a:lnTo>
                    <a:pt x="450" y="109"/>
                  </a:lnTo>
                  <a:lnTo>
                    <a:pt x="485" y="107"/>
                  </a:lnTo>
                  <a:lnTo>
                    <a:pt x="522" y="105"/>
                  </a:lnTo>
                  <a:lnTo>
                    <a:pt x="556" y="100"/>
                  </a:lnTo>
                  <a:lnTo>
                    <a:pt x="591" y="93"/>
                  </a:lnTo>
                  <a:lnTo>
                    <a:pt x="607" y="62"/>
                  </a:lnTo>
                  <a:lnTo>
                    <a:pt x="565" y="80"/>
                  </a:lnTo>
                  <a:close/>
                </a:path>
              </a:pathLst>
            </a:custGeom>
            <a:solidFill>
              <a:srgbClr val="000000"/>
            </a:solidFill>
            <a:ln w="9525">
              <a:noFill/>
              <a:round/>
              <a:headEnd/>
              <a:tailEnd/>
            </a:ln>
          </p:spPr>
          <p:txBody>
            <a:bodyPr wrap="none" anchor="ctr"/>
            <a:lstStyle/>
            <a:p>
              <a:endParaRPr lang="pt-BR"/>
            </a:p>
          </p:txBody>
        </p:sp>
        <p:sp>
          <p:nvSpPr>
            <p:cNvPr id="18" name="Freeform 12"/>
            <p:cNvSpPr>
              <a:spLocks noChangeArrowheads="1"/>
            </p:cNvSpPr>
            <p:nvPr/>
          </p:nvSpPr>
          <p:spPr bwMode="auto">
            <a:xfrm>
              <a:off x="5341" y="4043"/>
              <a:ext cx="109" cy="124"/>
            </a:xfrm>
            <a:custGeom>
              <a:avLst/>
              <a:gdLst>
                <a:gd name="T0" fmla="*/ 0 w 350"/>
                <a:gd name="T1" fmla="*/ 9 h 418"/>
                <a:gd name="T2" fmla="*/ 0 w 350"/>
                <a:gd name="T3" fmla="*/ 9 h 418"/>
                <a:gd name="T4" fmla="*/ 7 w 350"/>
                <a:gd name="T5" fmla="*/ 16 h 418"/>
                <a:gd name="T6" fmla="*/ 14 w 350"/>
                <a:gd name="T7" fmla="*/ 22 h 418"/>
                <a:gd name="T8" fmla="*/ 21 w 350"/>
                <a:gd name="T9" fmla="*/ 29 h 418"/>
                <a:gd name="T10" fmla="*/ 28 w 350"/>
                <a:gd name="T11" fmla="*/ 36 h 418"/>
                <a:gd name="T12" fmla="*/ 35 w 350"/>
                <a:gd name="T13" fmla="*/ 42 h 418"/>
                <a:gd name="T14" fmla="*/ 42 w 350"/>
                <a:gd name="T15" fmla="*/ 49 h 418"/>
                <a:gd name="T16" fmla="*/ 48 w 350"/>
                <a:gd name="T17" fmla="*/ 56 h 418"/>
                <a:gd name="T18" fmla="*/ 55 w 350"/>
                <a:gd name="T19" fmla="*/ 63 h 418"/>
                <a:gd name="T20" fmla="*/ 61 w 350"/>
                <a:gd name="T21" fmla="*/ 70 h 418"/>
                <a:gd name="T22" fmla="*/ 66 w 350"/>
                <a:gd name="T23" fmla="*/ 77 h 418"/>
                <a:gd name="T24" fmla="*/ 72 w 350"/>
                <a:gd name="T25" fmla="*/ 85 h 418"/>
                <a:gd name="T26" fmla="*/ 78 w 350"/>
                <a:gd name="T27" fmla="*/ 92 h 418"/>
                <a:gd name="T28" fmla="*/ 83 w 350"/>
                <a:gd name="T29" fmla="*/ 100 h 418"/>
                <a:gd name="T30" fmla="*/ 88 w 350"/>
                <a:gd name="T31" fmla="*/ 108 h 418"/>
                <a:gd name="T32" fmla="*/ 92 w 350"/>
                <a:gd name="T33" fmla="*/ 116 h 418"/>
                <a:gd name="T34" fmla="*/ 96 w 350"/>
                <a:gd name="T35" fmla="*/ 124 h 418"/>
                <a:gd name="T36" fmla="*/ 109 w 350"/>
                <a:gd name="T37" fmla="*/ 119 h 418"/>
                <a:gd name="T38" fmla="*/ 104 w 350"/>
                <a:gd name="T39" fmla="*/ 110 h 418"/>
                <a:gd name="T40" fmla="*/ 100 w 350"/>
                <a:gd name="T41" fmla="*/ 101 h 418"/>
                <a:gd name="T42" fmla="*/ 95 w 350"/>
                <a:gd name="T43" fmla="*/ 93 h 418"/>
                <a:gd name="T44" fmla="*/ 89 w 350"/>
                <a:gd name="T45" fmla="*/ 85 h 418"/>
                <a:gd name="T46" fmla="*/ 83 w 350"/>
                <a:gd name="T47" fmla="*/ 77 h 418"/>
                <a:gd name="T48" fmla="*/ 78 w 350"/>
                <a:gd name="T49" fmla="*/ 69 h 418"/>
                <a:gd name="T50" fmla="*/ 71 w 350"/>
                <a:gd name="T51" fmla="*/ 62 h 418"/>
                <a:gd name="T52" fmla="*/ 65 w 350"/>
                <a:gd name="T53" fmla="*/ 55 h 418"/>
                <a:gd name="T54" fmla="*/ 59 w 350"/>
                <a:gd name="T55" fmla="*/ 47 h 418"/>
                <a:gd name="T56" fmla="*/ 52 w 350"/>
                <a:gd name="T57" fmla="*/ 40 h 418"/>
                <a:gd name="T58" fmla="*/ 45 w 350"/>
                <a:gd name="T59" fmla="*/ 33 h 418"/>
                <a:gd name="T60" fmla="*/ 38 w 350"/>
                <a:gd name="T61" fmla="*/ 26 h 418"/>
                <a:gd name="T62" fmla="*/ 31 w 350"/>
                <a:gd name="T63" fmla="*/ 19 h 418"/>
                <a:gd name="T64" fmla="*/ 24 w 350"/>
                <a:gd name="T65" fmla="*/ 13 h 418"/>
                <a:gd name="T66" fmla="*/ 17 w 350"/>
                <a:gd name="T67" fmla="*/ 6 h 418"/>
                <a:gd name="T68" fmla="*/ 9 w 350"/>
                <a:gd name="T69" fmla="*/ 0 h 418"/>
                <a:gd name="T70" fmla="*/ 9 w 350"/>
                <a:gd name="T71" fmla="*/ 0 h 418"/>
                <a:gd name="T72" fmla="*/ 0 w 350"/>
                <a:gd name="T73" fmla="*/ 9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8"/>
                <a:gd name="T113" fmla="*/ 350 w 350"/>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8">
                  <a:moveTo>
                    <a:pt x="0" y="32"/>
                  </a:moveTo>
                  <a:lnTo>
                    <a:pt x="0" y="32"/>
                  </a:lnTo>
                  <a:lnTo>
                    <a:pt x="24" y="53"/>
                  </a:lnTo>
                  <a:lnTo>
                    <a:pt x="46" y="75"/>
                  </a:lnTo>
                  <a:lnTo>
                    <a:pt x="68" y="97"/>
                  </a:lnTo>
                  <a:lnTo>
                    <a:pt x="91" y="120"/>
                  </a:lnTo>
                  <a:lnTo>
                    <a:pt x="113" y="142"/>
                  </a:lnTo>
                  <a:lnTo>
                    <a:pt x="135" y="164"/>
                  </a:lnTo>
                  <a:lnTo>
                    <a:pt x="155" y="188"/>
                  </a:lnTo>
                  <a:lnTo>
                    <a:pt x="176" y="211"/>
                  </a:lnTo>
                  <a:lnTo>
                    <a:pt x="195" y="235"/>
                  </a:lnTo>
                  <a:lnTo>
                    <a:pt x="213" y="261"/>
                  </a:lnTo>
                  <a:lnTo>
                    <a:pt x="232" y="286"/>
                  </a:lnTo>
                  <a:lnTo>
                    <a:pt x="249" y="311"/>
                  </a:lnTo>
                  <a:lnTo>
                    <a:pt x="265" y="337"/>
                  </a:lnTo>
                  <a:lnTo>
                    <a:pt x="281" y="365"/>
                  </a:lnTo>
                  <a:lnTo>
                    <a:pt x="296" y="391"/>
                  </a:lnTo>
                  <a:lnTo>
                    <a:pt x="308" y="418"/>
                  </a:lnTo>
                  <a:lnTo>
                    <a:pt x="350" y="400"/>
                  </a:lnTo>
                  <a:lnTo>
                    <a:pt x="335" y="370"/>
                  </a:lnTo>
                  <a:lnTo>
                    <a:pt x="320" y="342"/>
                  </a:lnTo>
                  <a:lnTo>
                    <a:pt x="304" y="314"/>
                  </a:lnTo>
                  <a:lnTo>
                    <a:pt x="286" y="286"/>
                  </a:lnTo>
                  <a:lnTo>
                    <a:pt x="268" y="261"/>
                  </a:lnTo>
                  <a:lnTo>
                    <a:pt x="250" y="233"/>
                  </a:lnTo>
                  <a:lnTo>
                    <a:pt x="229" y="208"/>
                  </a:lnTo>
                  <a:lnTo>
                    <a:pt x="210" y="184"/>
                  </a:lnTo>
                  <a:lnTo>
                    <a:pt x="189" y="159"/>
                  </a:lnTo>
                  <a:lnTo>
                    <a:pt x="167" y="135"/>
                  </a:lnTo>
                  <a:lnTo>
                    <a:pt x="145" y="112"/>
                  </a:lnTo>
                  <a:lnTo>
                    <a:pt x="123" y="88"/>
                  </a:lnTo>
                  <a:lnTo>
                    <a:pt x="100" y="65"/>
                  </a:lnTo>
                  <a:lnTo>
                    <a:pt x="76" y="43"/>
                  </a:lnTo>
                  <a:lnTo>
                    <a:pt x="53" y="21"/>
                  </a:lnTo>
                  <a:lnTo>
                    <a:pt x="29" y="0"/>
                  </a:lnTo>
                  <a:lnTo>
                    <a:pt x="0" y="32"/>
                  </a:lnTo>
                  <a:close/>
                </a:path>
              </a:pathLst>
            </a:custGeom>
            <a:solidFill>
              <a:srgbClr val="000000"/>
            </a:solidFill>
            <a:ln w="9525">
              <a:noFill/>
              <a:round/>
              <a:headEnd/>
              <a:tailEnd/>
            </a:ln>
          </p:spPr>
          <p:txBody>
            <a:bodyPr wrap="none" anchor="ctr"/>
            <a:lstStyle/>
            <a:p>
              <a:endParaRPr lang="pt-BR"/>
            </a:p>
          </p:txBody>
        </p:sp>
        <p:sp>
          <p:nvSpPr>
            <p:cNvPr id="19" name="Freeform 13"/>
            <p:cNvSpPr>
              <a:spLocks noChangeArrowheads="1"/>
            </p:cNvSpPr>
            <p:nvPr/>
          </p:nvSpPr>
          <p:spPr bwMode="auto">
            <a:xfrm>
              <a:off x="5223" y="3973"/>
              <a:ext cx="127" cy="80"/>
            </a:xfrm>
            <a:custGeom>
              <a:avLst/>
              <a:gdLst>
                <a:gd name="T0" fmla="*/ 3 w 405"/>
                <a:gd name="T1" fmla="*/ 13 h 270"/>
                <a:gd name="T2" fmla="*/ 0 w 405"/>
                <a:gd name="T3" fmla="*/ 12 h 270"/>
                <a:gd name="T4" fmla="*/ 8 w 405"/>
                <a:gd name="T5" fmla="*/ 15 h 270"/>
                <a:gd name="T6" fmla="*/ 15 w 405"/>
                <a:gd name="T7" fmla="*/ 19 h 270"/>
                <a:gd name="T8" fmla="*/ 23 w 405"/>
                <a:gd name="T9" fmla="*/ 22 h 270"/>
                <a:gd name="T10" fmla="*/ 31 w 405"/>
                <a:gd name="T11" fmla="*/ 26 h 270"/>
                <a:gd name="T12" fmla="*/ 38 w 405"/>
                <a:gd name="T13" fmla="*/ 29 h 270"/>
                <a:gd name="T14" fmla="*/ 46 w 405"/>
                <a:gd name="T15" fmla="*/ 33 h 270"/>
                <a:gd name="T16" fmla="*/ 54 w 405"/>
                <a:gd name="T17" fmla="*/ 38 h 270"/>
                <a:gd name="T18" fmla="*/ 61 w 405"/>
                <a:gd name="T19" fmla="*/ 42 h 270"/>
                <a:gd name="T20" fmla="*/ 69 w 405"/>
                <a:gd name="T21" fmla="*/ 46 h 270"/>
                <a:gd name="T22" fmla="*/ 77 w 405"/>
                <a:gd name="T23" fmla="*/ 50 h 270"/>
                <a:gd name="T24" fmla="*/ 84 w 405"/>
                <a:gd name="T25" fmla="*/ 55 h 270"/>
                <a:gd name="T26" fmla="*/ 91 w 405"/>
                <a:gd name="T27" fmla="*/ 60 h 270"/>
                <a:gd name="T28" fmla="*/ 98 w 405"/>
                <a:gd name="T29" fmla="*/ 65 h 270"/>
                <a:gd name="T30" fmla="*/ 105 w 405"/>
                <a:gd name="T31" fmla="*/ 70 h 270"/>
                <a:gd name="T32" fmla="*/ 112 w 405"/>
                <a:gd name="T33" fmla="*/ 75 h 270"/>
                <a:gd name="T34" fmla="*/ 118 w 405"/>
                <a:gd name="T35" fmla="*/ 80 h 270"/>
                <a:gd name="T36" fmla="*/ 127 w 405"/>
                <a:gd name="T37" fmla="*/ 71 h 270"/>
                <a:gd name="T38" fmla="*/ 120 w 405"/>
                <a:gd name="T39" fmla="*/ 65 h 270"/>
                <a:gd name="T40" fmla="*/ 114 w 405"/>
                <a:gd name="T41" fmla="*/ 60 h 270"/>
                <a:gd name="T42" fmla="*/ 107 w 405"/>
                <a:gd name="T43" fmla="*/ 55 h 270"/>
                <a:gd name="T44" fmla="*/ 99 w 405"/>
                <a:gd name="T45" fmla="*/ 49 h 270"/>
                <a:gd name="T46" fmla="*/ 92 w 405"/>
                <a:gd name="T47" fmla="*/ 44 h 270"/>
                <a:gd name="T48" fmla="*/ 84 w 405"/>
                <a:gd name="T49" fmla="*/ 39 h 270"/>
                <a:gd name="T50" fmla="*/ 76 w 405"/>
                <a:gd name="T51" fmla="*/ 35 h 270"/>
                <a:gd name="T52" fmla="*/ 69 w 405"/>
                <a:gd name="T53" fmla="*/ 31 h 270"/>
                <a:gd name="T54" fmla="*/ 61 w 405"/>
                <a:gd name="T55" fmla="*/ 26 h 270"/>
                <a:gd name="T56" fmla="*/ 52 w 405"/>
                <a:gd name="T57" fmla="*/ 22 h 270"/>
                <a:gd name="T58" fmla="*/ 45 w 405"/>
                <a:gd name="T59" fmla="*/ 18 h 270"/>
                <a:gd name="T60" fmla="*/ 37 w 405"/>
                <a:gd name="T61" fmla="*/ 14 h 270"/>
                <a:gd name="T62" fmla="*/ 29 w 405"/>
                <a:gd name="T63" fmla="*/ 10 h 270"/>
                <a:gd name="T64" fmla="*/ 21 w 405"/>
                <a:gd name="T65" fmla="*/ 7 h 270"/>
                <a:gd name="T66" fmla="*/ 13 w 405"/>
                <a:gd name="T67" fmla="*/ 3 h 270"/>
                <a:gd name="T68" fmla="*/ 6 w 405"/>
                <a:gd name="T69" fmla="*/ 0 h 270"/>
                <a:gd name="T70" fmla="*/ 3 w 405"/>
                <a:gd name="T71" fmla="*/ 0 h 270"/>
                <a:gd name="T72" fmla="*/ 3 w 405"/>
                <a:gd name="T73" fmla="*/ 13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5"/>
                <a:gd name="T112" fmla="*/ 0 h 270"/>
                <a:gd name="T113" fmla="*/ 405 w 405"/>
                <a:gd name="T114" fmla="*/ 270 h 2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5" h="270">
                  <a:moveTo>
                    <a:pt x="8" y="43"/>
                  </a:moveTo>
                  <a:lnTo>
                    <a:pt x="0" y="42"/>
                  </a:lnTo>
                  <a:lnTo>
                    <a:pt x="24" y="52"/>
                  </a:lnTo>
                  <a:lnTo>
                    <a:pt x="48" y="64"/>
                  </a:lnTo>
                  <a:lnTo>
                    <a:pt x="74" y="75"/>
                  </a:lnTo>
                  <a:lnTo>
                    <a:pt x="98" y="87"/>
                  </a:lnTo>
                  <a:lnTo>
                    <a:pt x="122" y="99"/>
                  </a:lnTo>
                  <a:lnTo>
                    <a:pt x="147" y="113"/>
                  </a:lnTo>
                  <a:lnTo>
                    <a:pt x="171" y="127"/>
                  </a:lnTo>
                  <a:lnTo>
                    <a:pt x="196" y="142"/>
                  </a:lnTo>
                  <a:lnTo>
                    <a:pt x="220" y="156"/>
                  </a:lnTo>
                  <a:lnTo>
                    <a:pt x="244" y="170"/>
                  </a:lnTo>
                  <a:lnTo>
                    <a:pt x="267" y="186"/>
                  </a:lnTo>
                  <a:lnTo>
                    <a:pt x="291" y="202"/>
                  </a:lnTo>
                  <a:lnTo>
                    <a:pt x="313" y="218"/>
                  </a:lnTo>
                  <a:lnTo>
                    <a:pt x="334" y="235"/>
                  </a:lnTo>
                  <a:lnTo>
                    <a:pt x="356" y="253"/>
                  </a:lnTo>
                  <a:lnTo>
                    <a:pt x="376" y="270"/>
                  </a:lnTo>
                  <a:lnTo>
                    <a:pt x="405" y="238"/>
                  </a:lnTo>
                  <a:lnTo>
                    <a:pt x="384" y="218"/>
                  </a:lnTo>
                  <a:lnTo>
                    <a:pt x="362" y="201"/>
                  </a:lnTo>
                  <a:lnTo>
                    <a:pt x="340" y="184"/>
                  </a:lnTo>
                  <a:lnTo>
                    <a:pt x="316" y="166"/>
                  </a:lnTo>
                  <a:lnTo>
                    <a:pt x="292" y="150"/>
                  </a:lnTo>
                  <a:lnTo>
                    <a:pt x="269" y="133"/>
                  </a:lnTo>
                  <a:lnTo>
                    <a:pt x="243" y="117"/>
                  </a:lnTo>
                  <a:lnTo>
                    <a:pt x="219" y="103"/>
                  </a:lnTo>
                  <a:lnTo>
                    <a:pt x="194" y="88"/>
                  </a:lnTo>
                  <a:lnTo>
                    <a:pt x="167" y="74"/>
                  </a:lnTo>
                  <a:lnTo>
                    <a:pt x="142" y="60"/>
                  </a:lnTo>
                  <a:lnTo>
                    <a:pt x="118" y="48"/>
                  </a:lnTo>
                  <a:lnTo>
                    <a:pt x="92" y="34"/>
                  </a:lnTo>
                  <a:lnTo>
                    <a:pt x="67" y="22"/>
                  </a:lnTo>
                  <a:lnTo>
                    <a:pt x="43" y="11"/>
                  </a:lnTo>
                  <a:lnTo>
                    <a:pt x="19" y="1"/>
                  </a:lnTo>
                  <a:lnTo>
                    <a:pt x="11" y="0"/>
                  </a:lnTo>
                  <a:lnTo>
                    <a:pt x="8" y="43"/>
                  </a:lnTo>
                  <a:close/>
                </a:path>
              </a:pathLst>
            </a:custGeom>
            <a:solidFill>
              <a:srgbClr val="000000"/>
            </a:solidFill>
            <a:ln w="9525">
              <a:noFill/>
              <a:round/>
              <a:headEnd/>
              <a:tailEnd/>
            </a:ln>
          </p:spPr>
          <p:txBody>
            <a:bodyPr wrap="none" anchor="ctr"/>
            <a:lstStyle/>
            <a:p>
              <a:endParaRPr lang="pt-BR"/>
            </a:p>
          </p:txBody>
        </p:sp>
        <p:sp>
          <p:nvSpPr>
            <p:cNvPr id="20" name="Freeform 14"/>
            <p:cNvSpPr>
              <a:spLocks noChangeArrowheads="1"/>
            </p:cNvSpPr>
            <p:nvPr/>
          </p:nvSpPr>
          <p:spPr bwMode="auto">
            <a:xfrm>
              <a:off x="5038" y="3961"/>
              <a:ext cx="189" cy="25"/>
            </a:xfrm>
            <a:custGeom>
              <a:avLst/>
              <a:gdLst>
                <a:gd name="T0" fmla="*/ 1 w 604"/>
                <a:gd name="T1" fmla="*/ 13 h 82"/>
                <a:gd name="T2" fmla="*/ 0 w 604"/>
                <a:gd name="T3" fmla="*/ 13 h 82"/>
                <a:gd name="T4" fmla="*/ 12 w 604"/>
                <a:gd name="T5" fmla="*/ 14 h 82"/>
                <a:gd name="T6" fmla="*/ 24 w 604"/>
                <a:gd name="T7" fmla="*/ 15 h 82"/>
                <a:gd name="T8" fmla="*/ 35 w 604"/>
                <a:gd name="T9" fmla="*/ 15 h 82"/>
                <a:gd name="T10" fmla="*/ 47 w 604"/>
                <a:gd name="T11" fmla="*/ 16 h 82"/>
                <a:gd name="T12" fmla="*/ 59 w 604"/>
                <a:gd name="T13" fmla="*/ 17 h 82"/>
                <a:gd name="T14" fmla="*/ 71 w 604"/>
                <a:gd name="T15" fmla="*/ 17 h 82"/>
                <a:gd name="T16" fmla="*/ 83 w 604"/>
                <a:gd name="T17" fmla="*/ 18 h 82"/>
                <a:gd name="T18" fmla="*/ 95 w 604"/>
                <a:gd name="T19" fmla="*/ 19 h 82"/>
                <a:gd name="T20" fmla="*/ 106 w 604"/>
                <a:gd name="T21" fmla="*/ 20 h 82"/>
                <a:gd name="T22" fmla="*/ 118 w 604"/>
                <a:gd name="T23" fmla="*/ 20 h 82"/>
                <a:gd name="T24" fmla="*/ 130 w 604"/>
                <a:gd name="T25" fmla="*/ 21 h 82"/>
                <a:gd name="T26" fmla="*/ 141 w 604"/>
                <a:gd name="T27" fmla="*/ 22 h 82"/>
                <a:gd name="T28" fmla="*/ 153 w 604"/>
                <a:gd name="T29" fmla="*/ 23 h 82"/>
                <a:gd name="T30" fmla="*/ 165 w 604"/>
                <a:gd name="T31" fmla="*/ 24 h 82"/>
                <a:gd name="T32" fmla="*/ 176 w 604"/>
                <a:gd name="T33" fmla="*/ 24 h 82"/>
                <a:gd name="T34" fmla="*/ 188 w 604"/>
                <a:gd name="T35" fmla="*/ 25 h 82"/>
                <a:gd name="T36" fmla="*/ 189 w 604"/>
                <a:gd name="T37" fmla="*/ 12 h 82"/>
                <a:gd name="T38" fmla="*/ 177 w 604"/>
                <a:gd name="T39" fmla="*/ 11 h 82"/>
                <a:gd name="T40" fmla="*/ 165 w 604"/>
                <a:gd name="T41" fmla="*/ 10 h 82"/>
                <a:gd name="T42" fmla="*/ 154 w 604"/>
                <a:gd name="T43" fmla="*/ 9 h 82"/>
                <a:gd name="T44" fmla="*/ 142 w 604"/>
                <a:gd name="T45" fmla="*/ 9 h 82"/>
                <a:gd name="T46" fmla="*/ 130 w 604"/>
                <a:gd name="T47" fmla="*/ 8 h 82"/>
                <a:gd name="T48" fmla="*/ 118 w 604"/>
                <a:gd name="T49" fmla="*/ 7 h 82"/>
                <a:gd name="T50" fmla="*/ 107 w 604"/>
                <a:gd name="T51" fmla="*/ 6 h 82"/>
                <a:gd name="T52" fmla="*/ 95 w 604"/>
                <a:gd name="T53" fmla="*/ 6 h 82"/>
                <a:gd name="T54" fmla="*/ 83 w 604"/>
                <a:gd name="T55" fmla="*/ 5 h 82"/>
                <a:gd name="T56" fmla="*/ 71 w 604"/>
                <a:gd name="T57" fmla="*/ 4 h 82"/>
                <a:gd name="T58" fmla="*/ 60 w 604"/>
                <a:gd name="T59" fmla="*/ 3 h 82"/>
                <a:gd name="T60" fmla="*/ 48 w 604"/>
                <a:gd name="T61" fmla="*/ 3 h 82"/>
                <a:gd name="T62" fmla="*/ 36 w 604"/>
                <a:gd name="T63" fmla="*/ 2 h 82"/>
                <a:gd name="T64" fmla="*/ 25 w 604"/>
                <a:gd name="T65" fmla="*/ 1 h 82"/>
                <a:gd name="T66" fmla="*/ 13 w 604"/>
                <a:gd name="T67" fmla="*/ 1 h 82"/>
                <a:gd name="T68" fmla="*/ 1 w 604"/>
                <a:gd name="T69" fmla="*/ 0 h 82"/>
                <a:gd name="T70" fmla="*/ 0 w 604"/>
                <a:gd name="T71" fmla="*/ 0 h 82"/>
                <a:gd name="T72" fmla="*/ 1 w 604"/>
                <a:gd name="T73" fmla="*/ 13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4"/>
                <a:gd name="T112" fmla="*/ 0 h 82"/>
                <a:gd name="T113" fmla="*/ 604 w 604"/>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4" h="82">
                  <a:moveTo>
                    <a:pt x="4" y="43"/>
                  </a:moveTo>
                  <a:lnTo>
                    <a:pt x="1" y="43"/>
                  </a:lnTo>
                  <a:lnTo>
                    <a:pt x="39" y="45"/>
                  </a:lnTo>
                  <a:lnTo>
                    <a:pt x="76" y="48"/>
                  </a:lnTo>
                  <a:lnTo>
                    <a:pt x="113" y="50"/>
                  </a:lnTo>
                  <a:lnTo>
                    <a:pt x="151" y="52"/>
                  </a:lnTo>
                  <a:lnTo>
                    <a:pt x="188" y="55"/>
                  </a:lnTo>
                  <a:lnTo>
                    <a:pt x="226" y="57"/>
                  </a:lnTo>
                  <a:lnTo>
                    <a:pt x="264" y="60"/>
                  </a:lnTo>
                  <a:lnTo>
                    <a:pt x="302" y="63"/>
                  </a:lnTo>
                  <a:lnTo>
                    <a:pt x="338" y="65"/>
                  </a:lnTo>
                  <a:lnTo>
                    <a:pt x="376" y="67"/>
                  </a:lnTo>
                  <a:lnTo>
                    <a:pt x="414" y="69"/>
                  </a:lnTo>
                  <a:lnTo>
                    <a:pt x="451" y="72"/>
                  </a:lnTo>
                  <a:lnTo>
                    <a:pt x="489" y="74"/>
                  </a:lnTo>
                  <a:lnTo>
                    <a:pt x="526" y="78"/>
                  </a:lnTo>
                  <a:lnTo>
                    <a:pt x="564" y="80"/>
                  </a:lnTo>
                  <a:lnTo>
                    <a:pt x="601" y="82"/>
                  </a:lnTo>
                  <a:lnTo>
                    <a:pt x="604" y="39"/>
                  </a:lnTo>
                  <a:lnTo>
                    <a:pt x="566" y="36"/>
                  </a:lnTo>
                  <a:lnTo>
                    <a:pt x="528" y="34"/>
                  </a:lnTo>
                  <a:lnTo>
                    <a:pt x="492" y="31"/>
                  </a:lnTo>
                  <a:lnTo>
                    <a:pt x="454" y="28"/>
                  </a:lnTo>
                  <a:lnTo>
                    <a:pt x="416" y="26"/>
                  </a:lnTo>
                  <a:lnTo>
                    <a:pt x="378" y="24"/>
                  </a:lnTo>
                  <a:lnTo>
                    <a:pt x="341" y="21"/>
                  </a:lnTo>
                  <a:lnTo>
                    <a:pt x="304" y="19"/>
                  </a:lnTo>
                  <a:lnTo>
                    <a:pt x="266" y="17"/>
                  </a:lnTo>
                  <a:lnTo>
                    <a:pt x="228" y="13"/>
                  </a:lnTo>
                  <a:lnTo>
                    <a:pt x="191" y="11"/>
                  </a:lnTo>
                  <a:lnTo>
                    <a:pt x="153" y="9"/>
                  </a:lnTo>
                  <a:lnTo>
                    <a:pt x="115" y="7"/>
                  </a:lnTo>
                  <a:lnTo>
                    <a:pt x="79" y="4"/>
                  </a:lnTo>
                  <a:lnTo>
                    <a:pt x="41" y="2"/>
                  </a:lnTo>
                  <a:lnTo>
                    <a:pt x="3" y="0"/>
                  </a:lnTo>
                  <a:lnTo>
                    <a:pt x="0" y="0"/>
                  </a:lnTo>
                  <a:lnTo>
                    <a:pt x="4" y="43"/>
                  </a:lnTo>
                  <a:close/>
                </a:path>
              </a:pathLst>
            </a:custGeom>
            <a:solidFill>
              <a:srgbClr val="000000"/>
            </a:solidFill>
            <a:ln w="9525">
              <a:noFill/>
              <a:round/>
              <a:headEnd/>
              <a:tailEnd/>
            </a:ln>
          </p:spPr>
          <p:txBody>
            <a:bodyPr wrap="none" anchor="ctr"/>
            <a:lstStyle/>
            <a:p>
              <a:endParaRPr lang="pt-BR"/>
            </a:p>
          </p:txBody>
        </p:sp>
        <p:sp>
          <p:nvSpPr>
            <p:cNvPr id="21" name="Freeform 15"/>
            <p:cNvSpPr>
              <a:spLocks noChangeArrowheads="1"/>
            </p:cNvSpPr>
            <p:nvPr/>
          </p:nvSpPr>
          <p:spPr bwMode="auto">
            <a:xfrm>
              <a:off x="4907" y="3961"/>
              <a:ext cx="133" cy="38"/>
            </a:xfrm>
            <a:custGeom>
              <a:avLst/>
              <a:gdLst>
                <a:gd name="T0" fmla="*/ 5 w 430"/>
                <a:gd name="T1" fmla="*/ 38 h 126"/>
                <a:gd name="T2" fmla="*/ 5 w 430"/>
                <a:gd name="T3" fmla="*/ 38 h 126"/>
                <a:gd name="T4" fmla="*/ 13 w 430"/>
                <a:gd name="T5" fmla="*/ 35 h 126"/>
                <a:gd name="T6" fmla="*/ 20 w 430"/>
                <a:gd name="T7" fmla="*/ 32 h 126"/>
                <a:gd name="T8" fmla="*/ 28 w 430"/>
                <a:gd name="T9" fmla="*/ 30 h 126"/>
                <a:gd name="T10" fmla="*/ 36 w 430"/>
                <a:gd name="T11" fmla="*/ 28 h 126"/>
                <a:gd name="T12" fmla="*/ 44 w 430"/>
                <a:gd name="T13" fmla="*/ 26 h 126"/>
                <a:gd name="T14" fmla="*/ 51 w 430"/>
                <a:gd name="T15" fmla="*/ 24 h 126"/>
                <a:gd name="T16" fmla="*/ 59 w 430"/>
                <a:gd name="T17" fmla="*/ 23 h 126"/>
                <a:gd name="T18" fmla="*/ 68 w 430"/>
                <a:gd name="T19" fmla="*/ 21 h 126"/>
                <a:gd name="T20" fmla="*/ 75 w 430"/>
                <a:gd name="T21" fmla="*/ 20 h 126"/>
                <a:gd name="T22" fmla="*/ 84 w 430"/>
                <a:gd name="T23" fmla="*/ 18 h 126"/>
                <a:gd name="T24" fmla="*/ 92 w 430"/>
                <a:gd name="T25" fmla="*/ 17 h 126"/>
                <a:gd name="T26" fmla="*/ 100 w 430"/>
                <a:gd name="T27" fmla="*/ 16 h 126"/>
                <a:gd name="T28" fmla="*/ 108 w 430"/>
                <a:gd name="T29" fmla="*/ 15 h 126"/>
                <a:gd name="T30" fmla="*/ 116 w 430"/>
                <a:gd name="T31" fmla="*/ 14 h 126"/>
                <a:gd name="T32" fmla="*/ 125 w 430"/>
                <a:gd name="T33" fmla="*/ 14 h 126"/>
                <a:gd name="T34" fmla="*/ 133 w 430"/>
                <a:gd name="T35" fmla="*/ 13 h 126"/>
                <a:gd name="T36" fmla="*/ 132 w 430"/>
                <a:gd name="T37" fmla="*/ 0 h 126"/>
                <a:gd name="T38" fmla="*/ 123 w 430"/>
                <a:gd name="T39" fmla="*/ 1 h 126"/>
                <a:gd name="T40" fmla="*/ 115 w 430"/>
                <a:gd name="T41" fmla="*/ 1 h 126"/>
                <a:gd name="T42" fmla="*/ 106 w 430"/>
                <a:gd name="T43" fmla="*/ 2 h 126"/>
                <a:gd name="T44" fmla="*/ 98 w 430"/>
                <a:gd name="T45" fmla="*/ 3 h 126"/>
                <a:gd name="T46" fmla="*/ 90 w 430"/>
                <a:gd name="T47" fmla="*/ 4 h 126"/>
                <a:gd name="T48" fmla="*/ 81 w 430"/>
                <a:gd name="T49" fmla="*/ 5 h 126"/>
                <a:gd name="T50" fmla="*/ 73 w 430"/>
                <a:gd name="T51" fmla="*/ 6 h 126"/>
                <a:gd name="T52" fmla="*/ 65 w 430"/>
                <a:gd name="T53" fmla="*/ 8 h 126"/>
                <a:gd name="T54" fmla="*/ 57 w 430"/>
                <a:gd name="T55" fmla="*/ 10 h 126"/>
                <a:gd name="T56" fmla="*/ 49 w 430"/>
                <a:gd name="T57" fmla="*/ 11 h 126"/>
                <a:gd name="T58" fmla="*/ 40 w 430"/>
                <a:gd name="T59" fmla="*/ 13 h 126"/>
                <a:gd name="T60" fmla="*/ 32 w 430"/>
                <a:gd name="T61" fmla="*/ 15 h 126"/>
                <a:gd name="T62" fmla="*/ 24 w 430"/>
                <a:gd name="T63" fmla="*/ 17 h 126"/>
                <a:gd name="T64" fmla="*/ 16 w 430"/>
                <a:gd name="T65" fmla="*/ 20 h 126"/>
                <a:gd name="T66" fmla="*/ 8 w 430"/>
                <a:gd name="T67" fmla="*/ 23 h 126"/>
                <a:gd name="T68" fmla="*/ 0 w 430"/>
                <a:gd name="T69" fmla="*/ 25 h 126"/>
                <a:gd name="T70" fmla="*/ 0 w 430"/>
                <a:gd name="T71" fmla="*/ 25 h 126"/>
                <a:gd name="T72" fmla="*/ 5 w 430"/>
                <a:gd name="T73" fmla="*/ 38 h 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0"/>
                <a:gd name="T112" fmla="*/ 0 h 126"/>
                <a:gd name="T113" fmla="*/ 430 w 430"/>
                <a:gd name="T114" fmla="*/ 126 h 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0" h="126">
                  <a:moveTo>
                    <a:pt x="16" y="126"/>
                  </a:moveTo>
                  <a:lnTo>
                    <a:pt x="16" y="126"/>
                  </a:lnTo>
                  <a:lnTo>
                    <a:pt x="41" y="116"/>
                  </a:lnTo>
                  <a:lnTo>
                    <a:pt x="65" y="107"/>
                  </a:lnTo>
                  <a:lnTo>
                    <a:pt x="89" y="100"/>
                  </a:lnTo>
                  <a:lnTo>
                    <a:pt x="116" y="94"/>
                  </a:lnTo>
                  <a:lnTo>
                    <a:pt x="141" y="87"/>
                  </a:lnTo>
                  <a:lnTo>
                    <a:pt x="166" y="81"/>
                  </a:lnTo>
                  <a:lnTo>
                    <a:pt x="192" y="75"/>
                  </a:lnTo>
                  <a:lnTo>
                    <a:pt x="219" y="69"/>
                  </a:lnTo>
                  <a:lnTo>
                    <a:pt x="244" y="65"/>
                  </a:lnTo>
                  <a:lnTo>
                    <a:pt x="270" y="61"/>
                  </a:lnTo>
                  <a:lnTo>
                    <a:pt x="296" y="57"/>
                  </a:lnTo>
                  <a:lnTo>
                    <a:pt x="323" y="53"/>
                  </a:lnTo>
                  <a:lnTo>
                    <a:pt x="349" y="51"/>
                  </a:lnTo>
                  <a:lnTo>
                    <a:pt x="376" y="48"/>
                  </a:lnTo>
                  <a:lnTo>
                    <a:pt x="403" y="45"/>
                  </a:lnTo>
                  <a:lnTo>
                    <a:pt x="430" y="43"/>
                  </a:lnTo>
                  <a:lnTo>
                    <a:pt x="426" y="0"/>
                  </a:lnTo>
                  <a:lnTo>
                    <a:pt x="398" y="2"/>
                  </a:lnTo>
                  <a:lnTo>
                    <a:pt x="372" y="4"/>
                  </a:lnTo>
                  <a:lnTo>
                    <a:pt x="344" y="8"/>
                  </a:lnTo>
                  <a:lnTo>
                    <a:pt x="318" y="10"/>
                  </a:lnTo>
                  <a:lnTo>
                    <a:pt x="290" y="13"/>
                  </a:lnTo>
                  <a:lnTo>
                    <a:pt x="263" y="18"/>
                  </a:lnTo>
                  <a:lnTo>
                    <a:pt x="237" y="21"/>
                  </a:lnTo>
                  <a:lnTo>
                    <a:pt x="209" y="26"/>
                  </a:lnTo>
                  <a:lnTo>
                    <a:pt x="183" y="32"/>
                  </a:lnTo>
                  <a:lnTo>
                    <a:pt x="157" y="37"/>
                  </a:lnTo>
                  <a:lnTo>
                    <a:pt x="129" y="43"/>
                  </a:lnTo>
                  <a:lnTo>
                    <a:pt x="104" y="50"/>
                  </a:lnTo>
                  <a:lnTo>
                    <a:pt x="78" y="57"/>
                  </a:lnTo>
                  <a:lnTo>
                    <a:pt x="52" y="66"/>
                  </a:lnTo>
                  <a:lnTo>
                    <a:pt x="25" y="75"/>
                  </a:lnTo>
                  <a:lnTo>
                    <a:pt x="0" y="84"/>
                  </a:lnTo>
                  <a:lnTo>
                    <a:pt x="16" y="126"/>
                  </a:lnTo>
                  <a:close/>
                </a:path>
              </a:pathLst>
            </a:custGeom>
            <a:solidFill>
              <a:srgbClr val="000000"/>
            </a:solidFill>
            <a:ln w="9525">
              <a:noFill/>
              <a:round/>
              <a:headEnd/>
              <a:tailEnd/>
            </a:ln>
          </p:spPr>
          <p:txBody>
            <a:bodyPr wrap="none" anchor="ctr"/>
            <a:lstStyle/>
            <a:p>
              <a:endParaRPr lang="pt-BR"/>
            </a:p>
          </p:txBody>
        </p:sp>
        <p:sp>
          <p:nvSpPr>
            <p:cNvPr id="22" name="Freeform 16"/>
            <p:cNvSpPr>
              <a:spLocks noChangeArrowheads="1"/>
            </p:cNvSpPr>
            <p:nvPr/>
          </p:nvSpPr>
          <p:spPr bwMode="auto">
            <a:xfrm>
              <a:off x="4747" y="3986"/>
              <a:ext cx="164" cy="110"/>
            </a:xfrm>
            <a:custGeom>
              <a:avLst/>
              <a:gdLst>
                <a:gd name="T0" fmla="*/ 9 w 532"/>
                <a:gd name="T1" fmla="*/ 98 h 372"/>
                <a:gd name="T2" fmla="*/ 10 w 532"/>
                <a:gd name="T3" fmla="*/ 109 h 372"/>
                <a:gd name="T4" fmla="*/ 18 w 532"/>
                <a:gd name="T5" fmla="*/ 101 h 372"/>
                <a:gd name="T6" fmla="*/ 26 w 532"/>
                <a:gd name="T7" fmla="*/ 93 h 372"/>
                <a:gd name="T8" fmla="*/ 35 w 532"/>
                <a:gd name="T9" fmla="*/ 86 h 372"/>
                <a:gd name="T10" fmla="*/ 44 w 532"/>
                <a:gd name="T11" fmla="*/ 78 h 372"/>
                <a:gd name="T12" fmla="*/ 53 w 532"/>
                <a:gd name="T13" fmla="*/ 71 h 372"/>
                <a:gd name="T14" fmla="*/ 63 w 532"/>
                <a:gd name="T15" fmla="*/ 64 h 372"/>
                <a:gd name="T16" fmla="*/ 73 w 532"/>
                <a:gd name="T17" fmla="*/ 58 h 372"/>
                <a:gd name="T18" fmla="*/ 83 w 532"/>
                <a:gd name="T19" fmla="*/ 51 h 372"/>
                <a:gd name="T20" fmla="*/ 93 w 532"/>
                <a:gd name="T21" fmla="*/ 46 h 372"/>
                <a:gd name="T22" fmla="*/ 103 w 532"/>
                <a:gd name="T23" fmla="*/ 40 h 372"/>
                <a:gd name="T24" fmla="*/ 113 w 532"/>
                <a:gd name="T25" fmla="*/ 35 h 372"/>
                <a:gd name="T26" fmla="*/ 124 w 532"/>
                <a:gd name="T27" fmla="*/ 29 h 372"/>
                <a:gd name="T28" fmla="*/ 134 w 532"/>
                <a:gd name="T29" fmla="*/ 25 h 372"/>
                <a:gd name="T30" fmla="*/ 144 w 532"/>
                <a:gd name="T31" fmla="*/ 20 h 372"/>
                <a:gd name="T32" fmla="*/ 154 w 532"/>
                <a:gd name="T33" fmla="*/ 16 h 372"/>
                <a:gd name="T34" fmla="*/ 164 w 532"/>
                <a:gd name="T35" fmla="*/ 12 h 372"/>
                <a:gd name="T36" fmla="*/ 159 w 532"/>
                <a:gd name="T37" fmla="*/ 0 h 372"/>
                <a:gd name="T38" fmla="*/ 149 w 532"/>
                <a:gd name="T39" fmla="*/ 4 h 372"/>
                <a:gd name="T40" fmla="*/ 139 w 532"/>
                <a:gd name="T41" fmla="*/ 8 h 372"/>
                <a:gd name="T42" fmla="*/ 129 w 532"/>
                <a:gd name="T43" fmla="*/ 13 h 372"/>
                <a:gd name="T44" fmla="*/ 117 w 532"/>
                <a:gd name="T45" fmla="*/ 18 h 372"/>
                <a:gd name="T46" fmla="*/ 107 w 532"/>
                <a:gd name="T47" fmla="*/ 23 h 372"/>
                <a:gd name="T48" fmla="*/ 97 w 532"/>
                <a:gd name="T49" fmla="*/ 29 h 372"/>
                <a:gd name="T50" fmla="*/ 86 w 532"/>
                <a:gd name="T51" fmla="*/ 34 h 372"/>
                <a:gd name="T52" fmla="*/ 76 w 532"/>
                <a:gd name="T53" fmla="*/ 41 h 372"/>
                <a:gd name="T54" fmla="*/ 65 w 532"/>
                <a:gd name="T55" fmla="*/ 47 h 372"/>
                <a:gd name="T56" fmla="*/ 55 w 532"/>
                <a:gd name="T57" fmla="*/ 54 h 372"/>
                <a:gd name="T58" fmla="*/ 45 w 532"/>
                <a:gd name="T59" fmla="*/ 61 h 372"/>
                <a:gd name="T60" fmla="*/ 35 w 532"/>
                <a:gd name="T61" fmla="*/ 68 h 372"/>
                <a:gd name="T62" fmla="*/ 26 w 532"/>
                <a:gd name="T63" fmla="*/ 76 h 372"/>
                <a:gd name="T64" fmla="*/ 17 w 532"/>
                <a:gd name="T65" fmla="*/ 84 h 372"/>
                <a:gd name="T66" fmla="*/ 8 w 532"/>
                <a:gd name="T67" fmla="*/ 91 h 372"/>
                <a:gd name="T68" fmla="*/ 0 w 532"/>
                <a:gd name="T69" fmla="*/ 100 h 372"/>
                <a:gd name="T70" fmla="*/ 2 w 532"/>
                <a:gd name="T71" fmla="*/ 110 h 372"/>
                <a:gd name="T72" fmla="*/ 9 w 532"/>
                <a:gd name="T73" fmla="*/ 98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2"/>
                <a:gd name="T112" fmla="*/ 0 h 372"/>
                <a:gd name="T113" fmla="*/ 532 w 532"/>
                <a:gd name="T114" fmla="*/ 372 h 3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2" h="372">
                  <a:moveTo>
                    <a:pt x="28" y="333"/>
                  </a:moveTo>
                  <a:lnTo>
                    <a:pt x="34" y="368"/>
                  </a:lnTo>
                  <a:lnTo>
                    <a:pt x="59" y="341"/>
                  </a:lnTo>
                  <a:lnTo>
                    <a:pt x="85" y="315"/>
                  </a:lnTo>
                  <a:lnTo>
                    <a:pt x="113" y="290"/>
                  </a:lnTo>
                  <a:lnTo>
                    <a:pt x="142" y="265"/>
                  </a:lnTo>
                  <a:lnTo>
                    <a:pt x="173" y="241"/>
                  </a:lnTo>
                  <a:lnTo>
                    <a:pt x="203" y="218"/>
                  </a:lnTo>
                  <a:lnTo>
                    <a:pt x="236" y="196"/>
                  </a:lnTo>
                  <a:lnTo>
                    <a:pt x="268" y="174"/>
                  </a:lnTo>
                  <a:lnTo>
                    <a:pt x="301" y="155"/>
                  </a:lnTo>
                  <a:lnTo>
                    <a:pt x="334" y="135"/>
                  </a:lnTo>
                  <a:lnTo>
                    <a:pt x="367" y="117"/>
                  </a:lnTo>
                  <a:lnTo>
                    <a:pt x="402" y="99"/>
                  </a:lnTo>
                  <a:lnTo>
                    <a:pt x="435" y="84"/>
                  </a:lnTo>
                  <a:lnTo>
                    <a:pt x="468" y="69"/>
                  </a:lnTo>
                  <a:lnTo>
                    <a:pt x="501" y="54"/>
                  </a:lnTo>
                  <a:lnTo>
                    <a:pt x="532" y="42"/>
                  </a:lnTo>
                  <a:lnTo>
                    <a:pt x="516" y="0"/>
                  </a:lnTo>
                  <a:lnTo>
                    <a:pt x="483" y="13"/>
                  </a:lnTo>
                  <a:lnTo>
                    <a:pt x="450" y="28"/>
                  </a:lnTo>
                  <a:lnTo>
                    <a:pt x="417" y="43"/>
                  </a:lnTo>
                  <a:lnTo>
                    <a:pt x="381" y="60"/>
                  </a:lnTo>
                  <a:lnTo>
                    <a:pt x="347" y="78"/>
                  </a:lnTo>
                  <a:lnTo>
                    <a:pt x="314" y="97"/>
                  </a:lnTo>
                  <a:lnTo>
                    <a:pt x="278" y="116"/>
                  </a:lnTo>
                  <a:lnTo>
                    <a:pt x="245" y="138"/>
                  </a:lnTo>
                  <a:lnTo>
                    <a:pt x="211" y="159"/>
                  </a:lnTo>
                  <a:lnTo>
                    <a:pt x="177" y="181"/>
                  </a:lnTo>
                  <a:lnTo>
                    <a:pt x="145" y="206"/>
                  </a:lnTo>
                  <a:lnTo>
                    <a:pt x="115" y="230"/>
                  </a:lnTo>
                  <a:lnTo>
                    <a:pt x="84" y="256"/>
                  </a:lnTo>
                  <a:lnTo>
                    <a:pt x="55" y="283"/>
                  </a:lnTo>
                  <a:lnTo>
                    <a:pt x="26" y="309"/>
                  </a:lnTo>
                  <a:lnTo>
                    <a:pt x="0" y="338"/>
                  </a:lnTo>
                  <a:lnTo>
                    <a:pt x="7" y="372"/>
                  </a:lnTo>
                  <a:lnTo>
                    <a:pt x="28" y="333"/>
                  </a:lnTo>
                  <a:close/>
                </a:path>
              </a:pathLst>
            </a:custGeom>
            <a:solidFill>
              <a:srgbClr val="000000"/>
            </a:solidFill>
            <a:ln w="9525">
              <a:noFill/>
              <a:round/>
              <a:headEnd/>
              <a:tailEnd/>
            </a:ln>
          </p:spPr>
          <p:txBody>
            <a:bodyPr wrap="none" anchor="ctr"/>
            <a:lstStyle/>
            <a:p>
              <a:endParaRPr lang="pt-BR"/>
            </a:p>
          </p:txBody>
        </p:sp>
        <p:sp>
          <p:nvSpPr>
            <p:cNvPr id="23" name="Freeform 17"/>
            <p:cNvSpPr>
              <a:spLocks noChangeArrowheads="1"/>
            </p:cNvSpPr>
            <p:nvPr/>
          </p:nvSpPr>
          <p:spPr bwMode="auto">
            <a:xfrm>
              <a:off x="4748" y="4086"/>
              <a:ext cx="221" cy="55"/>
            </a:xfrm>
            <a:custGeom>
              <a:avLst/>
              <a:gdLst>
                <a:gd name="T0" fmla="*/ 221 w 710"/>
                <a:gd name="T1" fmla="*/ 42 h 186"/>
                <a:gd name="T2" fmla="*/ 221 w 710"/>
                <a:gd name="T3" fmla="*/ 42 h 186"/>
                <a:gd name="T4" fmla="*/ 207 w 710"/>
                <a:gd name="T5" fmla="*/ 42 h 186"/>
                <a:gd name="T6" fmla="*/ 193 w 710"/>
                <a:gd name="T7" fmla="*/ 41 h 186"/>
                <a:gd name="T8" fmla="*/ 180 w 710"/>
                <a:gd name="T9" fmla="*/ 41 h 186"/>
                <a:gd name="T10" fmla="*/ 166 w 710"/>
                <a:gd name="T11" fmla="*/ 40 h 186"/>
                <a:gd name="T12" fmla="*/ 151 w 710"/>
                <a:gd name="T13" fmla="*/ 38 h 186"/>
                <a:gd name="T14" fmla="*/ 138 w 710"/>
                <a:gd name="T15" fmla="*/ 37 h 186"/>
                <a:gd name="T16" fmla="*/ 123 w 710"/>
                <a:gd name="T17" fmla="*/ 35 h 186"/>
                <a:gd name="T18" fmla="*/ 110 w 710"/>
                <a:gd name="T19" fmla="*/ 32 h 186"/>
                <a:gd name="T20" fmla="*/ 96 w 710"/>
                <a:gd name="T21" fmla="*/ 30 h 186"/>
                <a:gd name="T22" fmla="*/ 82 w 710"/>
                <a:gd name="T23" fmla="*/ 27 h 186"/>
                <a:gd name="T24" fmla="*/ 69 w 710"/>
                <a:gd name="T25" fmla="*/ 23 h 186"/>
                <a:gd name="T26" fmla="*/ 55 w 710"/>
                <a:gd name="T27" fmla="*/ 19 h 186"/>
                <a:gd name="T28" fmla="*/ 43 w 710"/>
                <a:gd name="T29" fmla="*/ 15 h 186"/>
                <a:gd name="T30" fmla="*/ 30 w 710"/>
                <a:gd name="T31" fmla="*/ 11 h 186"/>
                <a:gd name="T32" fmla="*/ 18 w 710"/>
                <a:gd name="T33" fmla="*/ 6 h 186"/>
                <a:gd name="T34" fmla="*/ 7 w 710"/>
                <a:gd name="T35" fmla="*/ 0 h 186"/>
                <a:gd name="T36" fmla="*/ 0 w 710"/>
                <a:gd name="T37" fmla="*/ 12 h 186"/>
                <a:gd name="T38" fmla="*/ 12 w 710"/>
                <a:gd name="T39" fmla="*/ 18 h 186"/>
                <a:gd name="T40" fmla="*/ 25 w 710"/>
                <a:gd name="T41" fmla="*/ 23 h 186"/>
                <a:gd name="T42" fmla="*/ 38 w 710"/>
                <a:gd name="T43" fmla="*/ 27 h 186"/>
                <a:gd name="T44" fmla="*/ 51 w 710"/>
                <a:gd name="T45" fmla="*/ 32 h 186"/>
                <a:gd name="T46" fmla="*/ 65 w 710"/>
                <a:gd name="T47" fmla="*/ 36 h 186"/>
                <a:gd name="T48" fmla="*/ 79 w 710"/>
                <a:gd name="T49" fmla="*/ 39 h 186"/>
                <a:gd name="T50" fmla="*/ 93 w 710"/>
                <a:gd name="T51" fmla="*/ 42 h 186"/>
                <a:gd name="T52" fmla="*/ 107 w 710"/>
                <a:gd name="T53" fmla="*/ 45 h 186"/>
                <a:gd name="T54" fmla="*/ 121 w 710"/>
                <a:gd name="T55" fmla="*/ 48 h 186"/>
                <a:gd name="T56" fmla="*/ 135 w 710"/>
                <a:gd name="T57" fmla="*/ 49 h 186"/>
                <a:gd name="T58" fmla="*/ 150 w 710"/>
                <a:gd name="T59" fmla="*/ 51 h 186"/>
                <a:gd name="T60" fmla="*/ 164 w 710"/>
                <a:gd name="T61" fmla="*/ 53 h 186"/>
                <a:gd name="T62" fmla="*/ 179 w 710"/>
                <a:gd name="T63" fmla="*/ 54 h 186"/>
                <a:gd name="T64" fmla="*/ 193 w 710"/>
                <a:gd name="T65" fmla="*/ 54 h 186"/>
                <a:gd name="T66" fmla="*/ 207 w 710"/>
                <a:gd name="T67" fmla="*/ 55 h 186"/>
                <a:gd name="T68" fmla="*/ 221 w 710"/>
                <a:gd name="T69" fmla="*/ 55 h 186"/>
                <a:gd name="T70" fmla="*/ 221 w 710"/>
                <a:gd name="T71" fmla="*/ 55 h 186"/>
                <a:gd name="T72" fmla="*/ 221 w 710"/>
                <a:gd name="T73" fmla="*/ 42 h 1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186"/>
                <a:gd name="T113" fmla="*/ 710 w 710"/>
                <a:gd name="T114" fmla="*/ 186 h 1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186">
                  <a:moveTo>
                    <a:pt x="710" y="142"/>
                  </a:moveTo>
                  <a:lnTo>
                    <a:pt x="710" y="142"/>
                  </a:lnTo>
                  <a:lnTo>
                    <a:pt x="666" y="142"/>
                  </a:lnTo>
                  <a:lnTo>
                    <a:pt x="621" y="140"/>
                  </a:lnTo>
                  <a:lnTo>
                    <a:pt x="577" y="138"/>
                  </a:lnTo>
                  <a:lnTo>
                    <a:pt x="532" y="134"/>
                  </a:lnTo>
                  <a:lnTo>
                    <a:pt x="486" y="130"/>
                  </a:lnTo>
                  <a:lnTo>
                    <a:pt x="442" y="124"/>
                  </a:lnTo>
                  <a:lnTo>
                    <a:pt x="396" y="117"/>
                  </a:lnTo>
                  <a:lnTo>
                    <a:pt x="352" y="109"/>
                  </a:lnTo>
                  <a:lnTo>
                    <a:pt x="308" y="100"/>
                  </a:lnTo>
                  <a:lnTo>
                    <a:pt x="264" y="90"/>
                  </a:lnTo>
                  <a:lnTo>
                    <a:pt x="221" y="78"/>
                  </a:lnTo>
                  <a:lnTo>
                    <a:pt x="178" y="64"/>
                  </a:lnTo>
                  <a:lnTo>
                    <a:pt x="138" y="52"/>
                  </a:lnTo>
                  <a:lnTo>
                    <a:pt x="97" y="36"/>
                  </a:lnTo>
                  <a:lnTo>
                    <a:pt x="58" y="19"/>
                  </a:lnTo>
                  <a:lnTo>
                    <a:pt x="21" y="0"/>
                  </a:lnTo>
                  <a:lnTo>
                    <a:pt x="0" y="39"/>
                  </a:lnTo>
                  <a:lnTo>
                    <a:pt x="40" y="60"/>
                  </a:lnTo>
                  <a:lnTo>
                    <a:pt x="81" y="77"/>
                  </a:lnTo>
                  <a:lnTo>
                    <a:pt x="122" y="93"/>
                  </a:lnTo>
                  <a:lnTo>
                    <a:pt x="165" y="108"/>
                  </a:lnTo>
                  <a:lnTo>
                    <a:pt x="209" y="122"/>
                  </a:lnTo>
                  <a:lnTo>
                    <a:pt x="253" y="133"/>
                  </a:lnTo>
                  <a:lnTo>
                    <a:pt x="299" y="143"/>
                  </a:lnTo>
                  <a:lnTo>
                    <a:pt x="343" y="153"/>
                  </a:lnTo>
                  <a:lnTo>
                    <a:pt x="389" y="161"/>
                  </a:lnTo>
                  <a:lnTo>
                    <a:pt x="435" y="167"/>
                  </a:lnTo>
                  <a:lnTo>
                    <a:pt x="482" y="173"/>
                  </a:lnTo>
                  <a:lnTo>
                    <a:pt x="527" y="178"/>
                  </a:lnTo>
                  <a:lnTo>
                    <a:pt x="574" y="181"/>
                  </a:lnTo>
                  <a:lnTo>
                    <a:pt x="619" y="184"/>
                  </a:lnTo>
                  <a:lnTo>
                    <a:pt x="666" y="186"/>
                  </a:lnTo>
                  <a:lnTo>
                    <a:pt x="710" y="186"/>
                  </a:lnTo>
                  <a:lnTo>
                    <a:pt x="710" y="142"/>
                  </a:lnTo>
                  <a:close/>
                </a:path>
              </a:pathLst>
            </a:custGeom>
            <a:solidFill>
              <a:srgbClr val="000000"/>
            </a:solidFill>
            <a:ln w="9525">
              <a:noFill/>
              <a:round/>
              <a:headEnd/>
              <a:tailEnd/>
            </a:ln>
          </p:spPr>
          <p:txBody>
            <a:bodyPr wrap="none" anchor="ctr"/>
            <a:lstStyle/>
            <a:p>
              <a:endParaRPr lang="pt-BR"/>
            </a:p>
          </p:txBody>
        </p:sp>
        <p:sp>
          <p:nvSpPr>
            <p:cNvPr id="24" name="Freeform 18"/>
            <p:cNvSpPr>
              <a:spLocks noChangeArrowheads="1"/>
            </p:cNvSpPr>
            <p:nvPr/>
          </p:nvSpPr>
          <p:spPr bwMode="auto">
            <a:xfrm>
              <a:off x="4969" y="4100"/>
              <a:ext cx="146" cy="41"/>
            </a:xfrm>
            <a:custGeom>
              <a:avLst/>
              <a:gdLst>
                <a:gd name="T0" fmla="*/ 140 w 469"/>
                <a:gd name="T1" fmla="*/ 0 h 135"/>
                <a:gd name="T2" fmla="*/ 132 w 469"/>
                <a:gd name="T3" fmla="*/ 3 h 135"/>
                <a:gd name="T4" fmla="*/ 123 w 469"/>
                <a:gd name="T5" fmla="*/ 7 h 135"/>
                <a:gd name="T6" fmla="*/ 115 w 469"/>
                <a:gd name="T7" fmla="*/ 9 h 135"/>
                <a:gd name="T8" fmla="*/ 106 w 469"/>
                <a:gd name="T9" fmla="*/ 12 h 135"/>
                <a:gd name="T10" fmla="*/ 97 w 469"/>
                <a:gd name="T11" fmla="*/ 15 h 135"/>
                <a:gd name="T12" fmla="*/ 89 w 469"/>
                <a:gd name="T13" fmla="*/ 17 h 135"/>
                <a:gd name="T14" fmla="*/ 80 w 469"/>
                <a:gd name="T15" fmla="*/ 19 h 135"/>
                <a:gd name="T16" fmla="*/ 71 w 469"/>
                <a:gd name="T17" fmla="*/ 21 h 135"/>
                <a:gd name="T18" fmla="*/ 63 w 469"/>
                <a:gd name="T19" fmla="*/ 22 h 135"/>
                <a:gd name="T20" fmla="*/ 53 w 469"/>
                <a:gd name="T21" fmla="*/ 24 h 135"/>
                <a:gd name="T22" fmla="*/ 45 w 469"/>
                <a:gd name="T23" fmla="*/ 25 h 135"/>
                <a:gd name="T24" fmla="*/ 36 w 469"/>
                <a:gd name="T25" fmla="*/ 26 h 135"/>
                <a:gd name="T26" fmla="*/ 26 w 469"/>
                <a:gd name="T27" fmla="*/ 27 h 135"/>
                <a:gd name="T28" fmla="*/ 18 w 469"/>
                <a:gd name="T29" fmla="*/ 27 h 135"/>
                <a:gd name="T30" fmla="*/ 9 w 469"/>
                <a:gd name="T31" fmla="*/ 28 h 135"/>
                <a:gd name="T32" fmla="*/ 0 w 469"/>
                <a:gd name="T33" fmla="*/ 28 h 135"/>
                <a:gd name="T34" fmla="*/ 0 w 469"/>
                <a:gd name="T35" fmla="*/ 41 h 135"/>
                <a:gd name="T36" fmla="*/ 9 w 469"/>
                <a:gd name="T37" fmla="*/ 41 h 135"/>
                <a:gd name="T38" fmla="*/ 19 w 469"/>
                <a:gd name="T39" fmla="*/ 41 h 135"/>
                <a:gd name="T40" fmla="*/ 28 w 469"/>
                <a:gd name="T41" fmla="*/ 40 h 135"/>
                <a:gd name="T42" fmla="*/ 37 w 469"/>
                <a:gd name="T43" fmla="*/ 39 h 135"/>
                <a:gd name="T44" fmla="*/ 46 w 469"/>
                <a:gd name="T45" fmla="*/ 38 h 135"/>
                <a:gd name="T46" fmla="*/ 55 w 469"/>
                <a:gd name="T47" fmla="*/ 37 h 135"/>
                <a:gd name="T48" fmla="*/ 64 w 469"/>
                <a:gd name="T49" fmla="*/ 36 h 135"/>
                <a:gd name="T50" fmla="*/ 74 w 469"/>
                <a:gd name="T51" fmla="*/ 34 h 135"/>
                <a:gd name="T52" fmla="*/ 83 w 469"/>
                <a:gd name="T53" fmla="*/ 32 h 135"/>
                <a:gd name="T54" fmla="*/ 92 w 469"/>
                <a:gd name="T55" fmla="*/ 30 h 135"/>
                <a:gd name="T56" fmla="*/ 101 w 469"/>
                <a:gd name="T57" fmla="*/ 28 h 135"/>
                <a:gd name="T58" fmla="*/ 110 w 469"/>
                <a:gd name="T59" fmla="*/ 25 h 135"/>
                <a:gd name="T60" fmla="*/ 119 w 469"/>
                <a:gd name="T61" fmla="*/ 22 h 135"/>
                <a:gd name="T62" fmla="*/ 128 w 469"/>
                <a:gd name="T63" fmla="*/ 19 h 135"/>
                <a:gd name="T64" fmla="*/ 137 w 469"/>
                <a:gd name="T65" fmla="*/ 16 h 135"/>
                <a:gd name="T66" fmla="*/ 146 w 469"/>
                <a:gd name="T67" fmla="*/ 12 h 135"/>
                <a:gd name="T68" fmla="*/ 140 w 469"/>
                <a:gd name="T69" fmla="*/ 0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9"/>
                <a:gd name="T106" fmla="*/ 0 h 135"/>
                <a:gd name="T107" fmla="*/ 469 w 469"/>
                <a:gd name="T108" fmla="*/ 135 h 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9" h="135">
                  <a:moveTo>
                    <a:pt x="451" y="0"/>
                  </a:moveTo>
                  <a:lnTo>
                    <a:pt x="424" y="11"/>
                  </a:lnTo>
                  <a:lnTo>
                    <a:pt x="396" y="23"/>
                  </a:lnTo>
                  <a:lnTo>
                    <a:pt x="369" y="31"/>
                  </a:lnTo>
                  <a:lnTo>
                    <a:pt x="340" y="40"/>
                  </a:lnTo>
                  <a:lnTo>
                    <a:pt x="313" y="49"/>
                  </a:lnTo>
                  <a:lnTo>
                    <a:pt x="285" y="56"/>
                  </a:lnTo>
                  <a:lnTo>
                    <a:pt x="257" y="63"/>
                  </a:lnTo>
                  <a:lnTo>
                    <a:pt x="228" y="68"/>
                  </a:lnTo>
                  <a:lnTo>
                    <a:pt x="201" y="74"/>
                  </a:lnTo>
                  <a:lnTo>
                    <a:pt x="171" y="79"/>
                  </a:lnTo>
                  <a:lnTo>
                    <a:pt x="143" y="82"/>
                  </a:lnTo>
                  <a:lnTo>
                    <a:pt x="115" y="86"/>
                  </a:lnTo>
                  <a:lnTo>
                    <a:pt x="85" y="88"/>
                  </a:lnTo>
                  <a:lnTo>
                    <a:pt x="58" y="90"/>
                  </a:lnTo>
                  <a:lnTo>
                    <a:pt x="29" y="91"/>
                  </a:lnTo>
                  <a:lnTo>
                    <a:pt x="0" y="91"/>
                  </a:lnTo>
                  <a:lnTo>
                    <a:pt x="0" y="135"/>
                  </a:lnTo>
                  <a:lnTo>
                    <a:pt x="29" y="135"/>
                  </a:lnTo>
                  <a:lnTo>
                    <a:pt x="60" y="134"/>
                  </a:lnTo>
                  <a:lnTo>
                    <a:pt x="90" y="131"/>
                  </a:lnTo>
                  <a:lnTo>
                    <a:pt x="119" y="129"/>
                  </a:lnTo>
                  <a:lnTo>
                    <a:pt x="148" y="126"/>
                  </a:lnTo>
                  <a:lnTo>
                    <a:pt x="178" y="122"/>
                  </a:lnTo>
                  <a:lnTo>
                    <a:pt x="207" y="118"/>
                  </a:lnTo>
                  <a:lnTo>
                    <a:pt x="237" y="112"/>
                  </a:lnTo>
                  <a:lnTo>
                    <a:pt x="266" y="106"/>
                  </a:lnTo>
                  <a:lnTo>
                    <a:pt x="294" y="99"/>
                  </a:lnTo>
                  <a:lnTo>
                    <a:pt x="324" y="92"/>
                  </a:lnTo>
                  <a:lnTo>
                    <a:pt x="354" y="83"/>
                  </a:lnTo>
                  <a:lnTo>
                    <a:pt x="383" y="74"/>
                  </a:lnTo>
                  <a:lnTo>
                    <a:pt x="412" y="64"/>
                  </a:lnTo>
                  <a:lnTo>
                    <a:pt x="440" y="52"/>
                  </a:lnTo>
                  <a:lnTo>
                    <a:pt x="469" y="41"/>
                  </a:lnTo>
                  <a:lnTo>
                    <a:pt x="451" y="0"/>
                  </a:lnTo>
                  <a:close/>
                </a:path>
              </a:pathLst>
            </a:custGeom>
            <a:solidFill>
              <a:srgbClr val="000000"/>
            </a:solidFill>
            <a:ln w="9525">
              <a:noFill/>
              <a:round/>
              <a:headEnd/>
              <a:tailEnd/>
            </a:ln>
          </p:spPr>
          <p:txBody>
            <a:bodyPr wrap="none" anchor="ctr"/>
            <a:lstStyle/>
            <a:p>
              <a:endParaRPr lang="pt-BR"/>
            </a:p>
          </p:txBody>
        </p:sp>
        <p:sp>
          <p:nvSpPr>
            <p:cNvPr id="25" name="Freeform 19"/>
            <p:cNvSpPr>
              <a:spLocks noChangeArrowheads="1"/>
            </p:cNvSpPr>
            <p:nvPr/>
          </p:nvSpPr>
          <p:spPr bwMode="auto">
            <a:xfrm>
              <a:off x="4967" y="4126"/>
              <a:ext cx="10" cy="13"/>
            </a:xfrm>
            <a:custGeom>
              <a:avLst/>
              <a:gdLst>
                <a:gd name="T0" fmla="*/ 6 w 32"/>
                <a:gd name="T1" fmla="*/ 13 h 44"/>
                <a:gd name="T2" fmla="*/ 8 w 32"/>
                <a:gd name="T3" fmla="*/ 11 h 44"/>
                <a:gd name="T4" fmla="*/ 10 w 32"/>
                <a:gd name="T5" fmla="*/ 9 h 44"/>
                <a:gd name="T6" fmla="*/ 10 w 32"/>
                <a:gd name="T7" fmla="*/ 7 h 44"/>
                <a:gd name="T8" fmla="*/ 9 w 32"/>
                <a:gd name="T9" fmla="*/ 4 h 44"/>
                <a:gd name="T10" fmla="*/ 8 w 32"/>
                <a:gd name="T11" fmla="*/ 2 h 44"/>
                <a:gd name="T12" fmla="*/ 6 w 32"/>
                <a:gd name="T13" fmla="*/ 1 h 44"/>
                <a:gd name="T14" fmla="*/ 3 w 32"/>
                <a:gd name="T15" fmla="*/ 0 h 44"/>
                <a:gd name="T16" fmla="*/ 0 w 32"/>
                <a:gd name="T17" fmla="*/ 1 h 44"/>
                <a:gd name="T18" fmla="*/ 6 w 32"/>
                <a:gd name="T19" fmla="*/ 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44"/>
                <a:gd name="T32" fmla="*/ 32 w 3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44">
                  <a:moveTo>
                    <a:pt x="19" y="44"/>
                  </a:moveTo>
                  <a:lnTo>
                    <a:pt x="27" y="38"/>
                  </a:lnTo>
                  <a:lnTo>
                    <a:pt x="31" y="31"/>
                  </a:lnTo>
                  <a:lnTo>
                    <a:pt x="32" y="23"/>
                  </a:lnTo>
                  <a:lnTo>
                    <a:pt x="30" y="14"/>
                  </a:lnTo>
                  <a:lnTo>
                    <a:pt x="25" y="7"/>
                  </a:lnTo>
                  <a:lnTo>
                    <a:pt x="19" y="2"/>
                  </a:lnTo>
                  <a:lnTo>
                    <a:pt x="11" y="0"/>
                  </a:lnTo>
                  <a:lnTo>
                    <a:pt x="0" y="2"/>
                  </a:lnTo>
                  <a:lnTo>
                    <a:pt x="19" y="44"/>
                  </a:lnTo>
                  <a:close/>
                </a:path>
              </a:pathLst>
            </a:custGeom>
            <a:solidFill>
              <a:srgbClr val="000000"/>
            </a:solidFill>
            <a:ln w="9525">
              <a:noFill/>
              <a:round/>
              <a:headEnd/>
              <a:tailEnd/>
            </a:ln>
          </p:spPr>
          <p:txBody>
            <a:bodyPr wrap="none" anchor="ctr"/>
            <a:lstStyle/>
            <a:p>
              <a:endParaRPr lang="pt-BR"/>
            </a:p>
          </p:txBody>
        </p:sp>
        <p:sp>
          <p:nvSpPr>
            <p:cNvPr id="26" name="Freeform 20"/>
            <p:cNvSpPr>
              <a:spLocks noChangeArrowheads="1"/>
            </p:cNvSpPr>
            <p:nvPr/>
          </p:nvSpPr>
          <p:spPr bwMode="auto">
            <a:xfrm>
              <a:off x="5083" y="4009"/>
              <a:ext cx="11" cy="11"/>
            </a:xfrm>
            <a:custGeom>
              <a:avLst/>
              <a:gdLst>
                <a:gd name="T0" fmla="*/ 11 w 40"/>
                <a:gd name="T1" fmla="*/ 3 h 34"/>
                <a:gd name="T2" fmla="*/ 9 w 40"/>
                <a:gd name="T3" fmla="*/ 1 h 34"/>
                <a:gd name="T4" fmla="*/ 7 w 40"/>
                <a:gd name="T5" fmla="*/ 0 h 34"/>
                <a:gd name="T6" fmla="*/ 5 w 40"/>
                <a:gd name="T7" fmla="*/ 0 h 34"/>
                <a:gd name="T8" fmla="*/ 3 w 40"/>
                <a:gd name="T9" fmla="*/ 1 h 34"/>
                <a:gd name="T10" fmla="*/ 1 w 40"/>
                <a:gd name="T11" fmla="*/ 3 h 34"/>
                <a:gd name="T12" fmla="*/ 0 w 40"/>
                <a:gd name="T13" fmla="*/ 6 h 34"/>
                <a:gd name="T14" fmla="*/ 0 w 40"/>
                <a:gd name="T15" fmla="*/ 8 h 34"/>
                <a:gd name="T16" fmla="*/ 1 w 40"/>
                <a:gd name="T17" fmla="*/ 11 h 34"/>
                <a:gd name="T18" fmla="*/ 11 w 40"/>
                <a:gd name="T19" fmla="*/ 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4"/>
                <a:gd name="T32" fmla="*/ 40 w 4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4">
                  <a:moveTo>
                    <a:pt x="40" y="9"/>
                  </a:moveTo>
                  <a:lnTo>
                    <a:pt x="33" y="2"/>
                  </a:lnTo>
                  <a:lnTo>
                    <a:pt x="25" y="0"/>
                  </a:lnTo>
                  <a:lnTo>
                    <a:pt x="17" y="0"/>
                  </a:lnTo>
                  <a:lnTo>
                    <a:pt x="10" y="3"/>
                  </a:lnTo>
                  <a:lnTo>
                    <a:pt x="4" y="9"/>
                  </a:lnTo>
                  <a:lnTo>
                    <a:pt x="0" y="17"/>
                  </a:lnTo>
                  <a:lnTo>
                    <a:pt x="0" y="25"/>
                  </a:lnTo>
                  <a:lnTo>
                    <a:pt x="4" y="34"/>
                  </a:lnTo>
                  <a:lnTo>
                    <a:pt x="40" y="9"/>
                  </a:lnTo>
                  <a:close/>
                </a:path>
              </a:pathLst>
            </a:custGeom>
            <a:solidFill>
              <a:srgbClr val="000000"/>
            </a:solidFill>
            <a:ln w="9525">
              <a:noFill/>
              <a:round/>
              <a:headEnd/>
              <a:tailEnd/>
            </a:ln>
          </p:spPr>
          <p:txBody>
            <a:bodyPr wrap="none" anchor="ctr"/>
            <a:lstStyle/>
            <a:p>
              <a:endParaRPr lang="pt-BR"/>
            </a:p>
          </p:txBody>
        </p:sp>
        <p:sp>
          <p:nvSpPr>
            <p:cNvPr id="27" name="Freeform 21"/>
            <p:cNvSpPr>
              <a:spLocks noChangeArrowheads="1"/>
            </p:cNvSpPr>
            <p:nvPr/>
          </p:nvSpPr>
          <p:spPr bwMode="auto">
            <a:xfrm>
              <a:off x="5083" y="4012"/>
              <a:ext cx="73" cy="80"/>
            </a:xfrm>
            <a:custGeom>
              <a:avLst/>
              <a:gdLst>
                <a:gd name="T0" fmla="*/ 73 w 232"/>
                <a:gd name="T1" fmla="*/ 71 h 273"/>
                <a:gd name="T2" fmla="*/ 68 w 232"/>
                <a:gd name="T3" fmla="*/ 67 h 273"/>
                <a:gd name="T4" fmla="*/ 64 w 232"/>
                <a:gd name="T5" fmla="*/ 62 h 273"/>
                <a:gd name="T6" fmla="*/ 60 w 232"/>
                <a:gd name="T7" fmla="*/ 59 h 273"/>
                <a:gd name="T8" fmla="*/ 56 w 232"/>
                <a:gd name="T9" fmla="*/ 55 h 273"/>
                <a:gd name="T10" fmla="*/ 52 w 232"/>
                <a:gd name="T11" fmla="*/ 50 h 273"/>
                <a:gd name="T12" fmla="*/ 48 w 232"/>
                <a:gd name="T13" fmla="*/ 46 h 273"/>
                <a:gd name="T14" fmla="*/ 44 w 232"/>
                <a:gd name="T15" fmla="*/ 42 h 273"/>
                <a:gd name="T16" fmla="*/ 40 w 232"/>
                <a:gd name="T17" fmla="*/ 38 h 273"/>
                <a:gd name="T18" fmla="*/ 37 w 232"/>
                <a:gd name="T19" fmla="*/ 33 h 273"/>
                <a:gd name="T20" fmla="*/ 33 w 232"/>
                <a:gd name="T21" fmla="*/ 29 h 273"/>
                <a:gd name="T22" fmla="*/ 29 w 232"/>
                <a:gd name="T23" fmla="*/ 25 h 273"/>
                <a:gd name="T24" fmla="*/ 26 w 232"/>
                <a:gd name="T25" fmla="*/ 20 h 273"/>
                <a:gd name="T26" fmla="*/ 22 w 232"/>
                <a:gd name="T27" fmla="*/ 15 h 273"/>
                <a:gd name="T28" fmla="*/ 19 w 232"/>
                <a:gd name="T29" fmla="*/ 10 h 273"/>
                <a:gd name="T30" fmla="*/ 15 w 232"/>
                <a:gd name="T31" fmla="*/ 5 h 273"/>
                <a:gd name="T32" fmla="*/ 11 w 232"/>
                <a:gd name="T33" fmla="*/ 0 h 273"/>
                <a:gd name="T34" fmla="*/ 0 w 232"/>
                <a:gd name="T35" fmla="*/ 7 h 273"/>
                <a:gd name="T36" fmla="*/ 3 w 232"/>
                <a:gd name="T37" fmla="*/ 13 h 273"/>
                <a:gd name="T38" fmla="*/ 7 w 232"/>
                <a:gd name="T39" fmla="*/ 18 h 273"/>
                <a:gd name="T40" fmla="*/ 11 w 232"/>
                <a:gd name="T41" fmla="*/ 23 h 273"/>
                <a:gd name="T42" fmla="*/ 14 w 232"/>
                <a:gd name="T43" fmla="*/ 27 h 273"/>
                <a:gd name="T44" fmla="*/ 18 w 232"/>
                <a:gd name="T45" fmla="*/ 32 h 273"/>
                <a:gd name="T46" fmla="*/ 22 w 232"/>
                <a:gd name="T47" fmla="*/ 37 h 273"/>
                <a:gd name="T48" fmla="*/ 26 w 232"/>
                <a:gd name="T49" fmla="*/ 41 h 273"/>
                <a:gd name="T50" fmla="*/ 29 w 232"/>
                <a:gd name="T51" fmla="*/ 46 h 273"/>
                <a:gd name="T52" fmla="*/ 33 w 232"/>
                <a:gd name="T53" fmla="*/ 51 h 273"/>
                <a:gd name="T54" fmla="*/ 37 w 232"/>
                <a:gd name="T55" fmla="*/ 55 h 273"/>
                <a:gd name="T56" fmla="*/ 42 w 232"/>
                <a:gd name="T57" fmla="*/ 59 h 273"/>
                <a:gd name="T58" fmla="*/ 46 w 232"/>
                <a:gd name="T59" fmla="*/ 63 h 273"/>
                <a:gd name="T60" fmla="*/ 50 w 232"/>
                <a:gd name="T61" fmla="*/ 67 h 273"/>
                <a:gd name="T62" fmla="*/ 54 w 232"/>
                <a:gd name="T63" fmla="*/ 72 h 273"/>
                <a:gd name="T64" fmla="*/ 59 w 232"/>
                <a:gd name="T65" fmla="*/ 76 h 273"/>
                <a:gd name="T66" fmla="*/ 64 w 232"/>
                <a:gd name="T67" fmla="*/ 80 h 273"/>
                <a:gd name="T68" fmla="*/ 73 w 232"/>
                <a:gd name="T69" fmla="*/ 71 h 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273"/>
                <a:gd name="T107" fmla="*/ 232 w 232"/>
                <a:gd name="T108" fmla="*/ 273 h 2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273">
                  <a:moveTo>
                    <a:pt x="232" y="241"/>
                  </a:moveTo>
                  <a:lnTo>
                    <a:pt x="217" y="227"/>
                  </a:lnTo>
                  <a:lnTo>
                    <a:pt x="204" y="213"/>
                  </a:lnTo>
                  <a:lnTo>
                    <a:pt x="191" y="200"/>
                  </a:lnTo>
                  <a:lnTo>
                    <a:pt x="178" y="187"/>
                  </a:lnTo>
                  <a:lnTo>
                    <a:pt x="164" y="172"/>
                  </a:lnTo>
                  <a:lnTo>
                    <a:pt x="153" y="158"/>
                  </a:lnTo>
                  <a:lnTo>
                    <a:pt x="140" y="143"/>
                  </a:lnTo>
                  <a:lnTo>
                    <a:pt x="128" y="130"/>
                  </a:lnTo>
                  <a:lnTo>
                    <a:pt x="116" y="113"/>
                  </a:lnTo>
                  <a:lnTo>
                    <a:pt x="104" y="99"/>
                  </a:lnTo>
                  <a:lnTo>
                    <a:pt x="93" y="84"/>
                  </a:lnTo>
                  <a:lnTo>
                    <a:pt x="82" y="68"/>
                  </a:lnTo>
                  <a:lnTo>
                    <a:pt x="71" y="52"/>
                  </a:lnTo>
                  <a:lnTo>
                    <a:pt x="59" y="35"/>
                  </a:lnTo>
                  <a:lnTo>
                    <a:pt x="48" y="17"/>
                  </a:lnTo>
                  <a:lnTo>
                    <a:pt x="36" y="0"/>
                  </a:lnTo>
                  <a:lnTo>
                    <a:pt x="0" y="25"/>
                  </a:lnTo>
                  <a:lnTo>
                    <a:pt x="11" y="43"/>
                  </a:lnTo>
                  <a:lnTo>
                    <a:pt x="23" y="60"/>
                  </a:lnTo>
                  <a:lnTo>
                    <a:pt x="34" y="77"/>
                  </a:lnTo>
                  <a:lnTo>
                    <a:pt x="45" y="93"/>
                  </a:lnTo>
                  <a:lnTo>
                    <a:pt x="57" y="109"/>
                  </a:lnTo>
                  <a:lnTo>
                    <a:pt x="69" y="126"/>
                  </a:lnTo>
                  <a:lnTo>
                    <a:pt x="82" y="141"/>
                  </a:lnTo>
                  <a:lnTo>
                    <a:pt x="93" y="157"/>
                  </a:lnTo>
                  <a:lnTo>
                    <a:pt x="106" y="173"/>
                  </a:lnTo>
                  <a:lnTo>
                    <a:pt x="119" y="188"/>
                  </a:lnTo>
                  <a:lnTo>
                    <a:pt x="132" y="202"/>
                  </a:lnTo>
                  <a:lnTo>
                    <a:pt x="146" y="216"/>
                  </a:lnTo>
                  <a:lnTo>
                    <a:pt x="159" y="230"/>
                  </a:lnTo>
                  <a:lnTo>
                    <a:pt x="172" y="245"/>
                  </a:lnTo>
                  <a:lnTo>
                    <a:pt x="187" y="259"/>
                  </a:lnTo>
                  <a:lnTo>
                    <a:pt x="202" y="273"/>
                  </a:lnTo>
                  <a:lnTo>
                    <a:pt x="232" y="241"/>
                  </a:lnTo>
                  <a:close/>
                </a:path>
              </a:pathLst>
            </a:custGeom>
            <a:solidFill>
              <a:srgbClr val="000000"/>
            </a:solidFill>
            <a:ln w="9525">
              <a:noFill/>
              <a:round/>
              <a:headEnd/>
              <a:tailEnd/>
            </a:ln>
          </p:spPr>
          <p:txBody>
            <a:bodyPr wrap="none" anchor="ctr"/>
            <a:lstStyle/>
            <a:p>
              <a:endParaRPr lang="pt-BR"/>
            </a:p>
          </p:txBody>
        </p:sp>
        <p:sp>
          <p:nvSpPr>
            <p:cNvPr id="28" name="Freeform 22"/>
            <p:cNvSpPr>
              <a:spLocks noChangeArrowheads="1"/>
            </p:cNvSpPr>
            <p:nvPr/>
          </p:nvSpPr>
          <p:spPr bwMode="auto">
            <a:xfrm>
              <a:off x="5085" y="4011"/>
              <a:ext cx="11" cy="11"/>
            </a:xfrm>
            <a:custGeom>
              <a:avLst/>
              <a:gdLst>
                <a:gd name="T0" fmla="*/ 0 w 37"/>
                <a:gd name="T1" fmla="*/ 9 h 38"/>
                <a:gd name="T2" fmla="*/ 2 w 37"/>
                <a:gd name="T3" fmla="*/ 10 h 38"/>
                <a:gd name="T4" fmla="*/ 5 w 37"/>
                <a:gd name="T5" fmla="*/ 11 h 38"/>
                <a:gd name="T6" fmla="*/ 7 w 37"/>
                <a:gd name="T7" fmla="*/ 10 h 38"/>
                <a:gd name="T8" fmla="*/ 9 w 37"/>
                <a:gd name="T9" fmla="*/ 9 h 38"/>
                <a:gd name="T10" fmla="*/ 10 w 37"/>
                <a:gd name="T11" fmla="*/ 7 h 38"/>
                <a:gd name="T12" fmla="*/ 11 w 37"/>
                <a:gd name="T13" fmla="*/ 5 h 38"/>
                <a:gd name="T14" fmla="*/ 11 w 37"/>
                <a:gd name="T15" fmla="*/ 2 h 38"/>
                <a:gd name="T16" fmla="*/ 9 w 37"/>
                <a:gd name="T17" fmla="*/ 0 h 38"/>
                <a:gd name="T18" fmla="*/ 0 w 37"/>
                <a:gd name="T19" fmla="*/ 9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8"/>
                <a:gd name="T32" fmla="*/ 37 w 3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8">
                  <a:moveTo>
                    <a:pt x="0" y="32"/>
                  </a:moveTo>
                  <a:lnTo>
                    <a:pt x="8" y="36"/>
                  </a:lnTo>
                  <a:lnTo>
                    <a:pt x="16" y="38"/>
                  </a:lnTo>
                  <a:lnTo>
                    <a:pt x="24" y="35"/>
                  </a:lnTo>
                  <a:lnTo>
                    <a:pt x="31" y="31"/>
                  </a:lnTo>
                  <a:lnTo>
                    <a:pt x="34" y="24"/>
                  </a:lnTo>
                  <a:lnTo>
                    <a:pt x="37" y="16"/>
                  </a:lnTo>
                  <a:lnTo>
                    <a:pt x="36" y="8"/>
                  </a:lnTo>
                  <a:lnTo>
                    <a:pt x="30" y="0"/>
                  </a:lnTo>
                  <a:lnTo>
                    <a:pt x="0" y="32"/>
                  </a:lnTo>
                  <a:close/>
                </a:path>
              </a:pathLst>
            </a:custGeom>
            <a:solidFill>
              <a:srgbClr val="000000"/>
            </a:solidFill>
            <a:ln w="9525">
              <a:noFill/>
              <a:round/>
              <a:headEnd/>
              <a:tailEnd/>
            </a:ln>
          </p:spPr>
          <p:txBody>
            <a:bodyPr wrap="none" anchor="ctr"/>
            <a:lstStyle/>
            <a:p>
              <a:endParaRPr lang="pt-BR"/>
            </a:p>
          </p:txBody>
        </p:sp>
        <p:sp>
          <p:nvSpPr>
            <p:cNvPr id="29" name="Freeform 23"/>
            <p:cNvSpPr>
              <a:spLocks noChangeArrowheads="1"/>
            </p:cNvSpPr>
            <p:nvPr/>
          </p:nvSpPr>
          <p:spPr bwMode="auto">
            <a:xfrm>
              <a:off x="4700" y="3190"/>
              <a:ext cx="559" cy="808"/>
            </a:xfrm>
            <a:custGeom>
              <a:avLst/>
              <a:gdLst>
                <a:gd name="T0" fmla="*/ 9 w 1799"/>
                <a:gd name="T1" fmla="*/ 24 h 2727"/>
                <a:gd name="T2" fmla="*/ 27 w 1799"/>
                <a:gd name="T3" fmla="*/ 73 h 2727"/>
                <a:gd name="T4" fmla="*/ 46 w 1799"/>
                <a:gd name="T5" fmla="*/ 124 h 2727"/>
                <a:gd name="T6" fmla="*/ 66 w 1799"/>
                <a:gd name="T7" fmla="*/ 175 h 2727"/>
                <a:gd name="T8" fmla="*/ 86 w 1799"/>
                <a:gd name="T9" fmla="*/ 226 h 2727"/>
                <a:gd name="T10" fmla="*/ 106 w 1799"/>
                <a:gd name="T11" fmla="*/ 279 h 2727"/>
                <a:gd name="T12" fmla="*/ 126 w 1799"/>
                <a:gd name="T13" fmla="*/ 331 h 2727"/>
                <a:gd name="T14" fmla="*/ 145 w 1799"/>
                <a:gd name="T15" fmla="*/ 383 h 2727"/>
                <a:gd name="T16" fmla="*/ 165 w 1799"/>
                <a:gd name="T17" fmla="*/ 435 h 2727"/>
                <a:gd name="T18" fmla="*/ 183 w 1799"/>
                <a:gd name="T19" fmla="*/ 485 h 2727"/>
                <a:gd name="T20" fmla="*/ 200 w 1799"/>
                <a:gd name="T21" fmla="*/ 535 h 2727"/>
                <a:gd name="T22" fmla="*/ 216 w 1799"/>
                <a:gd name="T23" fmla="*/ 583 h 2727"/>
                <a:gd name="T24" fmla="*/ 230 w 1799"/>
                <a:gd name="T25" fmla="*/ 629 h 2727"/>
                <a:gd name="T26" fmla="*/ 242 w 1799"/>
                <a:gd name="T27" fmla="*/ 674 h 2727"/>
                <a:gd name="T28" fmla="*/ 253 w 1799"/>
                <a:gd name="T29" fmla="*/ 716 h 2727"/>
                <a:gd name="T30" fmla="*/ 261 w 1799"/>
                <a:gd name="T31" fmla="*/ 755 h 2727"/>
                <a:gd name="T32" fmla="*/ 271 w 1799"/>
                <a:gd name="T33" fmla="*/ 777 h 2727"/>
                <a:gd name="T34" fmla="*/ 286 w 1799"/>
                <a:gd name="T35" fmla="*/ 781 h 2727"/>
                <a:gd name="T36" fmla="*/ 301 w 1799"/>
                <a:gd name="T37" fmla="*/ 786 h 2727"/>
                <a:gd name="T38" fmla="*/ 316 w 1799"/>
                <a:gd name="T39" fmla="*/ 789 h 2727"/>
                <a:gd name="T40" fmla="*/ 332 w 1799"/>
                <a:gd name="T41" fmla="*/ 792 h 2727"/>
                <a:gd name="T42" fmla="*/ 348 w 1799"/>
                <a:gd name="T43" fmla="*/ 794 h 2727"/>
                <a:gd name="T44" fmla="*/ 365 w 1799"/>
                <a:gd name="T45" fmla="*/ 794 h 2727"/>
                <a:gd name="T46" fmla="*/ 381 w 1799"/>
                <a:gd name="T47" fmla="*/ 794 h 2727"/>
                <a:gd name="T48" fmla="*/ 400 w 1799"/>
                <a:gd name="T49" fmla="*/ 799 h 2727"/>
                <a:gd name="T50" fmla="*/ 423 w 1799"/>
                <a:gd name="T51" fmla="*/ 805 h 2727"/>
                <a:gd name="T52" fmla="*/ 447 w 1799"/>
                <a:gd name="T53" fmla="*/ 808 h 2727"/>
                <a:gd name="T54" fmla="*/ 470 w 1799"/>
                <a:gd name="T55" fmla="*/ 808 h 2727"/>
                <a:gd name="T56" fmla="*/ 493 w 1799"/>
                <a:gd name="T57" fmla="*/ 806 h 2727"/>
                <a:gd name="T58" fmla="*/ 515 w 1799"/>
                <a:gd name="T59" fmla="*/ 803 h 2727"/>
                <a:gd name="T60" fmla="*/ 535 w 1799"/>
                <a:gd name="T61" fmla="*/ 798 h 2727"/>
                <a:gd name="T62" fmla="*/ 552 w 1799"/>
                <a:gd name="T63" fmla="*/ 794 h 2727"/>
                <a:gd name="T64" fmla="*/ 548 w 1799"/>
                <a:gd name="T65" fmla="*/ 743 h 2727"/>
                <a:gd name="T66" fmla="*/ 529 w 1799"/>
                <a:gd name="T67" fmla="*/ 646 h 2727"/>
                <a:gd name="T68" fmla="*/ 513 w 1799"/>
                <a:gd name="T69" fmla="*/ 547 h 2727"/>
                <a:gd name="T70" fmla="*/ 499 w 1799"/>
                <a:gd name="T71" fmla="*/ 448 h 2727"/>
                <a:gd name="T72" fmla="*/ 486 w 1799"/>
                <a:gd name="T73" fmla="*/ 350 h 2727"/>
                <a:gd name="T74" fmla="*/ 474 w 1799"/>
                <a:gd name="T75" fmla="*/ 253 h 2727"/>
                <a:gd name="T76" fmla="*/ 460 w 1799"/>
                <a:gd name="T77" fmla="*/ 157 h 2727"/>
                <a:gd name="T78" fmla="*/ 446 w 1799"/>
                <a:gd name="T79" fmla="*/ 63 h 2727"/>
                <a:gd name="T80" fmla="*/ 424 w 1799"/>
                <a:gd name="T81" fmla="*/ 17 h 2727"/>
                <a:gd name="T82" fmla="*/ 396 w 1799"/>
                <a:gd name="T83" fmla="*/ 16 h 2727"/>
                <a:gd name="T84" fmla="*/ 369 w 1799"/>
                <a:gd name="T85" fmla="*/ 15 h 2727"/>
                <a:gd name="T86" fmla="*/ 342 w 1799"/>
                <a:gd name="T87" fmla="*/ 14 h 2727"/>
                <a:gd name="T88" fmla="*/ 314 w 1799"/>
                <a:gd name="T89" fmla="*/ 12 h 2727"/>
                <a:gd name="T90" fmla="*/ 287 w 1799"/>
                <a:gd name="T91" fmla="*/ 12 h 2727"/>
                <a:gd name="T92" fmla="*/ 259 w 1799"/>
                <a:gd name="T93" fmla="*/ 10 h 2727"/>
                <a:gd name="T94" fmla="*/ 232 w 1799"/>
                <a:gd name="T95" fmla="*/ 9 h 2727"/>
                <a:gd name="T96" fmla="*/ 205 w 1799"/>
                <a:gd name="T97" fmla="*/ 8 h 2727"/>
                <a:gd name="T98" fmla="*/ 178 w 1799"/>
                <a:gd name="T99" fmla="*/ 7 h 2727"/>
                <a:gd name="T100" fmla="*/ 150 w 1799"/>
                <a:gd name="T101" fmla="*/ 6 h 2727"/>
                <a:gd name="T102" fmla="*/ 123 w 1799"/>
                <a:gd name="T103" fmla="*/ 5 h 2727"/>
                <a:gd name="T104" fmla="*/ 96 w 1799"/>
                <a:gd name="T105" fmla="*/ 4 h 2727"/>
                <a:gd name="T106" fmla="*/ 68 w 1799"/>
                <a:gd name="T107" fmla="*/ 3 h 2727"/>
                <a:gd name="T108" fmla="*/ 41 w 1799"/>
                <a:gd name="T109" fmla="*/ 2 h 2727"/>
                <a:gd name="T110" fmla="*/ 14 w 1799"/>
                <a:gd name="T111" fmla="*/ 1 h 27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99"/>
                <a:gd name="T169" fmla="*/ 0 h 2727"/>
                <a:gd name="T170" fmla="*/ 1799 w 1799"/>
                <a:gd name="T171" fmla="*/ 2727 h 27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99" h="2727">
                  <a:moveTo>
                    <a:pt x="0" y="0"/>
                  </a:moveTo>
                  <a:lnTo>
                    <a:pt x="29" y="81"/>
                  </a:lnTo>
                  <a:lnTo>
                    <a:pt x="58" y="162"/>
                  </a:lnTo>
                  <a:lnTo>
                    <a:pt x="87" y="246"/>
                  </a:lnTo>
                  <a:lnTo>
                    <a:pt x="117" y="331"/>
                  </a:lnTo>
                  <a:lnTo>
                    <a:pt x="148" y="417"/>
                  </a:lnTo>
                  <a:lnTo>
                    <a:pt x="180" y="502"/>
                  </a:lnTo>
                  <a:lnTo>
                    <a:pt x="212" y="589"/>
                  </a:lnTo>
                  <a:lnTo>
                    <a:pt x="244" y="676"/>
                  </a:lnTo>
                  <a:lnTo>
                    <a:pt x="276" y="764"/>
                  </a:lnTo>
                  <a:lnTo>
                    <a:pt x="308" y="853"/>
                  </a:lnTo>
                  <a:lnTo>
                    <a:pt x="340" y="941"/>
                  </a:lnTo>
                  <a:lnTo>
                    <a:pt x="373" y="1029"/>
                  </a:lnTo>
                  <a:lnTo>
                    <a:pt x="405" y="1117"/>
                  </a:lnTo>
                  <a:lnTo>
                    <a:pt x="436" y="1205"/>
                  </a:lnTo>
                  <a:lnTo>
                    <a:pt x="468" y="1293"/>
                  </a:lnTo>
                  <a:lnTo>
                    <a:pt x="499" y="1380"/>
                  </a:lnTo>
                  <a:lnTo>
                    <a:pt x="530" y="1467"/>
                  </a:lnTo>
                  <a:lnTo>
                    <a:pt x="560" y="1553"/>
                  </a:lnTo>
                  <a:lnTo>
                    <a:pt x="588" y="1638"/>
                  </a:lnTo>
                  <a:lnTo>
                    <a:pt x="616" y="1722"/>
                  </a:lnTo>
                  <a:lnTo>
                    <a:pt x="643" y="1805"/>
                  </a:lnTo>
                  <a:lnTo>
                    <a:pt x="670" y="1887"/>
                  </a:lnTo>
                  <a:lnTo>
                    <a:pt x="695" y="1967"/>
                  </a:lnTo>
                  <a:lnTo>
                    <a:pt x="718" y="2046"/>
                  </a:lnTo>
                  <a:lnTo>
                    <a:pt x="740" y="2124"/>
                  </a:lnTo>
                  <a:lnTo>
                    <a:pt x="761" y="2200"/>
                  </a:lnTo>
                  <a:lnTo>
                    <a:pt x="780" y="2274"/>
                  </a:lnTo>
                  <a:lnTo>
                    <a:pt x="798" y="2346"/>
                  </a:lnTo>
                  <a:lnTo>
                    <a:pt x="814" y="2416"/>
                  </a:lnTo>
                  <a:lnTo>
                    <a:pt x="827" y="2483"/>
                  </a:lnTo>
                  <a:lnTo>
                    <a:pt x="840" y="2549"/>
                  </a:lnTo>
                  <a:lnTo>
                    <a:pt x="850" y="2612"/>
                  </a:lnTo>
                  <a:lnTo>
                    <a:pt x="873" y="2621"/>
                  </a:lnTo>
                  <a:lnTo>
                    <a:pt x="896" y="2629"/>
                  </a:lnTo>
                  <a:lnTo>
                    <a:pt x="919" y="2637"/>
                  </a:lnTo>
                  <a:lnTo>
                    <a:pt x="943" y="2645"/>
                  </a:lnTo>
                  <a:lnTo>
                    <a:pt x="968" y="2652"/>
                  </a:lnTo>
                  <a:lnTo>
                    <a:pt x="993" y="2657"/>
                  </a:lnTo>
                  <a:lnTo>
                    <a:pt x="1018" y="2663"/>
                  </a:lnTo>
                  <a:lnTo>
                    <a:pt x="1044" y="2668"/>
                  </a:lnTo>
                  <a:lnTo>
                    <a:pt x="1070" y="2672"/>
                  </a:lnTo>
                  <a:lnTo>
                    <a:pt x="1095" y="2676"/>
                  </a:lnTo>
                  <a:lnTo>
                    <a:pt x="1121" y="2679"/>
                  </a:lnTo>
                  <a:lnTo>
                    <a:pt x="1148" y="2680"/>
                  </a:lnTo>
                  <a:lnTo>
                    <a:pt x="1174" y="2681"/>
                  </a:lnTo>
                  <a:lnTo>
                    <a:pt x="1200" y="2683"/>
                  </a:lnTo>
                  <a:lnTo>
                    <a:pt x="1225" y="2681"/>
                  </a:lnTo>
                  <a:lnTo>
                    <a:pt x="1252" y="2680"/>
                  </a:lnTo>
                  <a:lnTo>
                    <a:pt x="1287" y="2695"/>
                  </a:lnTo>
                  <a:lnTo>
                    <a:pt x="1324" y="2707"/>
                  </a:lnTo>
                  <a:lnTo>
                    <a:pt x="1360" y="2716"/>
                  </a:lnTo>
                  <a:lnTo>
                    <a:pt x="1399" y="2721"/>
                  </a:lnTo>
                  <a:lnTo>
                    <a:pt x="1437" y="2726"/>
                  </a:lnTo>
                  <a:lnTo>
                    <a:pt x="1475" y="2727"/>
                  </a:lnTo>
                  <a:lnTo>
                    <a:pt x="1513" y="2726"/>
                  </a:lnTo>
                  <a:lnTo>
                    <a:pt x="1550" y="2724"/>
                  </a:lnTo>
                  <a:lnTo>
                    <a:pt x="1587" y="2720"/>
                  </a:lnTo>
                  <a:lnTo>
                    <a:pt x="1622" y="2715"/>
                  </a:lnTo>
                  <a:lnTo>
                    <a:pt x="1657" y="2709"/>
                  </a:lnTo>
                  <a:lnTo>
                    <a:pt x="1690" y="2702"/>
                  </a:lnTo>
                  <a:lnTo>
                    <a:pt x="1721" y="2694"/>
                  </a:lnTo>
                  <a:lnTo>
                    <a:pt x="1749" y="2686"/>
                  </a:lnTo>
                  <a:lnTo>
                    <a:pt x="1775" y="2679"/>
                  </a:lnTo>
                  <a:lnTo>
                    <a:pt x="1799" y="2671"/>
                  </a:lnTo>
                  <a:lnTo>
                    <a:pt x="1763" y="2509"/>
                  </a:lnTo>
                  <a:lnTo>
                    <a:pt x="1731" y="2344"/>
                  </a:lnTo>
                  <a:lnTo>
                    <a:pt x="1703" y="2179"/>
                  </a:lnTo>
                  <a:lnTo>
                    <a:pt x="1675" y="2013"/>
                  </a:lnTo>
                  <a:lnTo>
                    <a:pt x="1651" y="1847"/>
                  </a:lnTo>
                  <a:lnTo>
                    <a:pt x="1627" y="1680"/>
                  </a:lnTo>
                  <a:lnTo>
                    <a:pt x="1605" y="1513"/>
                  </a:lnTo>
                  <a:lnTo>
                    <a:pt x="1585" y="1347"/>
                  </a:lnTo>
                  <a:lnTo>
                    <a:pt x="1564" y="1181"/>
                  </a:lnTo>
                  <a:lnTo>
                    <a:pt x="1543" y="1016"/>
                  </a:lnTo>
                  <a:lnTo>
                    <a:pt x="1524" y="853"/>
                  </a:lnTo>
                  <a:lnTo>
                    <a:pt x="1502" y="690"/>
                  </a:lnTo>
                  <a:lnTo>
                    <a:pt x="1481" y="529"/>
                  </a:lnTo>
                  <a:lnTo>
                    <a:pt x="1458" y="371"/>
                  </a:lnTo>
                  <a:lnTo>
                    <a:pt x="1434" y="214"/>
                  </a:lnTo>
                  <a:lnTo>
                    <a:pt x="1407" y="59"/>
                  </a:lnTo>
                  <a:lnTo>
                    <a:pt x="1364" y="57"/>
                  </a:lnTo>
                  <a:lnTo>
                    <a:pt x="1319" y="56"/>
                  </a:lnTo>
                  <a:lnTo>
                    <a:pt x="1276" y="54"/>
                  </a:lnTo>
                  <a:lnTo>
                    <a:pt x="1231" y="51"/>
                  </a:lnTo>
                  <a:lnTo>
                    <a:pt x="1188" y="50"/>
                  </a:lnTo>
                  <a:lnTo>
                    <a:pt x="1143" y="48"/>
                  </a:lnTo>
                  <a:lnTo>
                    <a:pt x="1100" y="46"/>
                  </a:lnTo>
                  <a:lnTo>
                    <a:pt x="1056" y="45"/>
                  </a:lnTo>
                  <a:lnTo>
                    <a:pt x="1012" y="42"/>
                  </a:lnTo>
                  <a:lnTo>
                    <a:pt x="968" y="40"/>
                  </a:lnTo>
                  <a:lnTo>
                    <a:pt x="923" y="39"/>
                  </a:lnTo>
                  <a:lnTo>
                    <a:pt x="880" y="37"/>
                  </a:lnTo>
                  <a:lnTo>
                    <a:pt x="835" y="34"/>
                  </a:lnTo>
                  <a:lnTo>
                    <a:pt x="792" y="33"/>
                  </a:lnTo>
                  <a:lnTo>
                    <a:pt x="747" y="31"/>
                  </a:lnTo>
                  <a:lnTo>
                    <a:pt x="704" y="30"/>
                  </a:lnTo>
                  <a:lnTo>
                    <a:pt x="660" y="27"/>
                  </a:lnTo>
                  <a:lnTo>
                    <a:pt x="616" y="25"/>
                  </a:lnTo>
                  <a:lnTo>
                    <a:pt x="572" y="24"/>
                  </a:lnTo>
                  <a:lnTo>
                    <a:pt x="528" y="22"/>
                  </a:lnTo>
                  <a:lnTo>
                    <a:pt x="484" y="21"/>
                  </a:lnTo>
                  <a:lnTo>
                    <a:pt x="440" y="18"/>
                  </a:lnTo>
                  <a:lnTo>
                    <a:pt x="396" y="16"/>
                  </a:lnTo>
                  <a:lnTo>
                    <a:pt x="353" y="15"/>
                  </a:lnTo>
                  <a:lnTo>
                    <a:pt x="308" y="13"/>
                  </a:lnTo>
                  <a:lnTo>
                    <a:pt x="265" y="11"/>
                  </a:lnTo>
                  <a:lnTo>
                    <a:pt x="220" y="9"/>
                  </a:lnTo>
                  <a:lnTo>
                    <a:pt x="176" y="7"/>
                  </a:lnTo>
                  <a:lnTo>
                    <a:pt x="132" y="6"/>
                  </a:lnTo>
                  <a:lnTo>
                    <a:pt x="88" y="3"/>
                  </a:lnTo>
                  <a:lnTo>
                    <a:pt x="44" y="2"/>
                  </a:lnTo>
                  <a:lnTo>
                    <a:pt x="0" y="0"/>
                  </a:lnTo>
                  <a:close/>
                </a:path>
              </a:pathLst>
            </a:custGeom>
            <a:solidFill>
              <a:srgbClr val="99CC99"/>
            </a:solidFill>
            <a:ln w="9525">
              <a:noFill/>
              <a:round/>
              <a:headEnd/>
              <a:tailEnd/>
            </a:ln>
          </p:spPr>
          <p:txBody>
            <a:bodyPr wrap="none" anchor="ctr"/>
            <a:lstStyle/>
            <a:p>
              <a:endParaRPr lang="pt-BR"/>
            </a:p>
          </p:txBody>
        </p:sp>
        <p:sp>
          <p:nvSpPr>
            <p:cNvPr id="30" name="Freeform 24"/>
            <p:cNvSpPr>
              <a:spLocks noChangeArrowheads="1"/>
            </p:cNvSpPr>
            <p:nvPr/>
          </p:nvSpPr>
          <p:spPr bwMode="auto">
            <a:xfrm>
              <a:off x="4692" y="3188"/>
              <a:ext cx="278" cy="781"/>
            </a:xfrm>
            <a:custGeom>
              <a:avLst/>
              <a:gdLst>
                <a:gd name="T0" fmla="*/ 278 w 892"/>
                <a:gd name="T1" fmla="*/ 774 h 2639"/>
                <a:gd name="T2" fmla="*/ 271 w 892"/>
                <a:gd name="T3" fmla="*/ 736 h 2639"/>
                <a:gd name="T4" fmla="*/ 261 w 892"/>
                <a:gd name="T5" fmla="*/ 695 h 2639"/>
                <a:gd name="T6" fmla="*/ 250 w 892"/>
                <a:gd name="T7" fmla="*/ 651 h 2639"/>
                <a:gd name="T8" fmla="*/ 237 w 892"/>
                <a:gd name="T9" fmla="*/ 606 h 2639"/>
                <a:gd name="T10" fmla="*/ 222 w 892"/>
                <a:gd name="T11" fmla="*/ 558 h 2639"/>
                <a:gd name="T12" fmla="*/ 205 w 892"/>
                <a:gd name="T13" fmla="*/ 510 h 2639"/>
                <a:gd name="T14" fmla="*/ 187 w 892"/>
                <a:gd name="T15" fmla="*/ 460 h 2639"/>
                <a:gd name="T16" fmla="*/ 168 w 892"/>
                <a:gd name="T17" fmla="*/ 408 h 2639"/>
                <a:gd name="T18" fmla="*/ 149 w 892"/>
                <a:gd name="T19" fmla="*/ 356 h 2639"/>
                <a:gd name="T20" fmla="*/ 129 w 892"/>
                <a:gd name="T21" fmla="*/ 304 h 2639"/>
                <a:gd name="T22" fmla="*/ 109 w 892"/>
                <a:gd name="T23" fmla="*/ 252 h 2639"/>
                <a:gd name="T24" fmla="*/ 89 w 892"/>
                <a:gd name="T25" fmla="*/ 200 h 2639"/>
                <a:gd name="T26" fmla="*/ 69 w 892"/>
                <a:gd name="T27" fmla="*/ 148 h 2639"/>
                <a:gd name="T28" fmla="*/ 49 w 892"/>
                <a:gd name="T29" fmla="*/ 98 h 2639"/>
                <a:gd name="T30" fmla="*/ 31 w 892"/>
                <a:gd name="T31" fmla="*/ 48 h 2639"/>
                <a:gd name="T32" fmla="*/ 13 w 892"/>
                <a:gd name="T33" fmla="*/ 0 h 2639"/>
                <a:gd name="T34" fmla="*/ 9 w 892"/>
                <a:gd name="T35" fmla="*/ 28 h 2639"/>
                <a:gd name="T36" fmla="*/ 27 w 892"/>
                <a:gd name="T37" fmla="*/ 77 h 2639"/>
                <a:gd name="T38" fmla="*/ 46 w 892"/>
                <a:gd name="T39" fmla="*/ 128 h 2639"/>
                <a:gd name="T40" fmla="*/ 66 w 892"/>
                <a:gd name="T41" fmla="*/ 179 h 2639"/>
                <a:gd name="T42" fmla="*/ 86 w 892"/>
                <a:gd name="T43" fmla="*/ 231 h 2639"/>
                <a:gd name="T44" fmla="*/ 106 w 892"/>
                <a:gd name="T45" fmla="*/ 283 h 2639"/>
                <a:gd name="T46" fmla="*/ 126 w 892"/>
                <a:gd name="T47" fmla="*/ 335 h 2639"/>
                <a:gd name="T48" fmla="*/ 146 w 892"/>
                <a:gd name="T49" fmla="*/ 387 h 2639"/>
                <a:gd name="T50" fmla="*/ 165 w 892"/>
                <a:gd name="T51" fmla="*/ 438 h 2639"/>
                <a:gd name="T52" fmla="*/ 183 w 892"/>
                <a:gd name="T53" fmla="*/ 489 h 2639"/>
                <a:gd name="T54" fmla="*/ 200 w 892"/>
                <a:gd name="T55" fmla="*/ 538 h 2639"/>
                <a:gd name="T56" fmla="*/ 216 w 892"/>
                <a:gd name="T57" fmla="*/ 586 h 2639"/>
                <a:gd name="T58" fmla="*/ 230 w 892"/>
                <a:gd name="T59" fmla="*/ 632 h 2639"/>
                <a:gd name="T60" fmla="*/ 243 w 892"/>
                <a:gd name="T61" fmla="*/ 677 h 2639"/>
                <a:gd name="T62" fmla="*/ 253 w 892"/>
                <a:gd name="T63" fmla="*/ 718 h 2639"/>
                <a:gd name="T64" fmla="*/ 261 w 892"/>
                <a:gd name="T65" fmla="*/ 757 h 2639"/>
                <a:gd name="T66" fmla="*/ 269 w 892"/>
                <a:gd name="T67" fmla="*/ 781 h 26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2"/>
                <a:gd name="T103" fmla="*/ 0 h 2639"/>
                <a:gd name="T104" fmla="*/ 892 w 892"/>
                <a:gd name="T105" fmla="*/ 2639 h 26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2" h="2639">
                  <a:moveTo>
                    <a:pt x="878" y="2598"/>
                  </a:moveTo>
                  <a:lnTo>
                    <a:pt x="892" y="2615"/>
                  </a:lnTo>
                  <a:lnTo>
                    <a:pt x="882" y="2552"/>
                  </a:lnTo>
                  <a:lnTo>
                    <a:pt x="869" y="2486"/>
                  </a:lnTo>
                  <a:lnTo>
                    <a:pt x="855" y="2418"/>
                  </a:lnTo>
                  <a:lnTo>
                    <a:pt x="839" y="2348"/>
                  </a:lnTo>
                  <a:lnTo>
                    <a:pt x="822" y="2275"/>
                  </a:lnTo>
                  <a:lnTo>
                    <a:pt x="803" y="2201"/>
                  </a:lnTo>
                  <a:lnTo>
                    <a:pt x="782" y="2125"/>
                  </a:lnTo>
                  <a:lnTo>
                    <a:pt x="759" y="2047"/>
                  </a:lnTo>
                  <a:lnTo>
                    <a:pt x="736" y="1967"/>
                  </a:lnTo>
                  <a:lnTo>
                    <a:pt x="711" y="1887"/>
                  </a:lnTo>
                  <a:lnTo>
                    <a:pt x="685" y="1805"/>
                  </a:lnTo>
                  <a:lnTo>
                    <a:pt x="657" y="1722"/>
                  </a:lnTo>
                  <a:lnTo>
                    <a:pt x="630" y="1638"/>
                  </a:lnTo>
                  <a:lnTo>
                    <a:pt x="600" y="1553"/>
                  </a:lnTo>
                  <a:lnTo>
                    <a:pt x="571" y="1467"/>
                  </a:lnTo>
                  <a:lnTo>
                    <a:pt x="540" y="1380"/>
                  </a:lnTo>
                  <a:lnTo>
                    <a:pt x="509" y="1292"/>
                  </a:lnTo>
                  <a:lnTo>
                    <a:pt x="477" y="1204"/>
                  </a:lnTo>
                  <a:lnTo>
                    <a:pt x="446" y="1116"/>
                  </a:lnTo>
                  <a:lnTo>
                    <a:pt x="414" y="1028"/>
                  </a:lnTo>
                  <a:lnTo>
                    <a:pt x="381" y="940"/>
                  </a:lnTo>
                  <a:lnTo>
                    <a:pt x="349" y="852"/>
                  </a:lnTo>
                  <a:lnTo>
                    <a:pt x="317" y="763"/>
                  </a:lnTo>
                  <a:lnTo>
                    <a:pt x="285" y="675"/>
                  </a:lnTo>
                  <a:lnTo>
                    <a:pt x="253" y="588"/>
                  </a:lnTo>
                  <a:lnTo>
                    <a:pt x="221" y="501"/>
                  </a:lnTo>
                  <a:lnTo>
                    <a:pt x="188" y="416"/>
                  </a:lnTo>
                  <a:lnTo>
                    <a:pt x="158" y="331"/>
                  </a:lnTo>
                  <a:lnTo>
                    <a:pt x="128" y="246"/>
                  </a:lnTo>
                  <a:lnTo>
                    <a:pt x="98" y="163"/>
                  </a:lnTo>
                  <a:lnTo>
                    <a:pt x="70" y="81"/>
                  </a:lnTo>
                  <a:lnTo>
                    <a:pt x="41" y="0"/>
                  </a:lnTo>
                  <a:lnTo>
                    <a:pt x="0" y="14"/>
                  </a:lnTo>
                  <a:lnTo>
                    <a:pt x="28" y="95"/>
                  </a:lnTo>
                  <a:lnTo>
                    <a:pt x="57" y="176"/>
                  </a:lnTo>
                  <a:lnTo>
                    <a:pt x="87" y="260"/>
                  </a:lnTo>
                  <a:lnTo>
                    <a:pt x="116" y="345"/>
                  </a:lnTo>
                  <a:lnTo>
                    <a:pt x="147" y="432"/>
                  </a:lnTo>
                  <a:lnTo>
                    <a:pt x="179" y="517"/>
                  </a:lnTo>
                  <a:lnTo>
                    <a:pt x="211" y="604"/>
                  </a:lnTo>
                  <a:lnTo>
                    <a:pt x="243" y="691"/>
                  </a:lnTo>
                  <a:lnTo>
                    <a:pt x="275" y="779"/>
                  </a:lnTo>
                  <a:lnTo>
                    <a:pt x="307" y="868"/>
                  </a:lnTo>
                  <a:lnTo>
                    <a:pt x="339" y="956"/>
                  </a:lnTo>
                  <a:lnTo>
                    <a:pt x="373" y="1044"/>
                  </a:lnTo>
                  <a:lnTo>
                    <a:pt x="405" y="1132"/>
                  </a:lnTo>
                  <a:lnTo>
                    <a:pt x="436" y="1220"/>
                  </a:lnTo>
                  <a:lnTo>
                    <a:pt x="468" y="1308"/>
                  </a:lnTo>
                  <a:lnTo>
                    <a:pt x="498" y="1394"/>
                  </a:lnTo>
                  <a:lnTo>
                    <a:pt x="529" y="1481"/>
                  </a:lnTo>
                  <a:lnTo>
                    <a:pt x="559" y="1567"/>
                  </a:lnTo>
                  <a:lnTo>
                    <a:pt x="587" y="1652"/>
                  </a:lnTo>
                  <a:lnTo>
                    <a:pt x="614" y="1736"/>
                  </a:lnTo>
                  <a:lnTo>
                    <a:pt x="641" y="1819"/>
                  </a:lnTo>
                  <a:lnTo>
                    <a:pt x="668" y="1901"/>
                  </a:lnTo>
                  <a:lnTo>
                    <a:pt x="693" y="1981"/>
                  </a:lnTo>
                  <a:lnTo>
                    <a:pt x="716" y="2059"/>
                  </a:lnTo>
                  <a:lnTo>
                    <a:pt x="739" y="2137"/>
                  </a:lnTo>
                  <a:lnTo>
                    <a:pt x="759" y="2212"/>
                  </a:lnTo>
                  <a:lnTo>
                    <a:pt x="779" y="2287"/>
                  </a:lnTo>
                  <a:lnTo>
                    <a:pt x="796" y="2358"/>
                  </a:lnTo>
                  <a:lnTo>
                    <a:pt x="812" y="2427"/>
                  </a:lnTo>
                  <a:lnTo>
                    <a:pt x="826" y="2495"/>
                  </a:lnTo>
                  <a:lnTo>
                    <a:pt x="838" y="2559"/>
                  </a:lnTo>
                  <a:lnTo>
                    <a:pt x="849" y="2622"/>
                  </a:lnTo>
                  <a:lnTo>
                    <a:pt x="862" y="2639"/>
                  </a:lnTo>
                  <a:lnTo>
                    <a:pt x="878" y="2598"/>
                  </a:lnTo>
                  <a:close/>
                </a:path>
              </a:pathLst>
            </a:custGeom>
            <a:solidFill>
              <a:srgbClr val="000000"/>
            </a:solidFill>
            <a:ln w="9525">
              <a:noFill/>
              <a:round/>
              <a:headEnd/>
              <a:tailEnd/>
            </a:ln>
          </p:spPr>
          <p:txBody>
            <a:bodyPr wrap="none" anchor="ctr"/>
            <a:lstStyle/>
            <a:p>
              <a:endParaRPr lang="pt-BR"/>
            </a:p>
          </p:txBody>
        </p:sp>
        <p:sp>
          <p:nvSpPr>
            <p:cNvPr id="31" name="Freeform 25"/>
            <p:cNvSpPr>
              <a:spLocks noChangeArrowheads="1"/>
            </p:cNvSpPr>
            <p:nvPr/>
          </p:nvSpPr>
          <p:spPr bwMode="auto">
            <a:xfrm>
              <a:off x="4962" y="3957"/>
              <a:ext cx="131" cy="34"/>
            </a:xfrm>
            <a:custGeom>
              <a:avLst/>
              <a:gdLst>
                <a:gd name="T0" fmla="*/ 131 w 419"/>
                <a:gd name="T1" fmla="*/ 21 h 113"/>
                <a:gd name="T2" fmla="*/ 128 w 419"/>
                <a:gd name="T3" fmla="*/ 20 h 113"/>
                <a:gd name="T4" fmla="*/ 119 w 419"/>
                <a:gd name="T5" fmla="*/ 21 h 113"/>
                <a:gd name="T6" fmla="*/ 112 w 419"/>
                <a:gd name="T7" fmla="*/ 21 h 113"/>
                <a:gd name="T8" fmla="*/ 104 w 419"/>
                <a:gd name="T9" fmla="*/ 21 h 113"/>
                <a:gd name="T10" fmla="*/ 96 w 419"/>
                <a:gd name="T11" fmla="*/ 20 h 113"/>
                <a:gd name="T12" fmla="*/ 88 w 419"/>
                <a:gd name="T13" fmla="*/ 20 h 113"/>
                <a:gd name="T14" fmla="*/ 80 w 419"/>
                <a:gd name="T15" fmla="*/ 19 h 113"/>
                <a:gd name="T16" fmla="*/ 72 w 419"/>
                <a:gd name="T17" fmla="*/ 18 h 113"/>
                <a:gd name="T18" fmla="*/ 64 w 419"/>
                <a:gd name="T19" fmla="*/ 17 h 113"/>
                <a:gd name="T20" fmla="*/ 57 w 419"/>
                <a:gd name="T21" fmla="*/ 15 h 113"/>
                <a:gd name="T22" fmla="*/ 49 w 419"/>
                <a:gd name="T23" fmla="*/ 14 h 113"/>
                <a:gd name="T24" fmla="*/ 41 w 419"/>
                <a:gd name="T25" fmla="*/ 12 h 113"/>
                <a:gd name="T26" fmla="*/ 34 w 419"/>
                <a:gd name="T27" fmla="*/ 10 h 113"/>
                <a:gd name="T28" fmla="*/ 26 w 419"/>
                <a:gd name="T29" fmla="*/ 8 h 113"/>
                <a:gd name="T30" fmla="*/ 19 w 419"/>
                <a:gd name="T31" fmla="*/ 5 h 113"/>
                <a:gd name="T32" fmla="*/ 12 w 419"/>
                <a:gd name="T33" fmla="*/ 3 h 113"/>
                <a:gd name="T34" fmla="*/ 5 w 419"/>
                <a:gd name="T35" fmla="*/ 0 h 113"/>
                <a:gd name="T36" fmla="*/ 0 w 419"/>
                <a:gd name="T37" fmla="*/ 12 h 113"/>
                <a:gd name="T38" fmla="*/ 7 w 419"/>
                <a:gd name="T39" fmla="*/ 15 h 113"/>
                <a:gd name="T40" fmla="*/ 15 w 419"/>
                <a:gd name="T41" fmla="*/ 17 h 113"/>
                <a:gd name="T42" fmla="*/ 22 w 419"/>
                <a:gd name="T43" fmla="*/ 20 h 113"/>
                <a:gd name="T44" fmla="*/ 29 w 419"/>
                <a:gd name="T45" fmla="*/ 23 h 113"/>
                <a:gd name="T46" fmla="*/ 38 w 419"/>
                <a:gd name="T47" fmla="*/ 25 h 113"/>
                <a:gd name="T48" fmla="*/ 46 w 419"/>
                <a:gd name="T49" fmla="*/ 26 h 113"/>
                <a:gd name="T50" fmla="*/ 54 w 419"/>
                <a:gd name="T51" fmla="*/ 28 h 113"/>
                <a:gd name="T52" fmla="*/ 62 w 419"/>
                <a:gd name="T53" fmla="*/ 29 h 113"/>
                <a:gd name="T54" fmla="*/ 70 w 419"/>
                <a:gd name="T55" fmla="*/ 31 h 113"/>
                <a:gd name="T56" fmla="*/ 78 w 419"/>
                <a:gd name="T57" fmla="*/ 32 h 113"/>
                <a:gd name="T58" fmla="*/ 87 w 419"/>
                <a:gd name="T59" fmla="*/ 33 h 113"/>
                <a:gd name="T60" fmla="*/ 95 w 419"/>
                <a:gd name="T61" fmla="*/ 33 h 113"/>
                <a:gd name="T62" fmla="*/ 103 w 419"/>
                <a:gd name="T63" fmla="*/ 34 h 113"/>
                <a:gd name="T64" fmla="*/ 112 w 419"/>
                <a:gd name="T65" fmla="*/ 34 h 113"/>
                <a:gd name="T66" fmla="*/ 120 w 419"/>
                <a:gd name="T67" fmla="*/ 34 h 113"/>
                <a:gd name="T68" fmla="*/ 128 w 419"/>
                <a:gd name="T69" fmla="*/ 33 h 113"/>
                <a:gd name="T70" fmla="*/ 125 w 419"/>
                <a:gd name="T71" fmla="*/ 33 h 113"/>
                <a:gd name="T72" fmla="*/ 131 w 419"/>
                <a:gd name="T73" fmla="*/ 21 h 1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9"/>
                <a:gd name="T112" fmla="*/ 0 h 113"/>
                <a:gd name="T113" fmla="*/ 419 w 419"/>
                <a:gd name="T114" fmla="*/ 113 h 1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9" h="113">
                  <a:moveTo>
                    <a:pt x="419" y="69"/>
                  </a:moveTo>
                  <a:lnTo>
                    <a:pt x="409" y="67"/>
                  </a:lnTo>
                  <a:lnTo>
                    <a:pt x="382" y="69"/>
                  </a:lnTo>
                  <a:lnTo>
                    <a:pt x="358" y="70"/>
                  </a:lnTo>
                  <a:lnTo>
                    <a:pt x="333" y="69"/>
                  </a:lnTo>
                  <a:lnTo>
                    <a:pt x="307" y="67"/>
                  </a:lnTo>
                  <a:lnTo>
                    <a:pt x="282" y="66"/>
                  </a:lnTo>
                  <a:lnTo>
                    <a:pt x="257" y="63"/>
                  </a:lnTo>
                  <a:lnTo>
                    <a:pt x="231" y="59"/>
                  </a:lnTo>
                  <a:lnTo>
                    <a:pt x="205" y="55"/>
                  </a:lnTo>
                  <a:lnTo>
                    <a:pt x="181" y="50"/>
                  </a:lnTo>
                  <a:lnTo>
                    <a:pt x="156" y="45"/>
                  </a:lnTo>
                  <a:lnTo>
                    <a:pt x="132" y="39"/>
                  </a:lnTo>
                  <a:lnTo>
                    <a:pt x="108" y="32"/>
                  </a:lnTo>
                  <a:lnTo>
                    <a:pt x="84" y="25"/>
                  </a:lnTo>
                  <a:lnTo>
                    <a:pt x="61" y="17"/>
                  </a:lnTo>
                  <a:lnTo>
                    <a:pt x="39" y="9"/>
                  </a:lnTo>
                  <a:lnTo>
                    <a:pt x="16" y="0"/>
                  </a:lnTo>
                  <a:lnTo>
                    <a:pt x="0" y="41"/>
                  </a:lnTo>
                  <a:lnTo>
                    <a:pt x="23" y="50"/>
                  </a:lnTo>
                  <a:lnTo>
                    <a:pt x="47" y="58"/>
                  </a:lnTo>
                  <a:lnTo>
                    <a:pt x="70" y="66"/>
                  </a:lnTo>
                  <a:lnTo>
                    <a:pt x="94" y="75"/>
                  </a:lnTo>
                  <a:lnTo>
                    <a:pt x="120" y="82"/>
                  </a:lnTo>
                  <a:lnTo>
                    <a:pt x="147" y="88"/>
                  </a:lnTo>
                  <a:lnTo>
                    <a:pt x="172" y="94"/>
                  </a:lnTo>
                  <a:lnTo>
                    <a:pt x="198" y="98"/>
                  </a:lnTo>
                  <a:lnTo>
                    <a:pt x="224" y="103"/>
                  </a:lnTo>
                  <a:lnTo>
                    <a:pt x="250" y="106"/>
                  </a:lnTo>
                  <a:lnTo>
                    <a:pt x="277" y="110"/>
                  </a:lnTo>
                  <a:lnTo>
                    <a:pt x="305" y="111"/>
                  </a:lnTo>
                  <a:lnTo>
                    <a:pt x="331" y="112"/>
                  </a:lnTo>
                  <a:lnTo>
                    <a:pt x="358" y="113"/>
                  </a:lnTo>
                  <a:lnTo>
                    <a:pt x="385" y="112"/>
                  </a:lnTo>
                  <a:lnTo>
                    <a:pt x="411" y="111"/>
                  </a:lnTo>
                  <a:lnTo>
                    <a:pt x="401" y="110"/>
                  </a:lnTo>
                  <a:lnTo>
                    <a:pt x="419" y="69"/>
                  </a:lnTo>
                  <a:close/>
                </a:path>
              </a:pathLst>
            </a:custGeom>
            <a:solidFill>
              <a:srgbClr val="000000"/>
            </a:solidFill>
            <a:ln w="9525">
              <a:noFill/>
              <a:round/>
              <a:headEnd/>
              <a:tailEnd/>
            </a:ln>
          </p:spPr>
          <p:txBody>
            <a:bodyPr wrap="none" anchor="ctr"/>
            <a:lstStyle/>
            <a:p>
              <a:endParaRPr lang="pt-BR"/>
            </a:p>
          </p:txBody>
        </p:sp>
        <p:sp>
          <p:nvSpPr>
            <p:cNvPr id="32" name="Freeform 26"/>
            <p:cNvSpPr>
              <a:spLocks noChangeArrowheads="1"/>
            </p:cNvSpPr>
            <p:nvPr/>
          </p:nvSpPr>
          <p:spPr bwMode="auto">
            <a:xfrm>
              <a:off x="5086" y="3975"/>
              <a:ext cx="180" cy="29"/>
            </a:xfrm>
            <a:custGeom>
              <a:avLst/>
              <a:gdLst>
                <a:gd name="T0" fmla="*/ 167 w 577"/>
                <a:gd name="T1" fmla="*/ 8 h 100"/>
                <a:gd name="T2" fmla="*/ 171 w 577"/>
                <a:gd name="T3" fmla="*/ 0 h 100"/>
                <a:gd name="T4" fmla="*/ 164 w 577"/>
                <a:gd name="T5" fmla="*/ 2 h 100"/>
                <a:gd name="T6" fmla="*/ 156 w 577"/>
                <a:gd name="T7" fmla="*/ 4 h 100"/>
                <a:gd name="T8" fmla="*/ 147 w 577"/>
                <a:gd name="T9" fmla="*/ 7 h 100"/>
                <a:gd name="T10" fmla="*/ 138 w 577"/>
                <a:gd name="T11" fmla="*/ 9 h 100"/>
                <a:gd name="T12" fmla="*/ 128 w 577"/>
                <a:gd name="T13" fmla="*/ 11 h 100"/>
                <a:gd name="T14" fmla="*/ 117 w 577"/>
                <a:gd name="T15" fmla="*/ 13 h 100"/>
                <a:gd name="T16" fmla="*/ 107 w 577"/>
                <a:gd name="T17" fmla="*/ 14 h 100"/>
                <a:gd name="T18" fmla="*/ 95 w 577"/>
                <a:gd name="T19" fmla="*/ 15 h 100"/>
                <a:gd name="T20" fmla="*/ 84 w 577"/>
                <a:gd name="T21" fmla="*/ 16 h 100"/>
                <a:gd name="T22" fmla="*/ 72 w 577"/>
                <a:gd name="T23" fmla="*/ 16 h 100"/>
                <a:gd name="T24" fmla="*/ 61 w 577"/>
                <a:gd name="T25" fmla="*/ 16 h 100"/>
                <a:gd name="T26" fmla="*/ 50 w 577"/>
                <a:gd name="T27" fmla="*/ 15 h 100"/>
                <a:gd name="T28" fmla="*/ 38 w 577"/>
                <a:gd name="T29" fmla="*/ 13 h 100"/>
                <a:gd name="T30" fmla="*/ 27 w 577"/>
                <a:gd name="T31" fmla="*/ 10 h 100"/>
                <a:gd name="T32" fmla="*/ 16 w 577"/>
                <a:gd name="T33" fmla="*/ 7 h 100"/>
                <a:gd name="T34" fmla="*/ 6 w 577"/>
                <a:gd name="T35" fmla="*/ 3 h 100"/>
                <a:gd name="T36" fmla="*/ 0 w 577"/>
                <a:gd name="T37" fmla="*/ 15 h 100"/>
                <a:gd name="T38" fmla="*/ 11 w 577"/>
                <a:gd name="T39" fmla="*/ 19 h 100"/>
                <a:gd name="T40" fmla="*/ 23 w 577"/>
                <a:gd name="T41" fmla="*/ 23 h 100"/>
                <a:gd name="T42" fmla="*/ 35 w 577"/>
                <a:gd name="T43" fmla="*/ 26 h 100"/>
                <a:gd name="T44" fmla="*/ 48 w 577"/>
                <a:gd name="T45" fmla="*/ 27 h 100"/>
                <a:gd name="T46" fmla="*/ 60 w 577"/>
                <a:gd name="T47" fmla="*/ 29 h 100"/>
                <a:gd name="T48" fmla="*/ 72 w 577"/>
                <a:gd name="T49" fmla="*/ 29 h 100"/>
                <a:gd name="T50" fmla="*/ 85 w 577"/>
                <a:gd name="T51" fmla="*/ 29 h 100"/>
                <a:gd name="T52" fmla="*/ 96 w 577"/>
                <a:gd name="T53" fmla="*/ 28 h 100"/>
                <a:gd name="T54" fmla="*/ 108 w 577"/>
                <a:gd name="T55" fmla="*/ 27 h 100"/>
                <a:gd name="T56" fmla="*/ 119 w 577"/>
                <a:gd name="T57" fmla="*/ 25 h 100"/>
                <a:gd name="T58" fmla="*/ 130 w 577"/>
                <a:gd name="T59" fmla="*/ 24 h 100"/>
                <a:gd name="T60" fmla="*/ 141 w 577"/>
                <a:gd name="T61" fmla="*/ 22 h 100"/>
                <a:gd name="T62" fmla="*/ 151 w 577"/>
                <a:gd name="T63" fmla="*/ 19 h 100"/>
                <a:gd name="T64" fmla="*/ 160 w 577"/>
                <a:gd name="T65" fmla="*/ 17 h 100"/>
                <a:gd name="T66" fmla="*/ 168 w 577"/>
                <a:gd name="T67" fmla="*/ 15 h 100"/>
                <a:gd name="T68" fmla="*/ 175 w 577"/>
                <a:gd name="T69" fmla="*/ 13 h 100"/>
                <a:gd name="T70" fmla="*/ 180 w 577"/>
                <a:gd name="T71" fmla="*/ 5 h 100"/>
                <a:gd name="T72" fmla="*/ 167 w 577"/>
                <a:gd name="T73" fmla="*/ 8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7"/>
                <a:gd name="T112" fmla="*/ 0 h 100"/>
                <a:gd name="T113" fmla="*/ 577 w 577"/>
                <a:gd name="T114" fmla="*/ 100 h 1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7" h="100">
                  <a:moveTo>
                    <a:pt x="534" y="27"/>
                  </a:moveTo>
                  <a:lnTo>
                    <a:pt x="549" y="0"/>
                  </a:lnTo>
                  <a:lnTo>
                    <a:pt x="525" y="8"/>
                  </a:lnTo>
                  <a:lnTo>
                    <a:pt x="501" y="15"/>
                  </a:lnTo>
                  <a:lnTo>
                    <a:pt x="472" y="23"/>
                  </a:lnTo>
                  <a:lnTo>
                    <a:pt x="442" y="31"/>
                  </a:lnTo>
                  <a:lnTo>
                    <a:pt x="409" y="38"/>
                  </a:lnTo>
                  <a:lnTo>
                    <a:pt x="376" y="44"/>
                  </a:lnTo>
                  <a:lnTo>
                    <a:pt x="342" y="50"/>
                  </a:lnTo>
                  <a:lnTo>
                    <a:pt x="306" y="53"/>
                  </a:lnTo>
                  <a:lnTo>
                    <a:pt x="268" y="55"/>
                  </a:lnTo>
                  <a:lnTo>
                    <a:pt x="232" y="56"/>
                  </a:lnTo>
                  <a:lnTo>
                    <a:pt x="195" y="55"/>
                  </a:lnTo>
                  <a:lnTo>
                    <a:pt x="160" y="51"/>
                  </a:lnTo>
                  <a:lnTo>
                    <a:pt x="122" y="45"/>
                  </a:lnTo>
                  <a:lnTo>
                    <a:pt x="87" y="36"/>
                  </a:lnTo>
                  <a:lnTo>
                    <a:pt x="52" y="25"/>
                  </a:lnTo>
                  <a:lnTo>
                    <a:pt x="18" y="11"/>
                  </a:lnTo>
                  <a:lnTo>
                    <a:pt x="0" y="52"/>
                  </a:lnTo>
                  <a:lnTo>
                    <a:pt x="36" y="67"/>
                  </a:lnTo>
                  <a:lnTo>
                    <a:pt x="75" y="79"/>
                  </a:lnTo>
                  <a:lnTo>
                    <a:pt x="113" y="88"/>
                  </a:lnTo>
                  <a:lnTo>
                    <a:pt x="153" y="94"/>
                  </a:lnTo>
                  <a:lnTo>
                    <a:pt x="193" y="99"/>
                  </a:lnTo>
                  <a:lnTo>
                    <a:pt x="232" y="100"/>
                  </a:lnTo>
                  <a:lnTo>
                    <a:pt x="271" y="99"/>
                  </a:lnTo>
                  <a:lnTo>
                    <a:pt x="309" y="96"/>
                  </a:lnTo>
                  <a:lnTo>
                    <a:pt x="346" y="93"/>
                  </a:lnTo>
                  <a:lnTo>
                    <a:pt x="383" y="87"/>
                  </a:lnTo>
                  <a:lnTo>
                    <a:pt x="418" y="82"/>
                  </a:lnTo>
                  <a:lnTo>
                    <a:pt x="452" y="75"/>
                  </a:lnTo>
                  <a:lnTo>
                    <a:pt x="484" y="67"/>
                  </a:lnTo>
                  <a:lnTo>
                    <a:pt x="512" y="59"/>
                  </a:lnTo>
                  <a:lnTo>
                    <a:pt x="538" y="52"/>
                  </a:lnTo>
                  <a:lnTo>
                    <a:pt x="562" y="44"/>
                  </a:lnTo>
                  <a:lnTo>
                    <a:pt x="577" y="17"/>
                  </a:lnTo>
                  <a:lnTo>
                    <a:pt x="534" y="27"/>
                  </a:lnTo>
                  <a:close/>
                </a:path>
              </a:pathLst>
            </a:custGeom>
            <a:solidFill>
              <a:srgbClr val="000000"/>
            </a:solidFill>
            <a:ln w="9525">
              <a:noFill/>
              <a:round/>
              <a:headEnd/>
              <a:tailEnd/>
            </a:ln>
          </p:spPr>
          <p:txBody>
            <a:bodyPr wrap="none" anchor="ctr"/>
            <a:lstStyle/>
            <a:p>
              <a:endParaRPr lang="pt-BR"/>
            </a:p>
          </p:txBody>
        </p:sp>
        <p:sp>
          <p:nvSpPr>
            <p:cNvPr id="33" name="Freeform 27"/>
            <p:cNvSpPr>
              <a:spLocks noChangeArrowheads="1"/>
            </p:cNvSpPr>
            <p:nvPr/>
          </p:nvSpPr>
          <p:spPr bwMode="auto">
            <a:xfrm>
              <a:off x="5130" y="3201"/>
              <a:ext cx="137" cy="781"/>
            </a:xfrm>
            <a:custGeom>
              <a:avLst/>
              <a:gdLst>
                <a:gd name="T0" fmla="*/ 0 w 434"/>
                <a:gd name="T1" fmla="*/ 7 h 2638"/>
                <a:gd name="T2" fmla="*/ 8 w 434"/>
                <a:gd name="T3" fmla="*/ 53 h 2638"/>
                <a:gd name="T4" fmla="*/ 16 w 434"/>
                <a:gd name="T5" fmla="*/ 99 h 2638"/>
                <a:gd name="T6" fmla="*/ 23 w 434"/>
                <a:gd name="T7" fmla="*/ 146 h 2638"/>
                <a:gd name="T8" fmla="*/ 30 w 434"/>
                <a:gd name="T9" fmla="*/ 194 h 2638"/>
                <a:gd name="T10" fmla="*/ 37 w 434"/>
                <a:gd name="T11" fmla="*/ 242 h 2638"/>
                <a:gd name="T12" fmla="*/ 43 w 434"/>
                <a:gd name="T13" fmla="*/ 290 h 2638"/>
                <a:gd name="T14" fmla="*/ 49 w 434"/>
                <a:gd name="T15" fmla="*/ 339 h 2638"/>
                <a:gd name="T16" fmla="*/ 56 w 434"/>
                <a:gd name="T17" fmla="*/ 388 h 2638"/>
                <a:gd name="T18" fmla="*/ 63 w 434"/>
                <a:gd name="T19" fmla="*/ 438 h 2638"/>
                <a:gd name="T20" fmla="*/ 69 w 434"/>
                <a:gd name="T21" fmla="*/ 487 h 2638"/>
                <a:gd name="T22" fmla="*/ 77 w 434"/>
                <a:gd name="T23" fmla="*/ 537 h 2638"/>
                <a:gd name="T24" fmla="*/ 84 w 434"/>
                <a:gd name="T25" fmla="*/ 586 h 2638"/>
                <a:gd name="T26" fmla="*/ 93 w 434"/>
                <a:gd name="T27" fmla="*/ 635 h 2638"/>
                <a:gd name="T28" fmla="*/ 102 w 434"/>
                <a:gd name="T29" fmla="*/ 684 h 2638"/>
                <a:gd name="T30" fmla="*/ 112 w 434"/>
                <a:gd name="T31" fmla="*/ 733 h 2638"/>
                <a:gd name="T32" fmla="*/ 123 w 434"/>
                <a:gd name="T33" fmla="*/ 781 h 2638"/>
                <a:gd name="T34" fmla="*/ 131 w 434"/>
                <a:gd name="T35" fmla="*/ 754 h 2638"/>
                <a:gd name="T36" fmla="*/ 121 w 434"/>
                <a:gd name="T37" fmla="*/ 706 h 2638"/>
                <a:gd name="T38" fmla="*/ 111 w 434"/>
                <a:gd name="T39" fmla="*/ 657 h 2638"/>
                <a:gd name="T40" fmla="*/ 103 w 434"/>
                <a:gd name="T41" fmla="*/ 608 h 2638"/>
                <a:gd name="T42" fmla="*/ 94 w 434"/>
                <a:gd name="T43" fmla="*/ 559 h 2638"/>
                <a:gd name="T44" fmla="*/ 86 w 434"/>
                <a:gd name="T45" fmla="*/ 510 h 2638"/>
                <a:gd name="T46" fmla="*/ 80 w 434"/>
                <a:gd name="T47" fmla="*/ 460 h 2638"/>
                <a:gd name="T48" fmla="*/ 73 w 434"/>
                <a:gd name="T49" fmla="*/ 412 h 2638"/>
                <a:gd name="T50" fmla="*/ 66 w 434"/>
                <a:gd name="T51" fmla="*/ 362 h 2638"/>
                <a:gd name="T52" fmla="*/ 60 w 434"/>
                <a:gd name="T53" fmla="*/ 313 h 2638"/>
                <a:gd name="T54" fmla="*/ 54 w 434"/>
                <a:gd name="T55" fmla="*/ 265 h 2638"/>
                <a:gd name="T56" fmla="*/ 47 w 434"/>
                <a:gd name="T57" fmla="*/ 216 h 2638"/>
                <a:gd name="T58" fmla="*/ 40 w 434"/>
                <a:gd name="T59" fmla="*/ 168 h 2638"/>
                <a:gd name="T60" fmla="*/ 33 w 434"/>
                <a:gd name="T61" fmla="*/ 121 h 2638"/>
                <a:gd name="T62" fmla="*/ 26 w 434"/>
                <a:gd name="T63" fmla="*/ 74 h 2638"/>
                <a:gd name="T64" fmla="*/ 18 w 434"/>
                <a:gd name="T65" fmla="*/ 28 h 2638"/>
                <a:gd name="T66" fmla="*/ 7 w 434"/>
                <a:gd name="T67" fmla="*/ 0 h 2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4"/>
                <a:gd name="T103" fmla="*/ 0 h 2638"/>
                <a:gd name="T104" fmla="*/ 434 w 434"/>
                <a:gd name="T105" fmla="*/ 2638 h 2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4" h="2638">
                  <a:moveTo>
                    <a:pt x="20" y="43"/>
                  </a:moveTo>
                  <a:lnTo>
                    <a:pt x="0" y="25"/>
                  </a:lnTo>
                  <a:lnTo>
                    <a:pt x="13" y="102"/>
                  </a:lnTo>
                  <a:lnTo>
                    <a:pt x="26" y="179"/>
                  </a:lnTo>
                  <a:lnTo>
                    <a:pt x="39" y="257"/>
                  </a:lnTo>
                  <a:lnTo>
                    <a:pt x="50" y="336"/>
                  </a:lnTo>
                  <a:lnTo>
                    <a:pt x="63" y="415"/>
                  </a:lnTo>
                  <a:lnTo>
                    <a:pt x="73" y="494"/>
                  </a:lnTo>
                  <a:lnTo>
                    <a:pt x="84" y="574"/>
                  </a:lnTo>
                  <a:lnTo>
                    <a:pt x="95" y="655"/>
                  </a:lnTo>
                  <a:lnTo>
                    <a:pt x="106" y="737"/>
                  </a:lnTo>
                  <a:lnTo>
                    <a:pt x="116" y="817"/>
                  </a:lnTo>
                  <a:lnTo>
                    <a:pt x="127" y="898"/>
                  </a:lnTo>
                  <a:lnTo>
                    <a:pt x="136" y="981"/>
                  </a:lnTo>
                  <a:lnTo>
                    <a:pt x="146" y="1063"/>
                  </a:lnTo>
                  <a:lnTo>
                    <a:pt x="156" y="1145"/>
                  </a:lnTo>
                  <a:lnTo>
                    <a:pt x="167" y="1228"/>
                  </a:lnTo>
                  <a:lnTo>
                    <a:pt x="177" y="1311"/>
                  </a:lnTo>
                  <a:lnTo>
                    <a:pt x="187" y="1395"/>
                  </a:lnTo>
                  <a:lnTo>
                    <a:pt x="198" y="1478"/>
                  </a:lnTo>
                  <a:lnTo>
                    <a:pt x="209" y="1562"/>
                  </a:lnTo>
                  <a:lnTo>
                    <a:pt x="219" y="1645"/>
                  </a:lnTo>
                  <a:lnTo>
                    <a:pt x="231" y="1729"/>
                  </a:lnTo>
                  <a:lnTo>
                    <a:pt x="243" y="1813"/>
                  </a:lnTo>
                  <a:lnTo>
                    <a:pt x="255" y="1895"/>
                  </a:lnTo>
                  <a:lnTo>
                    <a:pt x="267" y="1978"/>
                  </a:lnTo>
                  <a:lnTo>
                    <a:pt x="281" y="2062"/>
                  </a:lnTo>
                  <a:lnTo>
                    <a:pt x="295" y="2144"/>
                  </a:lnTo>
                  <a:lnTo>
                    <a:pt x="309" y="2227"/>
                  </a:lnTo>
                  <a:lnTo>
                    <a:pt x="323" y="2310"/>
                  </a:lnTo>
                  <a:lnTo>
                    <a:pt x="339" y="2393"/>
                  </a:lnTo>
                  <a:lnTo>
                    <a:pt x="355" y="2475"/>
                  </a:lnTo>
                  <a:lnTo>
                    <a:pt x="373" y="2556"/>
                  </a:lnTo>
                  <a:lnTo>
                    <a:pt x="391" y="2638"/>
                  </a:lnTo>
                  <a:lnTo>
                    <a:pt x="434" y="2628"/>
                  </a:lnTo>
                  <a:lnTo>
                    <a:pt x="416" y="2547"/>
                  </a:lnTo>
                  <a:lnTo>
                    <a:pt x="399" y="2466"/>
                  </a:lnTo>
                  <a:lnTo>
                    <a:pt x="383" y="2384"/>
                  </a:lnTo>
                  <a:lnTo>
                    <a:pt x="367" y="2301"/>
                  </a:lnTo>
                  <a:lnTo>
                    <a:pt x="352" y="2220"/>
                  </a:lnTo>
                  <a:lnTo>
                    <a:pt x="338" y="2138"/>
                  </a:lnTo>
                  <a:lnTo>
                    <a:pt x="325" y="2055"/>
                  </a:lnTo>
                  <a:lnTo>
                    <a:pt x="311" y="1972"/>
                  </a:lnTo>
                  <a:lnTo>
                    <a:pt x="298" y="1888"/>
                  </a:lnTo>
                  <a:lnTo>
                    <a:pt x="287" y="1806"/>
                  </a:lnTo>
                  <a:lnTo>
                    <a:pt x="274" y="1722"/>
                  </a:lnTo>
                  <a:lnTo>
                    <a:pt x="263" y="1639"/>
                  </a:lnTo>
                  <a:lnTo>
                    <a:pt x="252" y="1555"/>
                  </a:lnTo>
                  <a:lnTo>
                    <a:pt x="241" y="1471"/>
                  </a:lnTo>
                  <a:lnTo>
                    <a:pt x="231" y="1390"/>
                  </a:lnTo>
                  <a:lnTo>
                    <a:pt x="220" y="1307"/>
                  </a:lnTo>
                  <a:lnTo>
                    <a:pt x="210" y="1223"/>
                  </a:lnTo>
                  <a:lnTo>
                    <a:pt x="200" y="1141"/>
                  </a:lnTo>
                  <a:lnTo>
                    <a:pt x="190" y="1058"/>
                  </a:lnTo>
                  <a:lnTo>
                    <a:pt x="179" y="976"/>
                  </a:lnTo>
                  <a:lnTo>
                    <a:pt x="170" y="894"/>
                  </a:lnTo>
                  <a:lnTo>
                    <a:pt x="160" y="812"/>
                  </a:lnTo>
                  <a:lnTo>
                    <a:pt x="149" y="730"/>
                  </a:lnTo>
                  <a:lnTo>
                    <a:pt x="138" y="649"/>
                  </a:lnTo>
                  <a:lnTo>
                    <a:pt x="128" y="567"/>
                  </a:lnTo>
                  <a:lnTo>
                    <a:pt x="116" y="487"/>
                  </a:lnTo>
                  <a:lnTo>
                    <a:pt x="106" y="408"/>
                  </a:lnTo>
                  <a:lnTo>
                    <a:pt x="93" y="329"/>
                  </a:lnTo>
                  <a:lnTo>
                    <a:pt x="82" y="250"/>
                  </a:lnTo>
                  <a:lnTo>
                    <a:pt x="69" y="173"/>
                  </a:lnTo>
                  <a:lnTo>
                    <a:pt x="57" y="95"/>
                  </a:lnTo>
                  <a:lnTo>
                    <a:pt x="43" y="18"/>
                  </a:lnTo>
                  <a:lnTo>
                    <a:pt x="23" y="0"/>
                  </a:lnTo>
                  <a:lnTo>
                    <a:pt x="20" y="43"/>
                  </a:lnTo>
                  <a:close/>
                </a:path>
              </a:pathLst>
            </a:custGeom>
            <a:solidFill>
              <a:srgbClr val="000000"/>
            </a:solidFill>
            <a:ln w="9525">
              <a:noFill/>
              <a:round/>
              <a:headEnd/>
              <a:tailEnd/>
            </a:ln>
          </p:spPr>
          <p:txBody>
            <a:bodyPr wrap="none" anchor="ctr"/>
            <a:lstStyle/>
            <a:p>
              <a:endParaRPr lang="pt-BR"/>
            </a:p>
          </p:txBody>
        </p:sp>
        <p:sp>
          <p:nvSpPr>
            <p:cNvPr id="34" name="Freeform 28"/>
            <p:cNvSpPr>
              <a:spLocks noChangeArrowheads="1"/>
            </p:cNvSpPr>
            <p:nvPr/>
          </p:nvSpPr>
          <p:spPr bwMode="auto">
            <a:xfrm>
              <a:off x="4692" y="3183"/>
              <a:ext cx="445" cy="32"/>
            </a:xfrm>
            <a:custGeom>
              <a:avLst/>
              <a:gdLst>
                <a:gd name="T0" fmla="*/ 6 w 1429"/>
                <a:gd name="T1" fmla="*/ 14 h 103"/>
                <a:gd name="T2" fmla="*/ 33 w 1429"/>
                <a:gd name="T3" fmla="*/ 15 h 103"/>
                <a:gd name="T4" fmla="*/ 61 w 1429"/>
                <a:gd name="T5" fmla="*/ 16 h 103"/>
                <a:gd name="T6" fmla="*/ 88 w 1429"/>
                <a:gd name="T7" fmla="*/ 17 h 103"/>
                <a:gd name="T8" fmla="*/ 116 w 1429"/>
                <a:gd name="T9" fmla="*/ 18 h 103"/>
                <a:gd name="T10" fmla="*/ 143 w 1429"/>
                <a:gd name="T11" fmla="*/ 19 h 103"/>
                <a:gd name="T12" fmla="*/ 170 w 1429"/>
                <a:gd name="T13" fmla="*/ 20 h 103"/>
                <a:gd name="T14" fmla="*/ 198 w 1429"/>
                <a:gd name="T15" fmla="*/ 21 h 103"/>
                <a:gd name="T16" fmla="*/ 225 w 1429"/>
                <a:gd name="T17" fmla="*/ 23 h 103"/>
                <a:gd name="T18" fmla="*/ 253 w 1429"/>
                <a:gd name="T19" fmla="*/ 24 h 103"/>
                <a:gd name="T20" fmla="*/ 280 w 1429"/>
                <a:gd name="T21" fmla="*/ 25 h 103"/>
                <a:gd name="T22" fmla="*/ 307 w 1429"/>
                <a:gd name="T23" fmla="*/ 26 h 103"/>
                <a:gd name="T24" fmla="*/ 335 w 1429"/>
                <a:gd name="T25" fmla="*/ 27 h 103"/>
                <a:gd name="T26" fmla="*/ 362 w 1429"/>
                <a:gd name="T27" fmla="*/ 29 h 103"/>
                <a:gd name="T28" fmla="*/ 389 w 1429"/>
                <a:gd name="T29" fmla="*/ 30 h 103"/>
                <a:gd name="T30" fmla="*/ 417 w 1429"/>
                <a:gd name="T31" fmla="*/ 31 h 103"/>
                <a:gd name="T32" fmla="*/ 444 w 1429"/>
                <a:gd name="T33" fmla="*/ 32 h 103"/>
                <a:gd name="T34" fmla="*/ 431 w 1429"/>
                <a:gd name="T35" fmla="*/ 18 h 103"/>
                <a:gd name="T36" fmla="*/ 404 w 1429"/>
                <a:gd name="T37" fmla="*/ 17 h 103"/>
                <a:gd name="T38" fmla="*/ 376 w 1429"/>
                <a:gd name="T39" fmla="*/ 16 h 103"/>
                <a:gd name="T40" fmla="*/ 349 w 1429"/>
                <a:gd name="T41" fmla="*/ 14 h 103"/>
                <a:gd name="T42" fmla="*/ 322 w 1429"/>
                <a:gd name="T43" fmla="*/ 13 h 103"/>
                <a:gd name="T44" fmla="*/ 294 w 1429"/>
                <a:gd name="T45" fmla="*/ 12 h 103"/>
                <a:gd name="T46" fmla="*/ 267 w 1429"/>
                <a:gd name="T47" fmla="*/ 11 h 103"/>
                <a:gd name="T48" fmla="*/ 239 w 1429"/>
                <a:gd name="T49" fmla="*/ 10 h 103"/>
                <a:gd name="T50" fmla="*/ 212 w 1429"/>
                <a:gd name="T51" fmla="*/ 9 h 103"/>
                <a:gd name="T52" fmla="*/ 185 w 1429"/>
                <a:gd name="T53" fmla="*/ 7 h 103"/>
                <a:gd name="T54" fmla="*/ 157 w 1429"/>
                <a:gd name="T55" fmla="*/ 7 h 103"/>
                <a:gd name="T56" fmla="*/ 130 w 1429"/>
                <a:gd name="T57" fmla="*/ 5 h 103"/>
                <a:gd name="T58" fmla="*/ 102 w 1429"/>
                <a:gd name="T59" fmla="*/ 4 h 103"/>
                <a:gd name="T60" fmla="*/ 75 w 1429"/>
                <a:gd name="T61" fmla="*/ 3 h 103"/>
                <a:gd name="T62" fmla="*/ 48 w 1429"/>
                <a:gd name="T63" fmla="*/ 2 h 103"/>
                <a:gd name="T64" fmla="*/ 20 w 1429"/>
                <a:gd name="T65" fmla="*/ 1 h 103"/>
                <a:gd name="T66" fmla="*/ 0 w 1429"/>
                <a:gd name="T67" fmla="*/ 9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9"/>
                <a:gd name="T103" fmla="*/ 0 h 103"/>
                <a:gd name="T104" fmla="*/ 1429 w 1429"/>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9" h="103">
                  <a:moveTo>
                    <a:pt x="41" y="15"/>
                  </a:moveTo>
                  <a:lnTo>
                    <a:pt x="19" y="44"/>
                  </a:lnTo>
                  <a:lnTo>
                    <a:pt x="63" y="46"/>
                  </a:lnTo>
                  <a:lnTo>
                    <a:pt x="107" y="47"/>
                  </a:lnTo>
                  <a:lnTo>
                    <a:pt x="151" y="49"/>
                  </a:lnTo>
                  <a:lnTo>
                    <a:pt x="195" y="51"/>
                  </a:lnTo>
                  <a:lnTo>
                    <a:pt x="239" y="53"/>
                  </a:lnTo>
                  <a:lnTo>
                    <a:pt x="283" y="55"/>
                  </a:lnTo>
                  <a:lnTo>
                    <a:pt x="327" y="56"/>
                  </a:lnTo>
                  <a:lnTo>
                    <a:pt x="372" y="59"/>
                  </a:lnTo>
                  <a:lnTo>
                    <a:pt x="415" y="60"/>
                  </a:lnTo>
                  <a:lnTo>
                    <a:pt x="458" y="62"/>
                  </a:lnTo>
                  <a:lnTo>
                    <a:pt x="503" y="64"/>
                  </a:lnTo>
                  <a:lnTo>
                    <a:pt x="547" y="65"/>
                  </a:lnTo>
                  <a:lnTo>
                    <a:pt x="591" y="68"/>
                  </a:lnTo>
                  <a:lnTo>
                    <a:pt x="635" y="69"/>
                  </a:lnTo>
                  <a:lnTo>
                    <a:pt x="679" y="71"/>
                  </a:lnTo>
                  <a:lnTo>
                    <a:pt x="723" y="73"/>
                  </a:lnTo>
                  <a:lnTo>
                    <a:pt x="766" y="75"/>
                  </a:lnTo>
                  <a:lnTo>
                    <a:pt x="811" y="77"/>
                  </a:lnTo>
                  <a:lnTo>
                    <a:pt x="854" y="78"/>
                  </a:lnTo>
                  <a:lnTo>
                    <a:pt x="899" y="80"/>
                  </a:lnTo>
                  <a:lnTo>
                    <a:pt x="942" y="83"/>
                  </a:lnTo>
                  <a:lnTo>
                    <a:pt x="987" y="84"/>
                  </a:lnTo>
                  <a:lnTo>
                    <a:pt x="1030" y="86"/>
                  </a:lnTo>
                  <a:lnTo>
                    <a:pt x="1075" y="88"/>
                  </a:lnTo>
                  <a:lnTo>
                    <a:pt x="1119" y="89"/>
                  </a:lnTo>
                  <a:lnTo>
                    <a:pt x="1162" y="92"/>
                  </a:lnTo>
                  <a:lnTo>
                    <a:pt x="1207" y="94"/>
                  </a:lnTo>
                  <a:lnTo>
                    <a:pt x="1250" y="95"/>
                  </a:lnTo>
                  <a:lnTo>
                    <a:pt x="1295" y="98"/>
                  </a:lnTo>
                  <a:lnTo>
                    <a:pt x="1338" y="100"/>
                  </a:lnTo>
                  <a:lnTo>
                    <a:pt x="1383" y="101"/>
                  </a:lnTo>
                  <a:lnTo>
                    <a:pt x="1426" y="103"/>
                  </a:lnTo>
                  <a:lnTo>
                    <a:pt x="1429" y="60"/>
                  </a:lnTo>
                  <a:lnTo>
                    <a:pt x="1385" y="57"/>
                  </a:lnTo>
                  <a:lnTo>
                    <a:pt x="1340" y="56"/>
                  </a:lnTo>
                  <a:lnTo>
                    <a:pt x="1297" y="54"/>
                  </a:lnTo>
                  <a:lnTo>
                    <a:pt x="1252" y="52"/>
                  </a:lnTo>
                  <a:lnTo>
                    <a:pt x="1209" y="51"/>
                  </a:lnTo>
                  <a:lnTo>
                    <a:pt x="1164" y="48"/>
                  </a:lnTo>
                  <a:lnTo>
                    <a:pt x="1121" y="46"/>
                  </a:lnTo>
                  <a:lnTo>
                    <a:pt x="1077" y="45"/>
                  </a:lnTo>
                  <a:lnTo>
                    <a:pt x="1033" y="43"/>
                  </a:lnTo>
                  <a:lnTo>
                    <a:pt x="989" y="40"/>
                  </a:lnTo>
                  <a:lnTo>
                    <a:pt x="945" y="39"/>
                  </a:lnTo>
                  <a:lnTo>
                    <a:pt x="901" y="37"/>
                  </a:lnTo>
                  <a:lnTo>
                    <a:pt x="857" y="35"/>
                  </a:lnTo>
                  <a:lnTo>
                    <a:pt x="813" y="33"/>
                  </a:lnTo>
                  <a:lnTo>
                    <a:pt x="768" y="31"/>
                  </a:lnTo>
                  <a:lnTo>
                    <a:pt x="725" y="30"/>
                  </a:lnTo>
                  <a:lnTo>
                    <a:pt x="682" y="28"/>
                  </a:lnTo>
                  <a:lnTo>
                    <a:pt x="637" y="25"/>
                  </a:lnTo>
                  <a:lnTo>
                    <a:pt x="593" y="24"/>
                  </a:lnTo>
                  <a:lnTo>
                    <a:pt x="549" y="22"/>
                  </a:lnTo>
                  <a:lnTo>
                    <a:pt x="505" y="21"/>
                  </a:lnTo>
                  <a:lnTo>
                    <a:pt x="461" y="19"/>
                  </a:lnTo>
                  <a:lnTo>
                    <a:pt x="417" y="16"/>
                  </a:lnTo>
                  <a:lnTo>
                    <a:pt x="374" y="15"/>
                  </a:lnTo>
                  <a:lnTo>
                    <a:pt x="329" y="13"/>
                  </a:lnTo>
                  <a:lnTo>
                    <a:pt x="286" y="12"/>
                  </a:lnTo>
                  <a:lnTo>
                    <a:pt x="241" y="9"/>
                  </a:lnTo>
                  <a:lnTo>
                    <a:pt x="198" y="7"/>
                  </a:lnTo>
                  <a:lnTo>
                    <a:pt x="153" y="6"/>
                  </a:lnTo>
                  <a:lnTo>
                    <a:pt x="110" y="4"/>
                  </a:lnTo>
                  <a:lnTo>
                    <a:pt x="65" y="3"/>
                  </a:lnTo>
                  <a:lnTo>
                    <a:pt x="21" y="0"/>
                  </a:lnTo>
                  <a:lnTo>
                    <a:pt x="0" y="29"/>
                  </a:lnTo>
                  <a:lnTo>
                    <a:pt x="41" y="15"/>
                  </a:lnTo>
                  <a:close/>
                </a:path>
              </a:pathLst>
            </a:custGeom>
            <a:solidFill>
              <a:srgbClr val="000000"/>
            </a:solidFill>
            <a:ln w="9525">
              <a:noFill/>
              <a:round/>
              <a:headEnd/>
              <a:tailEnd/>
            </a:ln>
          </p:spPr>
          <p:txBody>
            <a:bodyPr wrap="none" anchor="ctr"/>
            <a:lstStyle/>
            <a:p>
              <a:endParaRPr lang="pt-BR"/>
            </a:p>
          </p:txBody>
        </p:sp>
        <p:sp>
          <p:nvSpPr>
            <p:cNvPr id="35" name="Freeform 29"/>
            <p:cNvSpPr>
              <a:spLocks noChangeArrowheads="1"/>
            </p:cNvSpPr>
            <p:nvPr/>
          </p:nvSpPr>
          <p:spPr bwMode="auto">
            <a:xfrm>
              <a:off x="4842" y="3393"/>
              <a:ext cx="7" cy="13"/>
            </a:xfrm>
            <a:custGeom>
              <a:avLst/>
              <a:gdLst>
                <a:gd name="T0" fmla="*/ 7 w 26"/>
                <a:gd name="T1" fmla="*/ 0 h 44"/>
                <a:gd name="T2" fmla="*/ 4 w 26"/>
                <a:gd name="T3" fmla="*/ 0 h 44"/>
                <a:gd name="T4" fmla="*/ 2 w 26"/>
                <a:gd name="T5" fmla="*/ 1 h 44"/>
                <a:gd name="T6" fmla="*/ 1 w 26"/>
                <a:gd name="T7" fmla="*/ 3 h 44"/>
                <a:gd name="T8" fmla="*/ 0 w 26"/>
                <a:gd name="T9" fmla="*/ 5 h 44"/>
                <a:gd name="T10" fmla="*/ 0 w 26"/>
                <a:gd name="T11" fmla="*/ 8 h 44"/>
                <a:gd name="T12" fmla="*/ 1 w 26"/>
                <a:gd name="T13" fmla="*/ 10 h 44"/>
                <a:gd name="T14" fmla="*/ 2 w 26"/>
                <a:gd name="T15" fmla="*/ 12 h 44"/>
                <a:gd name="T16" fmla="*/ 5 w 26"/>
                <a:gd name="T17" fmla="*/ 13 h 44"/>
                <a:gd name="T18" fmla="*/ 7 w 26"/>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4"/>
                <a:gd name="T32" fmla="*/ 26 w 26"/>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4">
                  <a:moveTo>
                    <a:pt x="26" y="0"/>
                  </a:moveTo>
                  <a:lnTo>
                    <a:pt x="16" y="0"/>
                  </a:lnTo>
                  <a:lnTo>
                    <a:pt x="9" y="4"/>
                  </a:lnTo>
                  <a:lnTo>
                    <a:pt x="3" y="11"/>
                  </a:lnTo>
                  <a:lnTo>
                    <a:pt x="0" y="18"/>
                  </a:lnTo>
                  <a:lnTo>
                    <a:pt x="0" y="26"/>
                  </a:lnTo>
                  <a:lnTo>
                    <a:pt x="2" y="34"/>
                  </a:lnTo>
                  <a:lnTo>
                    <a:pt x="8" y="41"/>
                  </a:lnTo>
                  <a:lnTo>
                    <a:pt x="17" y="44"/>
                  </a:lnTo>
                  <a:lnTo>
                    <a:pt x="26" y="0"/>
                  </a:lnTo>
                  <a:close/>
                </a:path>
              </a:pathLst>
            </a:custGeom>
            <a:solidFill>
              <a:srgbClr val="000000"/>
            </a:solidFill>
            <a:ln w="9525">
              <a:noFill/>
              <a:round/>
              <a:headEnd/>
              <a:tailEnd/>
            </a:ln>
          </p:spPr>
          <p:txBody>
            <a:bodyPr wrap="none" anchor="ctr"/>
            <a:lstStyle/>
            <a:p>
              <a:endParaRPr lang="pt-BR"/>
            </a:p>
          </p:txBody>
        </p:sp>
        <p:sp>
          <p:nvSpPr>
            <p:cNvPr id="36" name="Freeform 30"/>
            <p:cNvSpPr>
              <a:spLocks noChangeArrowheads="1"/>
            </p:cNvSpPr>
            <p:nvPr/>
          </p:nvSpPr>
          <p:spPr bwMode="auto">
            <a:xfrm>
              <a:off x="4847" y="3393"/>
              <a:ext cx="81" cy="28"/>
            </a:xfrm>
            <a:custGeom>
              <a:avLst/>
              <a:gdLst>
                <a:gd name="T0" fmla="*/ 81 w 261"/>
                <a:gd name="T1" fmla="*/ 20 h 93"/>
                <a:gd name="T2" fmla="*/ 76 w 261"/>
                <a:gd name="T3" fmla="*/ 15 h 93"/>
                <a:gd name="T4" fmla="*/ 71 w 261"/>
                <a:gd name="T5" fmla="*/ 14 h 93"/>
                <a:gd name="T6" fmla="*/ 66 w 261"/>
                <a:gd name="T7" fmla="*/ 13 h 93"/>
                <a:gd name="T8" fmla="*/ 62 w 261"/>
                <a:gd name="T9" fmla="*/ 12 h 93"/>
                <a:gd name="T10" fmla="*/ 57 w 261"/>
                <a:gd name="T11" fmla="*/ 11 h 93"/>
                <a:gd name="T12" fmla="*/ 53 w 261"/>
                <a:gd name="T13" fmla="*/ 10 h 93"/>
                <a:gd name="T14" fmla="*/ 48 w 261"/>
                <a:gd name="T15" fmla="*/ 9 h 93"/>
                <a:gd name="T16" fmla="*/ 44 w 261"/>
                <a:gd name="T17" fmla="*/ 8 h 93"/>
                <a:gd name="T18" fmla="*/ 39 w 261"/>
                <a:gd name="T19" fmla="*/ 8 h 93"/>
                <a:gd name="T20" fmla="*/ 34 w 261"/>
                <a:gd name="T21" fmla="*/ 6 h 93"/>
                <a:gd name="T22" fmla="*/ 30 w 261"/>
                <a:gd name="T23" fmla="*/ 6 h 93"/>
                <a:gd name="T24" fmla="*/ 25 w 261"/>
                <a:gd name="T25" fmla="*/ 5 h 93"/>
                <a:gd name="T26" fmla="*/ 21 w 261"/>
                <a:gd name="T27" fmla="*/ 4 h 93"/>
                <a:gd name="T28" fmla="*/ 16 w 261"/>
                <a:gd name="T29" fmla="*/ 3 h 93"/>
                <a:gd name="T30" fmla="*/ 12 w 261"/>
                <a:gd name="T31" fmla="*/ 2 h 93"/>
                <a:gd name="T32" fmla="*/ 7 w 261"/>
                <a:gd name="T33" fmla="*/ 1 h 93"/>
                <a:gd name="T34" fmla="*/ 3 w 261"/>
                <a:gd name="T35" fmla="*/ 0 h 93"/>
                <a:gd name="T36" fmla="*/ 0 w 261"/>
                <a:gd name="T37" fmla="*/ 13 h 93"/>
                <a:gd name="T38" fmla="*/ 5 w 261"/>
                <a:gd name="T39" fmla="*/ 14 h 93"/>
                <a:gd name="T40" fmla="*/ 9 w 261"/>
                <a:gd name="T41" fmla="*/ 15 h 93"/>
                <a:gd name="T42" fmla="*/ 14 w 261"/>
                <a:gd name="T43" fmla="*/ 16 h 93"/>
                <a:gd name="T44" fmla="*/ 18 w 261"/>
                <a:gd name="T45" fmla="*/ 17 h 93"/>
                <a:gd name="T46" fmla="*/ 23 w 261"/>
                <a:gd name="T47" fmla="*/ 18 h 93"/>
                <a:gd name="T48" fmla="*/ 27 w 261"/>
                <a:gd name="T49" fmla="*/ 19 h 93"/>
                <a:gd name="T50" fmla="*/ 32 w 261"/>
                <a:gd name="T51" fmla="*/ 20 h 93"/>
                <a:gd name="T52" fmla="*/ 36 w 261"/>
                <a:gd name="T53" fmla="*/ 20 h 93"/>
                <a:gd name="T54" fmla="*/ 41 w 261"/>
                <a:gd name="T55" fmla="*/ 21 h 93"/>
                <a:gd name="T56" fmla="*/ 45 w 261"/>
                <a:gd name="T57" fmla="*/ 22 h 93"/>
                <a:gd name="T58" fmla="*/ 50 w 261"/>
                <a:gd name="T59" fmla="*/ 23 h 93"/>
                <a:gd name="T60" fmla="*/ 54 w 261"/>
                <a:gd name="T61" fmla="*/ 24 h 93"/>
                <a:gd name="T62" fmla="*/ 59 w 261"/>
                <a:gd name="T63" fmla="*/ 25 h 93"/>
                <a:gd name="T64" fmla="*/ 64 w 261"/>
                <a:gd name="T65" fmla="*/ 26 h 93"/>
                <a:gd name="T66" fmla="*/ 68 w 261"/>
                <a:gd name="T67" fmla="*/ 27 h 93"/>
                <a:gd name="T68" fmla="*/ 73 w 261"/>
                <a:gd name="T69" fmla="*/ 28 h 93"/>
                <a:gd name="T70" fmla="*/ 67 w 261"/>
                <a:gd name="T71" fmla="*/ 23 h 93"/>
                <a:gd name="T72" fmla="*/ 81 w 261"/>
                <a:gd name="T73" fmla="*/ 2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93"/>
                <a:gd name="T113" fmla="*/ 261 w 261"/>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93">
                  <a:moveTo>
                    <a:pt x="261" y="66"/>
                  </a:moveTo>
                  <a:lnTo>
                    <a:pt x="244" y="50"/>
                  </a:lnTo>
                  <a:lnTo>
                    <a:pt x="229" y="46"/>
                  </a:lnTo>
                  <a:lnTo>
                    <a:pt x="214" y="43"/>
                  </a:lnTo>
                  <a:lnTo>
                    <a:pt x="199" y="41"/>
                  </a:lnTo>
                  <a:lnTo>
                    <a:pt x="184" y="37"/>
                  </a:lnTo>
                  <a:lnTo>
                    <a:pt x="170" y="34"/>
                  </a:lnTo>
                  <a:lnTo>
                    <a:pt x="156" y="30"/>
                  </a:lnTo>
                  <a:lnTo>
                    <a:pt x="141" y="28"/>
                  </a:lnTo>
                  <a:lnTo>
                    <a:pt x="126" y="25"/>
                  </a:lnTo>
                  <a:lnTo>
                    <a:pt x="111" y="21"/>
                  </a:lnTo>
                  <a:lnTo>
                    <a:pt x="97" y="19"/>
                  </a:lnTo>
                  <a:lnTo>
                    <a:pt x="82" y="15"/>
                  </a:lnTo>
                  <a:lnTo>
                    <a:pt x="68" y="13"/>
                  </a:lnTo>
                  <a:lnTo>
                    <a:pt x="53" y="10"/>
                  </a:lnTo>
                  <a:lnTo>
                    <a:pt x="39" y="6"/>
                  </a:lnTo>
                  <a:lnTo>
                    <a:pt x="24" y="4"/>
                  </a:lnTo>
                  <a:lnTo>
                    <a:pt x="9" y="0"/>
                  </a:lnTo>
                  <a:lnTo>
                    <a:pt x="0" y="44"/>
                  </a:lnTo>
                  <a:lnTo>
                    <a:pt x="15" y="47"/>
                  </a:lnTo>
                  <a:lnTo>
                    <a:pt x="30" y="50"/>
                  </a:lnTo>
                  <a:lnTo>
                    <a:pt x="44" y="53"/>
                  </a:lnTo>
                  <a:lnTo>
                    <a:pt x="58" y="57"/>
                  </a:lnTo>
                  <a:lnTo>
                    <a:pt x="73" y="59"/>
                  </a:lnTo>
                  <a:lnTo>
                    <a:pt x="88" y="62"/>
                  </a:lnTo>
                  <a:lnTo>
                    <a:pt x="102" y="65"/>
                  </a:lnTo>
                  <a:lnTo>
                    <a:pt x="117" y="68"/>
                  </a:lnTo>
                  <a:lnTo>
                    <a:pt x="132" y="71"/>
                  </a:lnTo>
                  <a:lnTo>
                    <a:pt x="146" y="74"/>
                  </a:lnTo>
                  <a:lnTo>
                    <a:pt x="161" y="77"/>
                  </a:lnTo>
                  <a:lnTo>
                    <a:pt x="175" y="81"/>
                  </a:lnTo>
                  <a:lnTo>
                    <a:pt x="190" y="84"/>
                  </a:lnTo>
                  <a:lnTo>
                    <a:pt x="205" y="86"/>
                  </a:lnTo>
                  <a:lnTo>
                    <a:pt x="220" y="90"/>
                  </a:lnTo>
                  <a:lnTo>
                    <a:pt x="235" y="93"/>
                  </a:lnTo>
                  <a:lnTo>
                    <a:pt x="217" y="77"/>
                  </a:lnTo>
                  <a:lnTo>
                    <a:pt x="261" y="66"/>
                  </a:lnTo>
                  <a:close/>
                </a:path>
              </a:pathLst>
            </a:custGeom>
            <a:solidFill>
              <a:srgbClr val="000000"/>
            </a:solidFill>
            <a:ln w="9525">
              <a:noFill/>
              <a:round/>
              <a:headEnd/>
              <a:tailEnd/>
            </a:ln>
          </p:spPr>
          <p:txBody>
            <a:bodyPr wrap="none" anchor="ctr"/>
            <a:lstStyle/>
            <a:p>
              <a:endParaRPr lang="pt-BR"/>
            </a:p>
          </p:txBody>
        </p:sp>
        <p:sp>
          <p:nvSpPr>
            <p:cNvPr id="37" name="Freeform 31"/>
            <p:cNvSpPr>
              <a:spLocks noChangeArrowheads="1"/>
            </p:cNvSpPr>
            <p:nvPr/>
          </p:nvSpPr>
          <p:spPr bwMode="auto">
            <a:xfrm>
              <a:off x="4915" y="3412"/>
              <a:ext cx="181" cy="574"/>
            </a:xfrm>
            <a:custGeom>
              <a:avLst/>
              <a:gdLst>
                <a:gd name="T0" fmla="*/ 176 w 580"/>
                <a:gd name="T1" fmla="*/ 559 h 1938"/>
                <a:gd name="T2" fmla="*/ 166 w 580"/>
                <a:gd name="T3" fmla="*/ 535 h 1938"/>
                <a:gd name="T4" fmla="*/ 156 w 580"/>
                <a:gd name="T5" fmla="*/ 509 h 1938"/>
                <a:gd name="T6" fmla="*/ 146 w 580"/>
                <a:gd name="T7" fmla="*/ 479 h 1938"/>
                <a:gd name="T8" fmla="*/ 136 w 580"/>
                <a:gd name="T9" fmla="*/ 447 h 1938"/>
                <a:gd name="T10" fmla="*/ 125 w 580"/>
                <a:gd name="T11" fmla="*/ 412 h 1938"/>
                <a:gd name="T12" fmla="*/ 115 w 580"/>
                <a:gd name="T13" fmla="*/ 375 h 1938"/>
                <a:gd name="T14" fmla="*/ 104 w 580"/>
                <a:gd name="T15" fmla="*/ 336 h 1938"/>
                <a:gd name="T16" fmla="*/ 94 w 580"/>
                <a:gd name="T17" fmla="*/ 297 h 1938"/>
                <a:gd name="T18" fmla="*/ 83 w 580"/>
                <a:gd name="T19" fmla="*/ 256 h 1938"/>
                <a:gd name="T20" fmla="*/ 72 w 580"/>
                <a:gd name="T21" fmla="*/ 216 h 1938"/>
                <a:gd name="T22" fmla="*/ 61 w 580"/>
                <a:gd name="T23" fmla="*/ 175 h 1938"/>
                <a:gd name="T24" fmla="*/ 51 w 580"/>
                <a:gd name="T25" fmla="*/ 134 h 1938"/>
                <a:gd name="T26" fmla="*/ 40 w 580"/>
                <a:gd name="T27" fmla="*/ 94 h 1938"/>
                <a:gd name="T28" fmla="*/ 29 w 580"/>
                <a:gd name="T29" fmla="*/ 55 h 1938"/>
                <a:gd name="T30" fmla="*/ 19 w 580"/>
                <a:gd name="T31" fmla="*/ 18 h 1938"/>
                <a:gd name="T32" fmla="*/ 0 w 580"/>
                <a:gd name="T33" fmla="*/ 3 h 1938"/>
                <a:gd name="T34" fmla="*/ 11 w 580"/>
                <a:gd name="T35" fmla="*/ 40 h 1938"/>
                <a:gd name="T36" fmla="*/ 21 w 580"/>
                <a:gd name="T37" fmla="*/ 78 h 1938"/>
                <a:gd name="T38" fmla="*/ 32 w 580"/>
                <a:gd name="T39" fmla="*/ 118 h 1938"/>
                <a:gd name="T40" fmla="*/ 43 w 580"/>
                <a:gd name="T41" fmla="*/ 158 h 1938"/>
                <a:gd name="T42" fmla="*/ 53 w 580"/>
                <a:gd name="T43" fmla="*/ 198 h 1938"/>
                <a:gd name="T44" fmla="*/ 64 w 580"/>
                <a:gd name="T45" fmla="*/ 240 h 1938"/>
                <a:gd name="T46" fmla="*/ 75 w 580"/>
                <a:gd name="T47" fmla="*/ 280 h 1938"/>
                <a:gd name="T48" fmla="*/ 86 w 580"/>
                <a:gd name="T49" fmla="*/ 320 h 1938"/>
                <a:gd name="T50" fmla="*/ 96 w 580"/>
                <a:gd name="T51" fmla="*/ 359 h 1938"/>
                <a:gd name="T52" fmla="*/ 106 w 580"/>
                <a:gd name="T53" fmla="*/ 397 h 1938"/>
                <a:gd name="T54" fmla="*/ 117 w 580"/>
                <a:gd name="T55" fmla="*/ 433 h 1938"/>
                <a:gd name="T56" fmla="*/ 128 w 580"/>
                <a:gd name="T57" fmla="*/ 467 h 1938"/>
                <a:gd name="T58" fmla="*/ 138 w 580"/>
                <a:gd name="T59" fmla="*/ 498 h 1938"/>
                <a:gd name="T60" fmla="*/ 148 w 580"/>
                <a:gd name="T61" fmla="*/ 527 h 1938"/>
                <a:gd name="T62" fmla="*/ 158 w 580"/>
                <a:gd name="T63" fmla="*/ 552 h 1938"/>
                <a:gd name="T64" fmla="*/ 168 w 580"/>
                <a:gd name="T65" fmla="*/ 574 h 19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0"/>
                <a:gd name="T100" fmla="*/ 0 h 1938"/>
                <a:gd name="T101" fmla="*/ 580 w 580"/>
                <a:gd name="T102" fmla="*/ 1938 h 19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0" h="1938">
                  <a:moveTo>
                    <a:pt x="580" y="1920"/>
                  </a:moveTo>
                  <a:lnTo>
                    <a:pt x="564" y="1886"/>
                  </a:lnTo>
                  <a:lnTo>
                    <a:pt x="548" y="1849"/>
                  </a:lnTo>
                  <a:lnTo>
                    <a:pt x="532" y="1808"/>
                  </a:lnTo>
                  <a:lnTo>
                    <a:pt x="516" y="1764"/>
                  </a:lnTo>
                  <a:lnTo>
                    <a:pt x="500" y="1719"/>
                  </a:lnTo>
                  <a:lnTo>
                    <a:pt x="485" y="1668"/>
                  </a:lnTo>
                  <a:lnTo>
                    <a:pt x="468" y="1617"/>
                  </a:lnTo>
                  <a:lnTo>
                    <a:pt x="452" y="1563"/>
                  </a:lnTo>
                  <a:lnTo>
                    <a:pt x="435" y="1508"/>
                  </a:lnTo>
                  <a:lnTo>
                    <a:pt x="419" y="1450"/>
                  </a:lnTo>
                  <a:lnTo>
                    <a:pt x="402" y="1390"/>
                  </a:lnTo>
                  <a:lnTo>
                    <a:pt x="385" y="1328"/>
                  </a:lnTo>
                  <a:lnTo>
                    <a:pt x="368" y="1265"/>
                  </a:lnTo>
                  <a:lnTo>
                    <a:pt x="352" y="1201"/>
                  </a:lnTo>
                  <a:lnTo>
                    <a:pt x="334" y="1136"/>
                  </a:lnTo>
                  <a:lnTo>
                    <a:pt x="317" y="1070"/>
                  </a:lnTo>
                  <a:lnTo>
                    <a:pt x="300" y="1002"/>
                  </a:lnTo>
                  <a:lnTo>
                    <a:pt x="283" y="935"/>
                  </a:lnTo>
                  <a:lnTo>
                    <a:pt x="266" y="866"/>
                  </a:lnTo>
                  <a:lnTo>
                    <a:pt x="249" y="797"/>
                  </a:lnTo>
                  <a:lnTo>
                    <a:pt x="231" y="728"/>
                  </a:lnTo>
                  <a:lnTo>
                    <a:pt x="214" y="659"/>
                  </a:lnTo>
                  <a:lnTo>
                    <a:pt x="197" y="590"/>
                  </a:lnTo>
                  <a:lnTo>
                    <a:pt x="180" y="522"/>
                  </a:lnTo>
                  <a:lnTo>
                    <a:pt x="163" y="453"/>
                  </a:lnTo>
                  <a:lnTo>
                    <a:pt x="146" y="385"/>
                  </a:lnTo>
                  <a:lnTo>
                    <a:pt x="129" y="318"/>
                  </a:lnTo>
                  <a:lnTo>
                    <a:pt x="111" y="251"/>
                  </a:lnTo>
                  <a:lnTo>
                    <a:pt x="94" y="187"/>
                  </a:lnTo>
                  <a:lnTo>
                    <a:pt x="77" y="123"/>
                  </a:lnTo>
                  <a:lnTo>
                    <a:pt x="61" y="60"/>
                  </a:lnTo>
                  <a:lnTo>
                    <a:pt x="44" y="0"/>
                  </a:lnTo>
                  <a:lnTo>
                    <a:pt x="0" y="11"/>
                  </a:lnTo>
                  <a:lnTo>
                    <a:pt x="18" y="72"/>
                  </a:lnTo>
                  <a:lnTo>
                    <a:pt x="34" y="135"/>
                  </a:lnTo>
                  <a:lnTo>
                    <a:pt x="51" y="199"/>
                  </a:lnTo>
                  <a:lnTo>
                    <a:pt x="68" y="263"/>
                  </a:lnTo>
                  <a:lnTo>
                    <a:pt x="85" y="329"/>
                  </a:lnTo>
                  <a:lnTo>
                    <a:pt x="102" y="397"/>
                  </a:lnTo>
                  <a:lnTo>
                    <a:pt x="119" y="464"/>
                  </a:lnTo>
                  <a:lnTo>
                    <a:pt x="137" y="533"/>
                  </a:lnTo>
                  <a:lnTo>
                    <a:pt x="154" y="602"/>
                  </a:lnTo>
                  <a:lnTo>
                    <a:pt x="171" y="670"/>
                  </a:lnTo>
                  <a:lnTo>
                    <a:pt x="188" y="739"/>
                  </a:lnTo>
                  <a:lnTo>
                    <a:pt x="205" y="809"/>
                  </a:lnTo>
                  <a:lnTo>
                    <a:pt x="222" y="877"/>
                  </a:lnTo>
                  <a:lnTo>
                    <a:pt x="239" y="946"/>
                  </a:lnTo>
                  <a:lnTo>
                    <a:pt x="257" y="1014"/>
                  </a:lnTo>
                  <a:lnTo>
                    <a:pt x="274" y="1081"/>
                  </a:lnTo>
                  <a:lnTo>
                    <a:pt x="291" y="1148"/>
                  </a:lnTo>
                  <a:lnTo>
                    <a:pt x="308" y="1213"/>
                  </a:lnTo>
                  <a:lnTo>
                    <a:pt x="324" y="1277"/>
                  </a:lnTo>
                  <a:lnTo>
                    <a:pt x="341" y="1340"/>
                  </a:lnTo>
                  <a:lnTo>
                    <a:pt x="358" y="1402"/>
                  </a:lnTo>
                  <a:lnTo>
                    <a:pt x="376" y="1461"/>
                  </a:lnTo>
                  <a:lnTo>
                    <a:pt x="392" y="1520"/>
                  </a:lnTo>
                  <a:lnTo>
                    <a:pt x="409" y="1577"/>
                  </a:lnTo>
                  <a:lnTo>
                    <a:pt x="425" y="1631"/>
                  </a:lnTo>
                  <a:lnTo>
                    <a:pt x="442" y="1682"/>
                  </a:lnTo>
                  <a:lnTo>
                    <a:pt x="459" y="1732"/>
                  </a:lnTo>
                  <a:lnTo>
                    <a:pt x="475" y="1778"/>
                  </a:lnTo>
                  <a:lnTo>
                    <a:pt x="491" y="1824"/>
                  </a:lnTo>
                  <a:lnTo>
                    <a:pt x="507" y="1865"/>
                  </a:lnTo>
                  <a:lnTo>
                    <a:pt x="523" y="1904"/>
                  </a:lnTo>
                  <a:lnTo>
                    <a:pt x="539" y="1938"/>
                  </a:lnTo>
                  <a:lnTo>
                    <a:pt x="580" y="1920"/>
                  </a:lnTo>
                  <a:close/>
                </a:path>
              </a:pathLst>
            </a:custGeom>
            <a:solidFill>
              <a:srgbClr val="000000"/>
            </a:solidFill>
            <a:ln w="9525">
              <a:noFill/>
              <a:round/>
              <a:headEnd/>
              <a:tailEnd/>
            </a:ln>
          </p:spPr>
          <p:txBody>
            <a:bodyPr wrap="none" anchor="ctr"/>
            <a:lstStyle/>
            <a:p>
              <a:endParaRPr lang="pt-BR"/>
            </a:p>
          </p:txBody>
        </p:sp>
        <p:sp>
          <p:nvSpPr>
            <p:cNvPr id="38" name="Freeform 32"/>
            <p:cNvSpPr>
              <a:spLocks noChangeArrowheads="1"/>
            </p:cNvSpPr>
            <p:nvPr/>
          </p:nvSpPr>
          <p:spPr bwMode="auto">
            <a:xfrm>
              <a:off x="4915" y="3412"/>
              <a:ext cx="13" cy="9"/>
            </a:xfrm>
            <a:custGeom>
              <a:avLst/>
              <a:gdLst>
                <a:gd name="T0" fmla="*/ 0 w 43"/>
                <a:gd name="T1" fmla="*/ 5 h 32"/>
                <a:gd name="T2" fmla="*/ 2 w 43"/>
                <a:gd name="T3" fmla="*/ 8 h 32"/>
                <a:gd name="T4" fmla="*/ 4 w 43"/>
                <a:gd name="T5" fmla="*/ 9 h 32"/>
                <a:gd name="T6" fmla="*/ 6 w 43"/>
                <a:gd name="T7" fmla="*/ 9 h 32"/>
                <a:gd name="T8" fmla="*/ 9 w 43"/>
                <a:gd name="T9" fmla="*/ 8 h 32"/>
                <a:gd name="T10" fmla="*/ 11 w 43"/>
                <a:gd name="T11" fmla="*/ 7 h 32"/>
                <a:gd name="T12" fmla="*/ 12 w 43"/>
                <a:gd name="T13" fmla="*/ 5 h 32"/>
                <a:gd name="T14" fmla="*/ 13 w 43"/>
                <a:gd name="T15" fmla="*/ 3 h 32"/>
                <a:gd name="T16" fmla="*/ 12 w 43"/>
                <a:gd name="T17" fmla="*/ 0 h 32"/>
                <a:gd name="T18" fmla="*/ 0 w 43"/>
                <a:gd name="T19" fmla="*/ 5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2"/>
                <a:gd name="T32" fmla="*/ 43 w 4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2">
                  <a:moveTo>
                    <a:pt x="0" y="19"/>
                  </a:moveTo>
                  <a:lnTo>
                    <a:pt x="5" y="27"/>
                  </a:lnTo>
                  <a:lnTo>
                    <a:pt x="12" y="31"/>
                  </a:lnTo>
                  <a:lnTo>
                    <a:pt x="20" y="32"/>
                  </a:lnTo>
                  <a:lnTo>
                    <a:pt x="29" y="30"/>
                  </a:lnTo>
                  <a:lnTo>
                    <a:pt x="36" y="25"/>
                  </a:lnTo>
                  <a:lnTo>
                    <a:pt x="41" y="19"/>
                  </a:lnTo>
                  <a:lnTo>
                    <a:pt x="43" y="11"/>
                  </a:lnTo>
                  <a:lnTo>
                    <a:pt x="41" y="0"/>
                  </a:lnTo>
                  <a:lnTo>
                    <a:pt x="0" y="19"/>
                  </a:lnTo>
                  <a:close/>
                </a:path>
              </a:pathLst>
            </a:custGeom>
            <a:solidFill>
              <a:srgbClr val="000000"/>
            </a:solidFill>
            <a:ln w="9525">
              <a:noFill/>
              <a:round/>
              <a:headEnd/>
              <a:tailEnd/>
            </a:ln>
          </p:spPr>
          <p:txBody>
            <a:bodyPr wrap="none" anchor="ctr"/>
            <a:lstStyle/>
            <a:p>
              <a:endParaRPr lang="pt-BR"/>
            </a:p>
          </p:txBody>
        </p:sp>
        <p:sp>
          <p:nvSpPr>
            <p:cNvPr id="39" name="Freeform 33"/>
            <p:cNvSpPr>
              <a:spLocks noChangeArrowheads="1"/>
            </p:cNvSpPr>
            <p:nvPr/>
          </p:nvSpPr>
          <p:spPr bwMode="auto">
            <a:xfrm>
              <a:off x="4862" y="3444"/>
              <a:ext cx="8" cy="14"/>
            </a:xfrm>
            <a:custGeom>
              <a:avLst/>
              <a:gdLst>
                <a:gd name="T0" fmla="*/ 8 w 21"/>
                <a:gd name="T1" fmla="*/ 0 h 45"/>
                <a:gd name="T2" fmla="*/ 5 w 21"/>
                <a:gd name="T3" fmla="*/ 1 h 45"/>
                <a:gd name="T4" fmla="*/ 2 w 21"/>
                <a:gd name="T5" fmla="*/ 2 h 45"/>
                <a:gd name="T6" fmla="*/ 0 w 21"/>
                <a:gd name="T7" fmla="*/ 4 h 45"/>
                <a:gd name="T8" fmla="*/ 0 w 21"/>
                <a:gd name="T9" fmla="*/ 7 h 45"/>
                <a:gd name="T10" fmla="*/ 0 w 21"/>
                <a:gd name="T11" fmla="*/ 9 h 45"/>
                <a:gd name="T12" fmla="*/ 2 w 21"/>
                <a:gd name="T13" fmla="*/ 12 h 45"/>
                <a:gd name="T14" fmla="*/ 5 w 21"/>
                <a:gd name="T15" fmla="*/ 13 h 45"/>
                <a:gd name="T16" fmla="*/ 8 w 21"/>
                <a:gd name="T17" fmla="*/ 14 h 45"/>
                <a:gd name="T18" fmla="*/ 8 w 21"/>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5"/>
                <a:gd name="T32" fmla="*/ 21 w 2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5">
                  <a:moveTo>
                    <a:pt x="21" y="0"/>
                  </a:moveTo>
                  <a:lnTo>
                    <a:pt x="12" y="2"/>
                  </a:lnTo>
                  <a:lnTo>
                    <a:pt x="5" y="6"/>
                  </a:lnTo>
                  <a:lnTo>
                    <a:pt x="1" y="14"/>
                  </a:lnTo>
                  <a:lnTo>
                    <a:pt x="0" y="22"/>
                  </a:lnTo>
                  <a:lnTo>
                    <a:pt x="1" y="30"/>
                  </a:lnTo>
                  <a:lnTo>
                    <a:pt x="5" y="38"/>
                  </a:lnTo>
                  <a:lnTo>
                    <a:pt x="12" y="43"/>
                  </a:lnTo>
                  <a:lnTo>
                    <a:pt x="21" y="45"/>
                  </a:lnTo>
                  <a:lnTo>
                    <a:pt x="21" y="0"/>
                  </a:lnTo>
                  <a:close/>
                </a:path>
              </a:pathLst>
            </a:custGeom>
            <a:solidFill>
              <a:srgbClr val="000000"/>
            </a:solidFill>
            <a:ln w="9525">
              <a:noFill/>
              <a:round/>
              <a:headEnd/>
              <a:tailEnd/>
            </a:ln>
          </p:spPr>
          <p:txBody>
            <a:bodyPr wrap="none" anchor="ctr"/>
            <a:lstStyle/>
            <a:p>
              <a:endParaRPr lang="pt-BR"/>
            </a:p>
          </p:txBody>
        </p:sp>
        <p:sp>
          <p:nvSpPr>
            <p:cNvPr id="40" name="Freeform 34"/>
            <p:cNvSpPr>
              <a:spLocks noChangeArrowheads="1"/>
            </p:cNvSpPr>
            <p:nvPr/>
          </p:nvSpPr>
          <p:spPr bwMode="auto">
            <a:xfrm>
              <a:off x="4870" y="3446"/>
              <a:ext cx="58" cy="16"/>
            </a:xfrm>
            <a:custGeom>
              <a:avLst/>
              <a:gdLst>
                <a:gd name="T0" fmla="*/ 58 w 189"/>
                <a:gd name="T1" fmla="*/ 3 h 54"/>
                <a:gd name="T2" fmla="*/ 54 w 189"/>
                <a:gd name="T3" fmla="*/ 2 h 54"/>
                <a:gd name="T4" fmla="*/ 50 w 189"/>
                <a:gd name="T5" fmla="*/ 2 h 54"/>
                <a:gd name="T6" fmla="*/ 46 w 189"/>
                <a:gd name="T7" fmla="*/ 1 h 54"/>
                <a:gd name="T8" fmla="*/ 43 w 189"/>
                <a:gd name="T9" fmla="*/ 1 h 54"/>
                <a:gd name="T10" fmla="*/ 39 w 189"/>
                <a:gd name="T11" fmla="*/ 1 h 54"/>
                <a:gd name="T12" fmla="*/ 36 w 189"/>
                <a:gd name="T13" fmla="*/ 1 h 54"/>
                <a:gd name="T14" fmla="*/ 33 w 189"/>
                <a:gd name="T15" fmla="*/ 1 h 54"/>
                <a:gd name="T16" fmla="*/ 29 w 189"/>
                <a:gd name="T17" fmla="*/ 0 h 54"/>
                <a:gd name="T18" fmla="*/ 25 w 189"/>
                <a:gd name="T19" fmla="*/ 0 h 54"/>
                <a:gd name="T20" fmla="*/ 22 w 189"/>
                <a:gd name="T21" fmla="*/ 0 h 54"/>
                <a:gd name="T22" fmla="*/ 18 w 189"/>
                <a:gd name="T23" fmla="*/ 0 h 54"/>
                <a:gd name="T24" fmla="*/ 15 w 189"/>
                <a:gd name="T25" fmla="*/ 0 h 54"/>
                <a:gd name="T26" fmla="*/ 11 w 189"/>
                <a:gd name="T27" fmla="*/ 0 h 54"/>
                <a:gd name="T28" fmla="*/ 8 w 189"/>
                <a:gd name="T29" fmla="*/ 0 h 54"/>
                <a:gd name="T30" fmla="*/ 4 w 189"/>
                <a:gd name="T31" fmla="*/ 0 h 54"/>
                <a:gd name="T32" fmla="*/ 0 w 189"/>
                <a:gd name="T33" fmla="*/ 0 h 54"/>
                <a:gd name="T34" fmla="*/ 0 w 189"/>
                <a:gd name="T35" fmla="*/ 13 h 54"/>
                <a:gd name="T36" fmla="*/ 4 w 189"/>
                <a:gd name="T37" fmla="*/ 13 h 54"/>
                <a:gd name="T38" fmla="*/ 8 w 189"/>
                <a:gd name="T39" fmla="*/ 13 h 54"/>
                <a:gd name="T40" fmla="*/ 11 w 189"/>
                <a:gd name="T41" fmla="*/ 13 h 54"/>
                <a:gd name="T42" fmla="*/ 15 w 189"/>
                <a:gd name="T43" fmla="*/ 13 h 54"/>
                <a:gd name="T44" fmla="*/ 18 w 189"/>
                <a:gd name="T45" fmla="*/ 13 h 54"/>
                <a:gd name="T46" fmla="*/ 21 w 189"/>
                <a:gd name="T47" fmla="*/ 13 h 54"/>
                <a:gd name="T48" fmla="*/ 25 w 189"/>
                <a:gd name="T49" fmla="*/ 13 h 54"/>
                <a:gd name="T50" fmla="*/ 28 w 189"/>
                <a:gd name="T51" fmla="*/ 13 h 54"/>
                <a:gd name="T52" fmla="*/ 32 w 189"/>
                <a:gd name="T53" fmla="*/ 14 h 54"/>
                <a:gd name="T54" fmla="*/ 35 w 189"/>
                <a:gd name="T55" fmla="*/ 14 h 54"/>
                <a:gd name="T56" fmla="*/ 38 w 189"/>
                <a:gd name="T57" fmla="*/ 14 h 54"/>
                <a:gd name="T58" fmla="*/ 41 w 189"/>
                <a:gd name="T59" fmla="*/ 14 h 54"/>
                <a:gd name="T60" fmla="*/ 45 w 189"/>
                <a:gd name="T61" fmla="*/ 15 h 54"/>
                <a:gd name="T62" fmla="*/ 48 w 189"/>
                <a:gd name="T63" fmla="*/ 15 h 54"/>
                <a:gd name="T64" fmla="*/ 52 w 189"/>
                <a:gd name="T65" fmla="*/ 15 h 54"/>
                <a:gd name="T66" fmla="*/ 56 w 189"/>
                <a:gd name="T67" fmla="*/ 16 h 54"/>
                <a:gd name="T68" fmla="*/ 58 w 189"/>
                <a:gd name="T69" fmla="*/ 3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9"/>
                <a:gd name="T106" fmla="*/ 0 h 54"/>
                <a:gd name="T107" fmla="*/ 189 w 189"/>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9" h="54">
                  <a:moveTo>
                    <a:pt x="189" y="10"/>
                  </a:moveTo>
                  <a:lnTo>
                    <a:pt x="176" y="8"/>
                  </a:lnTo>
                  <a:lnTo>
                    <a:pt x="163" y="7"/>
                  </a:lnTo>
                  <a:lnTo>
                    <a:pt x="151" y="5"/>
                  </a:lnTo>
                  <a:lnTo>
                    <a:pt x="140" y="4"/>
                  </a:lnTo>
                  <a:lnTo>
                    <a:pt x="128" y="3"/>
                  </a:lnTo>
                  <a:lnTo>
                    <a:pt x="116" y="2"/>
                  </a:lnTo>
                  <a:lnTo>
                    <a:pt x="106" y="2"/>
                  </a:lnTo>
                  <a:lnTo>
                    <a:pt x="94" y="1"/>
                  </a:lnTo>
                  <a:lnTo>
                    <a:pt x="83" y="1"/>
                  </a:lnTo>
                  <a:lnTo>
                    <a:pt x="72" y="0"/>
                  </a:lnTo>
                  <a:lnTo>
                    <a:pt x="60" y="0"/>
                  </a:lnTo>
                  <a:lnTo>
                    <a:pt x="48" y="0"/>
                  </a:lnTo>
                  <a:lnTo>
                    <a:pt x="37" y="0"/>
                  </a:lnTo>
                  <a:lnTo>
                    <a:pt x="25" y="0"/>
                  </a:lnTo>
                  <a:lnTo>
                    <a:pt x="13" y="0"/>
                  </a:lnTo>
                  <a:lnTo>
                    <a:pt x="0" y="0"/>
                  </a:lnTo>
                  <a:lnTo>
                    <a:pt x="0" y="43"/>
                  </a:lnTo>
                  <a:lnTo>
                    <a:pt x="13" y="43"/>
                  </a:lnTo>
                  <a:lnTo>
                    <a:pt x="25" y="43"/>
                  </a:lnTo>
                  <a:lnTo>
                    <a:pt x="37" y="43"/>
                  </a:lnTo>
                  <a:lnTo>
                    <a:pt x="48" y="43"/>
                  </a:lnTo>
                  <a:lnTo>
                    <a:pt x="60" y="43"/>
                  </a:lnTo>
                  <a:lnTo>
                    <a:pt x="70" y="43"/>
                  </a:lnTo>
                  <a:lnTo>
                    <a:pt x="80" y="44"/>
                  </a:lnTo>
                  <a:lnTo>
                    <a:pt x="92" y="44"/>
                  </a:lnTo>
                  <a:lnTo>
                    <a:pt x="103" y="46"/>
                  </a:lnTo>
                  <a:lnTo>
                    <a:pt x="114" y="46"/>
                  </a:lnTo>
                  <a:lnTo>
                    <a:pt x="124" y="47"/>
                  </a:lnTo>
                  <a:lnTo>
                    <a:pt x="135" y="48"/>
                  </a:lnTo>
                  <a:lnTo>
                    <a:pt x="147" y="49"/>
                  </a:lnTo>
                  <a:lnTo>
                    <a:pt x="158" y="50"/>
                  </a:lnTo>
                  <a:lnTo>
                    <a:pt x="170" y="51"/>
                  </a:lnTo>
                  <a:lnTo>
                    <a:pt x="182" y="54"/>
                  </a:lnTo>
                  <a:lnTo>
                    <a:pt x="189" y="10"/>
                  </a:lnTo>
                  <a:close/>
                </a:path>
              </a:pathLst>
            </a:custGeom>
            <a:solidFill>
              <a:srgbClr val="000000"/>
            </a:solidFill>
            <a:ln w="9525">
              <a:noFill/>
              <a:round/>
              <a:headEnd/>
              <a:tailEnd/>
            </a:ln>
          </p:spPr>
          <p:txBody>
            <a:bodyPr wrap="none" anchor="ctr"/>
            <a:lstStyle/>
            <a:p>
              <a:endParaRPr lang="pt-BR"/>
            </a:p>
          </p:txBody>
        </p:sp>
        <p:sp>
          <p:nvSpPr>
            <p:cNvPr id="41" name="Freeform 35"/>
            <p:cNvSpPr>
              <a:spLocks noChangeArrowheads="1"/>
            </p:cNvSpPr>
            <p:nvPr/>
          </p:nvSpPr>
          <p:spPr bwMode="auto">
            <a:xfrm>
              <a:off x="4868" y="3446"/>
              <a:ext cx="8" cy="13"/>
            </a:xfrm>
            <a:custGeom>
              <a:avLst/>
              <a:gdLst>
                <a:gd name="T0" fmla="*/ 0 w 25"/>
                <a:gd name="T1" fmla="*/ 13 h 43"/>
                <a:gd name="T2" fmla="*/ 3 w 25"/>
                <a:gd name="T3" fmla="*/ 13 h 43"/>
                <a:gd name="T4" fmla="*/ 5 w 25"/>
                <a:gd name="T5" fmla="*/ 12 h 43"/>
                <a:gd name="T6" fmla="*/ 7 w 25"/>
                <a:gd name="T7" fmla="*/ 10 h 43"/>
                <a:gd name="T8" fmla="*/ 8 w 25"/>
                <a:gd name="T9" fmla="*/ 8 h 43"/>
                <a:gd name="T10" fmla="*/ 8 w 25"/>
                <a:gd name="T11" fmla="*/ 5 h 43"/>
                <a:gd name="T12" fmla="*/ 7 w 25"/>
                <a:gd name="T13" fmla="*/ 3 h 43"/>
                <a:gd name="T14" fmla="*/ 5 w 25"/>
                <a:gd name="T15" fmla="*/ 1 h 43"/>
                <a:gd name="T16" fmla="*/ 2 w 25"/>
                <a:gd name="T17" fmla="*/ 0 h 43"/>
                <a:gd name="T18" fmla="*/ 0 w 25"/>
                <a:gd name="T19" fmla="*/ 1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43"/>
                <a:gd name="T32" fmla="*/ 25 w 2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43">
                  <a:moveTo>
                    <a:pt x="0" y="43"/>
                  </a:moveTo>
                  <a:lnTo>
                    <a:pt x="9" y="43"/>
                  </a:lnTo>
                  <a:lnTo>
                    <a:pt x="17" y="39"/>
                  </a:lnTo>
                  <a:lnTo>
                    <a:pt x="22" y="33"/>
                  </a:lnTo>
                  <a:lnTo>
                    <a:pt x="25" y="25"/>
                  </a:lnTo>
                  <a:lnTo>
                    <a:pt x="25" y="17"/>
                  </a:lnTo>
                  <a:lnTo>
                    <a:pt x="22" y="9"/>
                  </a:lnTo>
                  <a:lnTo>
                    <a:pt x="16" y="3"/>
                  </a:lnTo>
                  <a:lnTo>
                    <a:pt x="7" y="0"/>
                  </a:lnTo>
                  <a:lnTo>
                    <a:pt x="0" y="43"/>
                  </a:lnTo>
                  <a:close/>
                </a:path>
              </a:pathLst>
            </a:custGeom>
            <a:solidFill>
              <a:srgbClr val="000000"/>
            </a:solidFill>
            <a:ln w="9525">
              <a:noFill/>
              <a:round/>
              <a:headEnd/>
              <a:tailEnd/>
            </a:ln>
          </p:spPr>
          <p:txBody>
            <a:bodyPr wrap="none" anchor="ctr"/>
            <a:lstStyle/>
            <a:p>
              <a:endParaRPr lang="pt-BR"/>
            </a:p>
          </p:txBody>
        </p:sp>
        <p:sp>
          <p:nvSpPr>
            <p:cNvPr id="42" name="Freeform 36"/>
            <p:cNvSpPr>
              <a:spLocks noChangeArrowheads="1"/>
            </p:cNvSpPr>
            <p:nvPr/>
          </p:nvSpPr>
          <p:spPr bwMode="auto">
            <a:xfrm>
              <a:off x="5163" y="3433"/>
              <a:ext cx="303" cy="400"/>
            </a:xfrm>
            <a:custGeom>
              <a:avLst/>
              <a:gdLst>
                <a:gd name="T0" fmla="*/ 13 w 969"/>
                <a:gd name="T1" fmla="*/ 35 h 1352"/>
                <a:gd name="T2" fmla="*/ 39 w 969"/>
                <a:gd name="T3" fmla="*/ 29 h 1352"/>
                <a:gd name="T4" fmla="*/ 65 w 969"/>
                <a:gd name="T5" fmla="*/ 24 h 1352"/>
                <a:gd name="T6" fmla="*/ 92 w 969"/>
                <a:gd name="T7" fmla="*/ 20 h 1352"/>
                <a:gd name="T8" fmla="*/ 118 w 969"/>
                <a:gd name="T9" fmla="*/ 16 h 1352"/>
                <a:gd name="T10" fmla="*/ 144 w 969"/>
                <a:gd name="T11" fmla="*/ 12 h 1352"/>
                <a:gd name="T12" fmla="*/ 169 w 969"/>
                <a:gd name="T13" fmla="*/ 8 h 1352"/>
                <a:gd name="T14" fmla="*/ 194 w 969"/>
                <a:gd name="T15" fmla="*/ 3 h 1352"/>
                <a:gd name="T16" fmla="*/ 208 w 969"/>
                <a:gd name="T17" fmla="*/ 12 h 1352"/>
                <a:gd name="T18" fmla="*/ 216 w 969"/>
                <a:gd name="T19" fmla="*/ 43 h 1352"/>
                <a:gd name="T20" fmla="*/ 228 w 969"/>
                <a:gd name="T21" fmla="*/ 74 h 1352"/>
                <a:gd name="T22" fmla="*/ 243 w 969"/>
                <a:gd name="T23" fmla="*/ 101 h 1352"/>
                <a:gd name="T24" fmla="*/ 261 w 969"/>
                <a:gd name="T25" fmla="*/ 122 h 1352"/>
                <a:gd name="T26" fmla="*/ 280 w 969"/>
                <a:gd name="T27" fmla="*/ 147 h 1352"/>
                <a:gd name="T28" fmla="*/ 294 w 969"/>
                <a:gd name="T29" fmla="*/ 176 h 1352"/>
                <a:gd name="T30" fmla="*/ 302 w 969"/>
                <a:gd name="T31" fmla="*/ 209 h 1352"/>
                <a:gd name="T32" fmla="*/ 299 w 969"/>
                <a:gd name="T33" fmla="*/ 238 h 1352"/>
                <a:gd name="T34" fmla="*/ 284 w 969"/>
                <a:gd name="T35" fmla="*/ 255 h 1352"/>
                <a:gd name="T36" fmla="*/ 263 w 969"/>
                <a:gd name="T37" fmla="*/ 269 h 1352"/>
                <a:gd name="T38" fmla="*/ 239 w 969"/>
                <a:gd name="T39" fmla="*/ 282 h 1352"/>
                <a:gd name="T40" fmla="*/ 214 w 969"/>
                <a:gd name="T41" fmla="*/ 296 h 1352"/>
                <a:gd name="T42" fmla="*/ 191 w 969"/>
                <a:gd name="T43" fmla="*/ 314 h 1352"/>
                <a:gd name="T44" fmla="*/ 174 w 969"/>
                <a:gd name="T45" fmla="*/ 341 h 1352"/>
                <a:gd name="T46" fmla="*/ 165 w 969"/>
                <a:gd name="T47" fmla="*/ 377 h 1352"/>
                <a:gd name="T48" fmla="*/ 156 w 969"/>
                <a:gd name="T49" fmla="*/ 388 h 1352"/>
                <a:gd name="T50" fmla="*/ 139 w 969"/>
                <a:gd name="T51" fmla="*/ 366 h 1352"/>
                <a:gd name="T52" fmla="*/ 122 w 969"/>
                <a:gd name="T53" fmla="*/ 346 h 1352"/>
                <a:gd name="T54" fmla="*/ 106 w 969"/>
                <a:gd name="T55" fmla="*/ 326 h 1352"/>
                <a:gd name="T56" fmla="*/ 92 w 969"/>
                <a:gd name="T57" fmla="*/ 306 h 1352"/>
                <a:gd name="T58" fmla="*/ 81 w 969"/>
                <a:gd name="T59" fmla="*/ 286 h 1352"/>
                <a:gd name="T60" fmla="*/ 72 w 969"/>
                <a:gd name="T61" fmla="*/ 265 h 1352"/>
                <a:gd name="T62" fmla="*/ 68 w 969"/>
                <a:gd name="T63" fmla="*/ 242 h 1352"/>
                <a:gd name="T64" fmla="*/ 67 w 969"/>
                <a:gd name="T65" fmla="*/ 219 h 1352"/>
                <a:gd name="T66" fmla="*/ 68 w 969"/>
                <a:gd name="T67" fmla="*/ 196 h 1352"/>
                <a:gd name="T68" fmla="*/ 68 w 969"/>
                <a:gd name="T69" fmla="*/ 174 h 1352"/>
                <a:gd name="T70" fmla="*/ 66 w 969"/>
                <a:gd name="T71" fmla="*/ 152 h 1352"/>
                <a:gd name="T72" fmla="*/ 60 w 969"/>
                <a:gd name="T73" fmla="*/ 129 h 1352"/>
                <a:gd name="T74" fmla="*/ 51 w 969"/>
                <a:gd name="T75" fmla="*/ 106 h 1352"/>
                <a:gd name="T76" fmla="*/ 36 w 969"/>
                <a:gd name="T77" fmla="*/ 80 h 1352"/>
                <a:gd name="T78" fmla="*/ 14 w 969"/>
                <a:gd name="T79" fmla="*/ 52 h 13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9"/>
                <a:gd name="T121" fmla="*/ 0 h 1352"/>
                <a:gd name="T122" fmla="*/ 969 w 969"/>
                <a:gd name="T123" fmla="*/ 1352 h 13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9" h="1352">
                  <a:moveTo>
                    <a:pt x="0" y="128"/>
                  </a:moveTo>
                  <a:lnTo>
                    <a:pt x="41" y="118"/>
                  </a:lnTo>
                  <a:lnTo>
                    <a:pt x="84" y="107"/>
                  </a:lnTo>
                  <a:lnTo>
                    <a:pt x="126" y="98"/>
                  </a:lnTo>
                  <a:lnTo>
                    <a:pt x="167" y="90"/>
                  </a:lnTo>
                  <a:lnTo>
                    <a:pt x="209" y="82"/>
                  </a:lnTo>
                  <a:lnTo>
                    <a:pt x="252" y="75"/>
                  </a:lnTo>
                  <a:lnTo>
                    <a:pt x="293" y="68"/>
                  </a:lnTo>
                  <a:lnTo>
                    <a:pt x="335" y="61"/>
                  </a:lnTo>
                  <a:lnTo>
                    <a:pt x="376" y="55"/>
                  </a:lnTo>
                  <a:lnTo>
                    <a:pt x="418" y="48"/>
                  </a:lnTo>
                  <a:lnTo>
                    <a:pt x="459" y="41"/>
                  </a:lnTo>
                  <a:lnTo>
                    <a:pt x="500" y="34"/>
                  </a:lnTo>
                  <a:lnTo>
                    <a:pt x="540" y="26"/>
                  </a:lnTo>
                  <a:lnTo>
                    <a:pt x="580" y="18"/>
                  </a:lnTo>
                  <a:lnTo>
                    <a:pt x="620" y="9"/>
                  </a:lnTo>
                  <a:lnTo>
                    <a:pt x="659" y="0"/>
                  </a:lnTo>
                  <a:lnTo>
                    <a:pt x="665" y="42"/>
                  </a:lnTo>
                  <a:lnTo>
                    <a:pt x="675" y="91"/>
                  </a:lnTo>
                  <a:lnTo>
                    <a:pt x="690" y="144"/>
                  </a:lnTo>
                  <a:lnTo>
                    <a:pt x="708" y="199"/>
                  </a:lnTo>
                  <a:lnTo>
                    <a:pt x="729" y="251"/>
                  </a:lnTo>
                  <a:lnTo>
                    <a:pt x="752" y="300"/>
                  </a:lnTo>
                  <a:lnTo>
                    <a:pt x="776" y="341"/>
                  </a:lnTo>
                  <a:lnTo>
                    <a:pt x="801" y="372"/>
                  </a:lnTo>
                  <a:lnTo>
                    <a:pt x="836" y="411"/>
                  </a:lnTo>
                  <a:lnTo>
                    <a:pt x="868" y="452"/>
                  </a:lnTo>
                  <a:lnTo>
                    <a:pt x="897" y="496"/>
                  </a:lnTo>
                  <a:lnTo>
                    <a:pt x="921" y="544"/>
                  </a:lnTo>
                  <a:lnTo>
                    <a:pt x="941" y="595"/>
                  </a:lnTo>
                  <a:lnTo>
                    <a:pt x="956" y="649"/>
                  </a:lnTo>
                  <a:lnTo>
                    <a:pt x="966" y="705"/>
                  </a:lnTo>
                  <a:lnTo>
                    <a:pt x="969" y="764"/>
                  </a:lnTo>
                  <a:lnTo>
                    <a:pt x="956" y="803"/>
                  </a:lnTo>
                  <a:lnTo>
                    <a:pt x="936" y="835"/>
                  </a:lnTo>
                  <a:lnTo>
                    <a:pt x="909" y="863"/>
                  </a:lnTo>
                  <a:lnTo>
                    <a:pt x="877" y="888"/>
                  </a:lnTo>
                  <a:lnTo>
                    <a:pt x="842" y="909"/>
                  </a:lnTo>
                  <a:lnTo>
                    <a:pt x="804" y="930"/>
                  </a:lnTo>
                  <a:lnTo>
                    <a:pt x="764" y="952"/>
                  </a:lnTo>
                  <a:lnTo>
                    <a:pt x="724" y="975"/>
                  </a:lnTo>
                  <a:lnTo>
                    <a:pt x="685" y="1000"/>
                  </a:lnTo>
                  <a:lnTo>
                    <a:pt x="647" y="1029"/>
                  </a:lnTo>
                  <a:lnTo>
                    <a:pt x="612" y="1063"/>
                  </a:lnTo>
                  <a:lnTo>
                    <a:pt x="582" y="1104"/>
                  </a:lnTo>
                  <a:lnTo>
                    <a:pt x="557" y="1151"/>
                  </a:lnTo>
                  <a:lnTo>
                    <a:pt x="539" y="1208"/>
                  </a:lnTo>
                  <a:lnTo>
                    <a:pt x="527" y="1275"/>
                  </a:lnTo>
                  <a:lnTo>
                    <a:pt x="525" y="1352"/>
                  </a:lnTo>
                  <a:lnTo>
                    <a:pt x="499" y="1312"/>
                  </a:lnTo>
                  <a:lnTo>
                    <a:pt x="471" y="1275"/>
                  </a:lnTo>
                  <a:lnTo>
                    <a:pt x="444" y="1238"/>
                  </a:lnTo>
                  <a:lnTo>
                    <a:pt x="416" y="1202"/>
                  </a:lnTo>
                  <a:lnTo>
                    <a:pt x="390" y="1168"/>
                  </a:lnTo>
                  <a:lnTo>
                    <a:pt x="365" y="1135"/>
                  </a:lnTo>
                  <a:lnTo>
                    <a:pt x="340" y="1101"/>
                  </a:lnTo>
                  <a:lnTo>
                    <a:pt x="317" y="1067"/>
                  </a:lnTo>
                  <a:lnTo>
                    <a:pt x="295" y="1034"/>
                  </a:lnTo>
                  <a:lnTo>
                    <a:pt x="276" y="1001"/>
                  </a:lnTo>
                  <a:lnTo>
                    <a:pt x="259" y="967"/>
                  </a:lnTo>
                  <a:lnTo>
                    <a:pt x="244" y="931"/>
                  </a:lnTo>
                  <a:lnTo>
                    <a:pt x="231" y="896"/>
                  </a:lnTo>
                  <a:lnTo>
                    <a:pt x="223" y="858"/>
                  </a:lnTo>
                  <a:lnTo>
                    <a:pt x="217" y="819"/>
                  </a:lnTo>
                  <a:lnTo>
                    <a:pt x="215" y="778"/>
                  </a:lnTo>
                  <a:lnTo>
                    <a:pt x="215" y="739"/>
                  </a:lnTo>
                  <a:lnTo>
                    <a:pt x="216" y="701"/>
                  </a:lnTo>
                  <a:lnTo>
                    <a:pt x="217" y="663"/>
                  </a:lnTo>
                  <a:lnTo>
                    <a:pt x="217" y="626"/>
                  </a:lnTo>
                  <a:lnTo>
                    <a:pt x="216" y="589"/>
                  </a:lnTo>
                  <a:lnTo>
                    <a:pt x="214" y="551"/>
                  </a:lnTo>
                  <a:lnTo>
                    <a:pt x="211" y="515"/>
                  </a:lnTo>
                  <a:lnTo>
                    <a:pt x="204" y="476"/>
                  </a:lnTo>
                  <a:lnTo>
                    <a:pt x="193" y="437"/>
                  </a:lnTo>
                  <a:lnTo>
                    <a:pt x="180" y="398"/>
                  </a:lnTo>
                  <a:lnTo>
                    <a:pt x="162" y="357"/>
                  </a:lnTo>
                  <a:lnTo>
                    <a:pt x="141" y="314"/>
                  </a:lnTo>
                  <a:lnTo>
                    <a:pt x="114" y="271"/>
                  </a:lnTo>
                  <a:lnTo>
                    <a:pt x="82" y="225"/>
                  </a:lnTo>
                  <a:lnTo>
                    <a:pt x="45" y="177"/>
                  </a:lnTo>
                  <a:lnTo>
                    <a:pt x="0" y="128"/>
                  </a:lnTo>
                  <a:close/>
                </a:path>
              </a:pathLst>
            </a:custGeom>
            <a:solidFill>
              <a:srgbClr val="FFFFFF"/>
            </a:solidFill>
            <a:ln w="9525">
              <a:noFill/>
              <a:round/>
              <a:headEnd/>
              <a:tailEnd/>
            </a:ln>
          </p:spPr>
          <p:txBody>
            <a:bodyPr wrap="none" anchor="ctr"/>
            <a:lstStyle/>
            <a:p>
              <a:endParaRPr lang="pt-BR"/>
            </a:p>
          </p:txBody>
        </p:sp>
        <p:sp>
          <p:nvSpPr>
            <p:cNvPr id="43" name="Freeform 37"/>
            <p:cNvSpPr>
              <a:spLocks noChangeArrowheads="1"/>
            </p:cNvSpPr>
            <p:nvPr/>
          </p:nvSpPr>
          <p:spPr bwMode="auto">
            <a:xfrm>
              <a:off x="5162" y="3427"/>
              <a:ext cx="215" cy="51"/>
            </a:xfrm>
            <a:custGeom>
              <a:avLst/>
              <a:gdLst>
                <a:gd name="T0" fmla="*/ 215 w 687"/>
                <a:gd name="T1" fmla="*/ 6 h 172"/>
                <a:gd name="T2" fmla="*/ 206 w 687"/>
                <a:gd name="T3" fmla="*/ 0 h 172"/>
                <a:gd name="T4" fmla="*/ 194 w 687"/>
                <a:gd name="T5" fmla="*/ 3 h 172"/>
                <a:gd name="T6" fmla="*/ 182 w 687"/>
                <a:gd name="T7" fmla="*/ 5 h 172"/>
                <a:gd name="T8" fmla="*/ 169 w 687"/>
                <a:gd name="T9" fmla="*/ 8 h 172"/>
                <a:gd name="T10" fmla="*/ 157 w 687"/>
                <a:gd name="T11" fmla="*/ 10 h 172"/>
                <a:gd name="T12" fmla="*/ 144 w 687"/>
                <a:gd name="T13" fmla="*/ 12 h 172"/>
                <a:gd name="T14" fmla="*/ 131 w 687"/>
                <a:gd name="T15" fmla="*/ 14 h 172"/>
                <a:gd name="T16" fmla="*/ 119 w 687"/>
                <a:gd name="T17" fmla="*/ 16 h 172"/>
                <a:gd name="T18" fmla="*/ 106 w 687"/>
                <a:gd name="T19" fmla="*/ 18 h 172"/>
                <a:gd name="T20" fmla="*/ 92 w 687"/>
                <a:gd name="T21" fmla="*/ 20 h 172"/>
                <a:gd name="T22" fmla="*/ 79 w 687"/>
                <a:gd name="T23" fmla="*/ 22 h 172"/>
                <a:gd name="T24" fmla="*/ 66 w 687"/>
                <a:gd name="T25" fmla="*/ 24 h 172"/>
                <a:gd name="T26" fmla="*/ 53 w 687"/>
                <a:gd name="T27" fmla="*/ 27 h 172"/>
                <a:gd name="T28" fmla="*/ 40 w 687"/>
                <a:gd name="T29" fmla="*/ 29 h 172"/>
                <a:gd name="T30" fmla="*/ 27 w 687"/>
                <a:gd name="T31" fmla="*/ 32 h 172"/>
                <a:gd name="T32" fmla="*/ 13 w 687"/>
                <a:gd name="T33" fmla="*/ 35 h 172"/>
                <a:gd name="T34" fmla="*/ 0 w 687"/>
                <a:gd name="T35" fmla="*/ 38 h 172"/>
                <a:gd name="T36" fmla="*/ 4 w 687"/>
                <a:gd name="T37" fmla="*/ 51 h 172"/>
                <a:gd name="T38" fmla="*/ 17 w 687"/>
                <a:gd name="T39" fmla="*/ 48 h 172"/>
                <a:gd name="T40" fmla="*/ 29 w 687"/>
                <a:gd name="T41" fmla="*/ 45 h 172"/>
                <a:gd name="T42" fmla="*/ 43 w 687"/>
                <a:gd name="T43" fmla="*/ 42 h 172"/>
                <a:gd name="T44" fmla="*/ 56 w 687"/>
                <a:gd name="T45" fmla="*/ 40 h 172"/>
                <a:gd name="T46" fmla="*/ 69 w 687"/>
                <a:gd name="T47" fmla="*/ 37 h 172"/>
                <a:gd name="T48" fmla="*/ 82 w 687"/>
                <a:gd name="T49" fmla="*/ 35 h 172"/>
                <a:gd name="T50" fmla="*/ 95 w 687"/>
                <a:gd name="T51" fmla="*/ 33 h 172"/>
                <a:gd name="T52" fmla="*/ 108 w 687"/>
                <a:gd name="T53" fmla="*/ 31 h 172"/>
                <a:gd name="T54" fmla="*/ 121 w 687"/>
                <a:gd name="T55" fmla="*/ 29 h 172"/>
                <a:gd name="T56" fmla="*/ 134 w 687"/>
                <a:gd name="T57" fmla="*/ 27 h 172"/>
                <a:gd name="T58" fmla="*/ 146 w 687"/>
                <a:gd name="T59" fmla="*/ 25 h 172"/>
                <a:gd name="T60" fmla="*/ 160 w 687"/>
                <a:gd name="T61" fmla="*/ 23 h 172"/>
                <a:gd name="T62" fmla="*/ 172 w 687"/>
                <a:gd name="T63" fmla="*/ 21 h 172"/>
                <a:gd name="T64" fmla="*/ 185 w 687"/>
                <a:gd name="T65" fmla="*/ 18 h 172"/>
                <a:gd name="T66" fmla="*/ 197 w 687"/>
                <a:gd name="T67" fmla="*/ 16 h 172"/>
                <a:gd name="T68" fmla="*/ 210 w 687"/>
                <a:gd name="T69" fmla="*/ 13 h 172"/>
                <a:gd name="T70" fmla="*/ 201 w 687"/>
                <a:gd name="T71" fmla="*/ 7 h 172"/>
                <a:gd name="T72" fmla="*/ 215 w 687"/>
                <a:gd name="T73" fmla="*/ 6 h 1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7"/>
                <a:gd name="T112" fmla="*/ 0 h 172"/>
                <a:gd name="T113" fmla="*/ 687 w 687"/>
                <a:gd name="T114" fmla="*/ 172 h 1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7" h="172">
                  <a:moveTo>
                    <a:pt x="687" y="21"/>
                  </a:moveTo>
                  <a:lnTo>
                    <a:pt x="659" y="0"/>
                  </a:lnTo>
                  <a:lnTo>
                    <a:pt x="621" y="9"/>
                  </a:lnTo>
                  <a:lnTo>
                    <a:pt x="581" y="18"/>
                  </a:lnTo>
                  <a:lnTo>
                    <a:pt x="541" y="26"/>
                  </a:lnTo>
                  <a:lnTo>
                    <a:pt x="501" y="34"/>
                  </a:lnTo>
                  <a:lnTo>
                    <a:pt x="461" y="41"/>
                  </a:lnTo>
                  <a:lnTo>
                    <a:pt x="420" y="48"/>
                  </a:lnTo>
                  <a:lnTo>
                    <a:pt x="379" y="55"/>
                  </a:lnTo>
                  <a:lnTo>
                    <a:pt x="338" y="62"/>
                  </a:lnTo>
                  <a:lnTo>
                    <a:pt x="295" y="69"/>
                  </a:lnTo>
                  <a:lnTo>
                    <a:pt x="254" y="75"/>
                  </a:lnTo>
                  <a:lnTo>
                    <a:pt x="212" y="82"/>
                  </a:lnTo>
                  <a:lnTo>
                    <a:pt x="168" y="90"/>
                  </a:lnTo>
                  <a:lnTo>
                    <a:pt x="127" y="98"/>
                  </a:lnTo>
                  <a:lnTo>
                    <a:pt x="85" y="108"/>
                  </a:lnTo>
                  <a:lnTo>
                    <a:pt x="41" y="118"/>
                  </a:lnTo>
                  <a:lnTo>
                    <a:pt x="0" y="128"/>
                  </a:lnTo>
                  <a:lnTo>
                    <a:pt x="12" y="172"/>
                  </a:lnTo>
                  <a:lnTo>
                    <a:pt x="53" y="161"/>
                  </a:lnTo>
                  <a:lnTo>
                    <a:pt x="94" y="151"/>
                  </a:lnTo>
                  <a:lnTo>
                    <a:pt x="136" y="142"/>
                  </a:lnTo>
                  <a:lnTo>
                    <a:pt x="178" y="134"/>
                  </a:lnTo>
                  <a:lnTo>
                    <a:pt x="219" y="126"/>
                  </a:lnTo>
                  <a:lnTo>
                    <a:pt x="261" y="119"/>
                  </a:lnTo>
                  <a:lnTo>
                    <a:pt x="302" y="112"/>
                  </a:lnTo>
                  <a:lnTo>
                    <a:pt x="345" y="105"/>
                  </a:lnTo>
                  <a:lnTo>
                    <a:pt x="386" y="98"/>
                  </a:lnTo>
                  <a:lnTo>
                    <a:pt x="427" y="91"/>
                  </a:lnTo>
                  <a:lnTo>
                    <a:pt x="468" y="85"/>
                  </a:lnTo>
                  <a:lnTo>
                    <a:pt x="511" y="78"/>
                  </a:lnTo>
                  <a:lnTo>
                    <a:pt x="551" y="70"/>
                  </a:lnTo>
                  <a:lnTo>
                    <a:pt x="591" y="62"/>
                  </a:lnTo>
                  <a:lnTo>
                    <a:pt x="631" y="53"/>
                  </a:lnTo>
                  <a:lnTo>
                    <a:pt x="671" y="43"/>
                  </a:lnTo>
                  <a:lnTo>
                    <a:pt x="643" y="23"/>
                  </a:lnTo>
                  <a:lnTo>
                    <a:pt x="687" y="21"/>
                  </a:lnTo>
                  <a:close/>
                </a:path>
              </a:pathLst>
            </a:custGeom>
            <a:solidFill>
              <a:srgbClr val="000000"/>
            </a:solidFill>
            <a:ln w="9525">
              <a:noFill/>
              <a:round/>
              <a:headEnd/>
              <a:tailEnd/>
            </a:ln>
          </p:spPr>
          <p:txBody>
            <a:bodyPr wrap="none" anchor="ctr"/>
            <a:lstStyle/>
            <a:p>
              <a:endParaRPr lang="pt-BR"/>
            </a:p>
          </p:txBody>
        </p:sp>
        <p:sp>
          <p:nvSpPr>
            <p:cNvPr id="44" name="Freeform 38"/>
            <p:cNvSpPr>
              <a:spLocks noChangeArrowheads="1"/>
            </p:cNvSpPr>
            <p:nvPr/>
          </p:nvSpPr>
          <p:spPr bwMode="auto">
            <a:xfrm>
              <a:off x="5362" y="3433"/>
              <a:ext cx="56" cy="116"/>
            </a:xfrm>
            <a:custGeom>
              <a:avLst/>
              <a:gdLst>
                <a:gd name="T0" fmla="*/ 56 w 180"/>
                <a:gd name="T1" fmla="*/ 106 h 389"/>
                <a:gd name="T2" fmla="*/ 56 w 180"/>
                <a:gd name="T3" fmla="*/ 106 h 389"/>
                <a:gd name="T4" fmla="*/ 52 w 180"/>
                <a:gd name="T5" fmla="*/ 103 h 389"/>
                <a:gd name="T6" fmla="*/ 49 w 180"/>
                <a:gd name="T7" fmla="*/ 98 h 389"/>
                <a:gd name="T8" fmla="*/ 46 w 180"/>
                <a:gd name="T9" fmla="*/ 93 h 389"/>
                <a:gd name="T10" fmla="*/ 42 w 180"/>
                <a:gd name="T11" fmla="*/ 86 h 389"/>
                <a:gd name="T12" fmla="*/ 39 w 180"/>
                <a:gd name="T13" fmla="*/ 80 h 389"/>
                <a:gd name="T14" fmla="*/ 35 w 180"/>
                <a:gd name="T15" fmla="*/ 72 h 389"/>
                <a:gd name="T16" fmla="*/ 31 w 180"/>
                <a:gd name="T17" fmla="*/ 65 h 389"/>
                <a:gd name="T18" fmla="*/ 29 w 180"/>
                <a:gd name="T19" fmla="*/ 57 h 389"/>
                <a:gd name="T20" fmla="*/ 25 w 180"/>
                <a:gd name="T21" fmla="*/ 49 h 389"/>
                <a:gd name="T22" fmla="*/ 23 w 180"/>
                <a:gd name="T23" fmla="*/ 41 h 389"/>
                <a:gd name="T24" fmla="*/ 21 w 180"/>
                <a:gd name="T25" fmla="*/ 34 h 389"/>
                <a:gd name="T26" fmla="*/ 19 w 180"/>
                <a:gd name="T27" fmla="*/ 26 h 389"/>
                <a:gd name="T28" fmla="*/ 17 w 180"/>
                <a:gd name="T29" fmla="*/ 18 h 389"/>
                <a:gd name="T30" fmla="*/ 15 w 180"/>
                <a:gd name="T31" fmla="*/ 12 h 389"/>
                <a:gd name="T32" fmla="*/ 14 w 180"/>
                <a:gd name="T33" fmla="*/ 5 h 389"/>
                <a:gd name="T34" fmla="*/ 14 w 180"/>
                <a:gd name="T35" fmla="*/ 0 h 389"/>
                <a:gd name="T36" fmla="*/ 0 w 180"/>
                <a:gd name="T37" fmla="*/ 1 h 389"/>
                <a:gd name="T38" fmla="*/ 1 w 180"/>
                <a:gd name="T39" fmla="*/ 7 h 389"/>
                <a:gd name="T40" fmla="*/ 2 w 180"/>
                <a:gd name="T41" fmla="*/ 14 h 389"/>
                <a:gd name="T42" fmla="*/ 3 w 180"/>
                <a:gd name="T43" fmla="*/ 21 h 389"/>
                <a:gd name="T44" fmla="*/ 5 w 180"/>
                <a:gd name="T45" fmla="*/ 29 h 389"/>
                <a:gd name="T46" fmla="*/ 7 w 180"/>
                <a:gd name="T47" fmla="*/ 37 h 389"/>
                <a:gd name="T48" fmla="*/ 10 w 180"/>
                <a:gd name="T49" fmla="*/ 45 h 389"/>
                <a:gd name="T50" fmla="*/ 12 w 180"/>
                <a:gd name="T51" fmla="*/ 53 h 389"/>
                <a:gd name="T52" fmla="*/ 16 w 180"/>
                <a:gd name="T53" fmla="*/ 62 h 389"/>
                <a:gd name="T54" fmla="*/ 19 w 180"/>
                <a:gd name="T55" fmla="*/ 70 h 389"/>
                <a:gd name="T56" fmla="*/ 22 w 180"/>
                <a:gd name="T57" fmla="*/ 78 h 389"/>
                <a:gd name="T58" fmla="*/ 26 w 180"/>
                <a:gd name="T59" fmla="*/ 85 h 389"/>
                <a:gd name="T60" fmla="*/ 30 w 180"/>
                <a:gd name="T61" fmla="*/ 93 h 389"/>
                <a:gd name="T62" fmla="*/ 34 w 180"/>
                <a:gd name="T63" fmla="*/ 100 h 389"/>
                <a:gd name="T64" fmla="*/ 37 w 180"/>
                <a:gd name="T65" fmla="*/ 106 h 389"/>
                <a:gd name="T66" fmla="*/ 42 w 180"/>
                <a:gd name="T67" fmla="*/ 111 h 389"/>
                <a:gd name="T68" fmla="*/ 46 w 180"/>
                <a:gd name="T69" fmla="*/ 116 h 389"/>
                <a:gd name="T70" fmla="*/ 46 w 180"/>
                <a:gd name="T71" fmla="*/ 116 h 389"/>
                <a:gd name="T72" fmla="*/ 56 w 180"/>
                <a:gd name="T73" fmla="*/ 106 h 3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0"/>
                <a:gd name="T112" fmla="*/ 0 h 389"/>
                <a:gd name="T113" fmla="*/ 180 w 180"/>
                <a:gd name="T114" fmla="*/ 389 h 3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0" h="389">
                  <a:moveTo>
                    <a:pt x="180" y="357"/>
                  </a:moveTo>
                  <a:lnTo>
                    <a:pt x="180" y="357"/>
                  </a:lnTo>
                  <a:lnTo>
                    <a:pt x="168" y="345"/>
                  </a:lnTo>
                  <a:lnTo>
                    <a:pt x="157" y="329"/>
                  </a:lnTo>
                  <a:lnTo>
                    <a:pt x="147" y="311"/>
                  </a:lnTo>
                  <a:lnTo>
                    <a:pt x="134" y="290"/>
                  </a:lnTo>
                  <a:lnTo>
                    <a:pt x="124" y="267"/>
                  </a:lnTo>
                  <a:lnTo>
                    <a:pt x="112" y="243"/>
                  </a:lnTo>
                  <a:lnTo>
                    <a:pt x="101" y="218"/>
                  </a:lnTo>
                  <a:lnTo>
                    <a:pt x="92" y="192"/>
                  </a:lnTo>
                  <a:lnTo>
                    <a:pt x="81" y="165"/>
                  </a:lnTo>
                  <a:lnTo>
                    <a:pt x="75" y="138"/>
                  </a:lnTo>
                  <a:lnTo>
                    <a:pt x="67" y="113"/>
                  </a:lnTo>
                  <a:lnTo>
                    <a:pt x="60" y="87"/>
                  </a:lnTo>
                  <a:lnTo>
                    <a:pt x="54" y="62"/>
                  </a:lnTo>
                  <a:lnTo>
                    <a:pt x="49" y="40"/>
                  </a:lnTo>
                  <a:lnTo>
                    <a:pt x="46" y="18"/>
                  </a:lnTo>
                  <a:lnTo>
                    <a:pt x="44" y="0"/>
                  </a:lnTo>
                  <a:lnTo>
                    <a:pt x="0" y="2"/>
                  </a:lnTo>
                  <a:lnTo>
                    <a:pt x="2" y="25"/>
                  </a:lnTo>
                  <a:lnTo>
                    <a:pt x="6" y="46"/>
                  </a:lnTo>
                  <a:lnTo>
                    <a:pt x="10" y="72"/>
                  </a:lnTo>
                  <a:lnTo>
                    <a:pt x="16" y="98"/>
                  </a:lnTo>
                  <a:lnTo>
                    <a:pt x="23" y="124"/>
                  </a:lnTo>
                  <a:lnTo>
                    <a:pt x="31" y="152"/>
                  </a:lnTo>
                  <a:lnTo>
                    <a:pt x="40" y="179"/>
                  </a:lnTo>
                  <a:lnTo>
                    <a:pt x="51" y="208"/>
                  </a:lnTo>
                  <a:lnTo>
                    <a:pt x="60" y="234"/>
                  </a:lnTo>
                  <a:lnTo>
                    <a:pt x="71" y="262"/>
                  </a:lnTo>
                  <a:lnTo>
                    <a:pt x="83" y="286"/>
                  </a:lnTo>
                  <a:lnTo>
                    <a:pt x="95" y="311"/>
                  </a:lnTo>
                  <a:lnTo>
                    <a:pt x="108" y="334"/>
                  </a:lnTo>
                  <a:lnTo>
                    <a:pt x="120" y="354"/>
                  </a:lnTo>
                  <a:lnTo>
                    <a:pt x="134" y="373"/>
                  </a:lnTo>
                  <a:lnTo>
                    <a:pt x="148" y="389"/>
                  </a:lnTo>
                  <a:lnTo>
                    <a:pt x="180" y="357"/>
                  </a:lnTo>
                  <a:close/>
                </a:path>
              </a:pathLst>
            </a:custGeom>
            <a:solidFill>
              <a:srgbClr val="000000"/>
            </a:solidFill>
            <a:ln w="9525">
              <a:noFill/>
              <a:round/>
              <a:headEnd/>
              <a:tailEnd/>
            </a:ln>
          </p:spPr>
          <p:txBody>
            <a:bodyPr wrap="none" anchor="ctr"/>
            <a:lstStyle/>
            <a:p>
              <a:endParaRPr lang="pt-BR"/>
            </a:p>
          </p:txBody>
        </p:sp>
        <p:sp>
          <p:nvSpPr>
            <p:cNvPr id="45" name="Freeform 39"/>
            <p:cNvSpPr>
              <a:spLocks noChangeArrowheads="1"/>
            </p:cNvSpPr>
            <p:nvPr/>
          </p:nvSpPr>
          <p:spPr bwMode="auto">
            <a:xfrm>
              <a:off x="5408" y="3538"/>
              <a:ext cx="64" cy="123"/>
            </a:xfrm>
            <a:custGeom>
              <a:avLst/>
              <a:gdLst>
                <a:gd name="T0" fmla="*/ 64 w 206"/>
                <a:gd name="T1" fmla="*/ 123 h 413"/>
                <a:gd name="T2" fmla="*/ 64 w 206"/>
                <a:gd name="T3" fmla="*/ 122 h 413"/>
                <a:gd name="T4" fmla="*/ 64 w 206"/>
                <a:gd name="T5" fmla="*/ 112 h 413"/>
                <a:gd name="T6" fmla="*/ 63 w 206"/>
                <a:gd name="T7" fmla="*/ 103 h 413"/>
                <a:gd name="T8" fmla="*/ 62 w 206"/>
                <a:gd name="T9" fmla="*/ 94 h 413"/>
                <a:gd name="T10" fmla="*/ 60 w 206"/>
                <a:gd name="T11" fmla="*/ 86 h 413"/>
                <a:gd name="T12" fmla="*/ 58 w 206"/>
                <a:gd name="T13" fmla="*/ 77 h 413"/>
                <a:gd name="T14" fmla="*/ 55 w 206"/>
                <a:gd name="T15" fmla="*/ 69 h 413"/>
                <a:gd name="T16" fmla="*/ 52 w 206"/>
                <a:gd name="T17" fmla="*/ 61 h 413"/>
                <a:gd name="T18" fmla="*/ 48 w 206"/>
                <a:gd name="T19" fmla="*/ 53 h 413"/>
                <a:gd name="T20" fmla="*/ 45 w 206"/>
                <a:gd name="T21" fmla="*/ 46 h 413"/>
                <a:gd name="T22" fmla="*/ 41 w 206"/>
                <a:gd name="T23" fmla="*/ 38 h 413"/>
                <a:gd name="T24" fmla="*/ 36 w 206"/>
                <a:gd name="T25" fmla="*/ 32 h 413"/>
                <a:gd name="T26" fmla="*/ 32 w 206"/>
                <a:gd name="T27" fmla="*/ 25 h 413"/>
                <a:gd name="T28" fmla="*/ 26 w 206"/>
                <a:gd name="T29" fmla="*/ 18 h 413"/>
                <a:gd name="T30" fmla="*/ 21 w 206"/>
                <a:gd name="T31" fmla="*/ 12 h 413"/>
                <a:gd name="T32" fmla="*/ 16 w 206"/>
                <a:gd name="T33" fmla="*/ 6 h 413"/>
                <a:gd name="T34" fmla="*/ 10 w 206"/>
                <a:gd name="T35" fmla="*/ 0 h 413"/>
                <a:gd name="T36" fmla="*/ 0 w 206"/>
                <a:gd name="T37" fmla="*/ 10 h 413"/>
                <a:gd name="T38" fmla="*/ 6 w 206"/>
                <a:gd name="T39" fmla="*/ 15 h 413"/>
                <a:gd name="T40" fmla="*/ 11 w 206"/>
                <a:gd name="T41" fmla="*/ 20 h 413"/>
                <a:gd name="T42" fmla="*/ 16 w 206"/>
                <a:gd name="T43" fmla="*/ 27 h 413"/>
                <a:gd name="T44" fmla="*/ 20 w 206"/>
                <a:gd name="T45" fmla="*/ 32 h 413"/>
                <a:gd name="T46" fmla="*/ 25 w 206"/>
                <a:gd name="T47" fmla="*/ 39 h 413"/>
                <a:gd name="T48" fmla="*/ 29 w 206"/>
                <a:gd name="T49" fmla="*/ 45 h 413"/>
                <a:gd name="T50" fmla="*/ 33 w 206"/>
                <a:gd name="T51" fmla="*/ 52 h 413"/>
                <a:gd name="T52" fmla="*/ 36 w 206"/>
                <a:gd name="T53" fmla="*/ 59 h 413"/>
                <a:gd name="T54" fmla="*/ 39 w 206"/>
                <a:gd name="T55" fmla="*/ 66 h 413"/>
                <a:gd name="T56" fmla="*/ 42 w 206"/>
                <a:gd name="T57" fmla="*/ 73 h 413"/>
                <a:gd name="T58" fmla="*/ 44 w 206"/>
                <a:gd name="T59" fmla="*/ 81 h 413"/>
                <a:gd name="T60" fmla="*/ 47 w 206"/>
                <a:gd name="T61" fmla="*/ 88 h 413"/>
                <a:gd name="T62" fmla="*/ 48 w 206"/>
                <a:gd name="T63" fmla="*/ 96 h 413"/>
                <a:gd name="T64" fmla="*/ 49 w 206"/>
                <a:gd name="T65" fmla="*/ 105 h 413"/>
                <a:gd name="T66" fmla="*/ 50 w 206"/>
                <a:gd name="T67" fmla="*/ 113 h 413"/>
                <a:gd name="T68" fmla="*/ 50 w 206"/>
                <a:gd name="T69" fmla="*/ 122 h 413"/>
                <a:gd name="T70" fmla="*/ 50 w 206"/>
                <a:gd name="T71" fmla="*/ 120 h 413"/>
                <a:gd name="T72" fmla="*/ 64 w 206"/>
                <a:gd name="T73" fmla="*/ 123 h 4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
                <a:gd name="T112" fmla="*/ 0 h 413"/>
                <a:gd name="T113" fmla="*/ 206 w 206"/>
                <a:gd name="T114" fmla="*/ 413 h 4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 h="413">
                  <a:moveTo>
                    <a:pt x="206" y="413"/>
                  </a:moveTo>
                  <a:lnTo>
                    <a:pt x="206" y="408"/>
                  </a:lnTo>
                  <a:lnTo>
                    <a:pt x="205" y="377"/>
                  </a:lnTo>
                  <a:lnTo>
                    <a:pt x="202" y="346"/>
                  </a:lnTo>
                  <a:lnTo>
                    <a:pt x="199" y="317"/>
                  </a:lnTo>
                  <a:lnTo>
                    <a:pt x="193" y="288"/>
                  </a:lnTo>
                  <a:lnTo>
                    <a:pt x="186" y="259"/>
                  </a:lnTo>
                  <a:lnTo>
                    <a:pt x="177" y="232"/>
                  </a:lnTo>
                  <a:lnTo>
                    <a:pt x="168" y="206"/>
                  </a:lnTo>
                  <a:lnTo>
                    <a:pt x="156" y="179"/>
                  </a:lnTo>
                  <a:lnTo>
                    <a:pt x="144" y="154"/>
                  </a:lnTo>
                  <a:lnTo>
                    <a:pt x="131" y="129"/>
                  </a:lnTo>
                  <a:lnTo>
                    <a:pt x="116" y="106"/>
                  </a:lnTo>
                  <a:lnTo>
                    <a:pt x="102" y="83"/>
                  </a:lnTo>
                  <a:lnTo>
                    <a:pt x="84" y="61"/>
                  </a:lnTo>
                  <a:lnTo>
                    <a:pt x="68" y="41"/>
                  </a:lnTo>
                  <a:lnTo>
                    <a:pt x="50" y="20"/>
                  </a:lnTo>
                  <a:lnTo>
                    <a:pt x="32" y="0"/>
                  </a:lnTo>
                  <a:lnTo>
                    <a:pt x="0" y="32"/>
                  </a:lnTo>
                  <a:lnTo>
                    <a:pt x="18" y="50"/>
                  </a:lnTo>
                  <a:lnTo>
                    <a:pt x="34" y="68"/>
                  </a:lnTo>
                  <a:lnTo>
                    <a:pt x="50" y="89"/>
                  </a:lnTo>
                  <a:lnTo>
                    <a:pt x="65" y="108"/>
                  </a:lnTo>
                  <a:lnTo>
                    <a:pt x="80" y="131"/>
                  </a:lnTo>
                  <a:lnTo>
                    <a:pt x="92" y="152"/>
                  </a:lnTo>
                  <a:lnTo>
                    <a:pt x="105" y="175"/>
                  </a:lnTo>
                  <a:lnTo>
                    <a:pt x="115" y="198"/>
                  </a:lnTo>
                  <a:lnTo>
                    <a:pt x="127" y="222"/>
                  </a:lnTo>
                  <a:lnTo>
                    <a:pt x="136" y="246"/>
                  </a:lnTo>
                  <a:lnTo>
                    <a:pt x="143" y="271"/>
                  </a:lnTo>
                  <a:lnTo>
                    <a:pt x="150" y="297"/>
                  </a:lnTo>
                  <a:lnTo>
                    <a:pt x="155" y="323"/>
                  </a:lnTo>
                  <a:lnTo>
                    <a:pt x="159" y="351"/>
                  </a:lnTo>
                  <a:lnTo>
                    <a:pt x="161" y="380"/>
                  </a:lnTo>
                  <a:lnTo>
                    <a:pt x="162" y="408"/>
                  </a:lnTo>
                  <a:lnTo>
                    <a:pt x="162" y="404"/>
                  </a:lnTo>
                  <a:lnTo>
                    <a:pt x="206" y="413"/>
                  </a:lnTo>
                  <a:close/>
                </a:path>
              </a:pathLst>
            </a:custGeom>
            <a:solidFill>
              <a:srgbClr val="000000"/>
            </a:solidFill>
            <a:ln w="9525">
              <a:noFill/>
              <a:round/>
              <a:headEnd/>
              <a:tailEnd/>
            </a:ln>
          </p:spPr>
          <p:txBody>
            <a:bodyPr wrap="none" anchor="ctr"/>
            <a:lstStyle/>
            <a:p>
              <a:endParaRPr lang="pt-BR"/>
            </a:p>
          </p:txBody>
        </p:sp>
        <p:sp>
          <p:nvSpPr>
            <p:cNvPr id="46" name="Freeform 40"/>
            <p:cNvSpPr>
              <a:spLocks noChangeArrowheads="1"/>
            </p:cNvSpPr>
            <p:nvPr/>
          </p:nvSpPr>
          <p:spPr bwMode="auto">
            <a:xfrm>
              <a:off x="5321" y="3659"/>
              <a:ext cx="151" cy="178"/>
            </a:xfrm>
            <a:custGeom>
              <a:avLst/>
              <a:gdLst>
                <a:gd name="T0" fmla="*/ 1 w 488"/>
                <a:gd name="T1" fmla="*/ 178 h 605"/>
                <a:gd name="T2" fmla="*/ 14 w 488"/>
                <a:gd name="T3" fmla="*/ 174 h 605"/>
                <a:gd name="T4" fmla="*/ 14 w 488"/>
                <a:gd name="T5" fmla="*/ 152 h 605"/>
                <a:gd name="T6" fmla="*/ 18 w 488"/>
                <a:gd name="T7" fmla="*/ 133 h 605"/>
                <a:gd name="T8" fmla="*/ 23 w 488"/>
                <a:gd name="T9" fmla="*/ 117 h 605"/>
                <a:gd name="T10" fmla="*/ 31 w 488"/>
                <a:gd name="T11" fmla="*/ 104 h 605"/>
                <a:gd name="T12" fmla="*/ 39 w 488"/>
                <a:gd name="T13" fmla="*/ 94 h 605"/>
                <a:gd name="T14" fmla="*/ 49 w 488"/>
                <a:gd name="T15" fmla="*/ 84 h 605"/>
                <a:gd name="T16" fmla="*/ 60 w 488"/>
                <a:gd name="T17" fmla="*/ 76 h 605"/>
                <a:gd name="T18" fmla="*/ 72 w 488"/>
                <a:gd name="T19" fmla="*/ 69 h 605"/>
                <a:gd name="T20" fmla="*/ 84 w 488"/>
                <a:gd name="T21" fmla="*/ 62 h 605"/>
                <a:gd name="T22" fmla="*/ 97 w 488"/>
                <a:gd name="T23" fmla="*/ 56 h 605"/>
                <a:gd name="T24" fmla="*/ 108 w 488"/>
                <a:gd name="T25" fmla="*/ 50 h 605"/>
                <a:gd name="T26" fmla="*/ 120 w 488"/>
                <a:gd name="T27" fmla="*/ 43 h 605"/>
                <a:gd name="T28" fmla="*/ 130 w 488"/>
                <a:gd name="T29" fmla="*/ 35 h 605"/>
                <a:gd name="T30" fmla="*/ 139 w 488"/>
                <a:gd name="T31" fmla="*/ 26 h 605"/>
                <a:gd name="T32" fmla="*/ 147 w 488"/>
                <a:gd name="T33" fmla="*/ 15 h 605"/>
                <a:gd name="T34" fmla="*/ 151 w 488"/>
                <a:gd name="T35" fmla="*/ 3 h 605"/>
                <a:gd name="T36" fmla="*/ 137 w 488"/>
                <a:gd name="T37" fmla="*/ 0 h 605"/>
                <a:gd name="T38" fmla="*/ 134 w 488"/>
                <a:gd name="T39" fmla="*/ 10 h 605"/>
                <a:gd name="T40" fmla="*/ 129 w 488"/>
                <a:gd name="T41" fmla="*/ 18 h 605"/>
                <a:gd name="T42" fmla="*/ 121 w 488"/>
                <a:gd name="T43" fmla="*/ 26 h 605"/>
                <a:gd name="T44" fmla="*/ 112 w 488"/>
                <a:gd name="T45" fmla="*/ 32 h 605"/>
                <a:gd name="T46" fmla="*/ 101 w 488"/>
                <a:gd name="T47" fmla="*/ 38 h 605"/>
                <a:gd name="T48" fmla="*/ 90 w 488"/>
                <a:gd name="T49" fmla="*/ 44 h 605"/>
                <a:gd name="T50" fmla="*/ 78 w 488"/>
                <a:gd name="T51" fmla="*/ 51 h 605"/>
                <a:gd name="T52" fmla="*/ 65 w 488"/>
                <a:gd name="T53" fmla="*/ 57 h 605"/>
                <a:gd name="T54" fmla="*/ 53 w 488"/>
                <a:gd name="T55" fmla="*/ 65 h 605"/>
                <a:gd name="T56" fmla="*/ 40 w 488"/>
                <a:gd name="T57" fmla="*/ 74 h 605"/>
                <a:gd name="T58" fmla="*/ 28 w 488"/>
                <a:gd name="T59" fmla="*/ 85 h 605"/>
                <a:gd name="T60" fmla="*/ 19 w 488"/>
                <a:gd name="T61" fmla="*/ 98 h 605"/>
                <a:gd name="T62" fmla="*/ 11 w 488"/>
                <a:gd name="T63" fmla="*/ 113 h 605"/>
                <a:gd name="T64" fmla="*/ 4 w 488"/>
                <a:gd name="T65" fmla="*/ 131 h 605"/>
                <a:gd name="T66" fmla="*/ 1 w 488"/>
                <a:gd name="T67" fmla="*/ 151 h 605"/>
                <a:gd name="T68" fmla="*/ 0 w 488"/>
                <a:gd name="T69" fmla="*/ 175 h 605"/>
                <a:gd name="T70" fmla="*/ 12 w 488"/>
                <a:gd name="T71" fmla="*/ 171 h 605"/>
                <a:gd name="T72" fmla="*/ 1 w 488"/>
                <a:gd name="T73" fmla="*/ 178 h 6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8"/>
                <a:gd name="T112" fmla="*/ 0 h 605"/>
                <a:gd name="T113" fmla="*/ 488 w 488"/>
                <a:gd name="T114" fmla="*/ 605 h 6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8" h="605">
                  <a:moveTo>
                    <a:pt x="4" y="605"/>
                  </a:moveTo>
                  <a:lnTo>
                    <a:pt x="44" y="591"/>
                  </a:lnTo>
                  <a:lnTo>
                    <a:pt x="46" y="517"/>
                  </a:lnTo>
                  <a:lnTo>
                    <a:pt x="58" y="453"/>
                  </a:lnTo>
                  <a:lnTo>
                    <a:pt x="75" y="399"/>
                  </a:lnTo>
                  <a:lnTo>
                    <a:pt x="99" y="355"/>
                  </a:lnTo>
                  <a:lnTo>
                    <a:pt x="126" y="318"/>
                  </a:lnTo>
                  <a:lnTo>
                    <a:pt x="159" y="286"/>
                  </a:lnTo>
                  <a:lnTo>
                    <a:pt x="195" y="258"/>
                  </a:lnTo>
                  <a:lnTo>
                    <a:pt x="233" y="234"/>
                  </a:lnTo>
                  <a:lnTo>
                    <a:pt x="271" y="211"/>
                  </a:lnTo>
                  <a:lnTo>
                    <a:pt x="312" y="190"/>
                  </a:lnTo>
                  <a:lnTo>
                    <a:pt x="350" y="169"/>
                  </a:lnTo>
                  <a:lnTo>
                    <a:pt x="387" y="146"/>
                  </a:lnTo>
                  <a:lnTo>
                    <a:pt x="421" y="119"/>
                  </a:lnTo>
                  <a:lnTo>
                    <a:pt x="450" y="89"/>
                  </a:lnTo>
                  <a:lnTo>
                    <a:pt x="474" y="52"/>
                  </a:lnTo>
                  <a:lnTo>
                    <a:pt x="488" y="9"/>
                  </a:lnTo>
                  <a:lnTo>
                    <a:pt x="444" y="0"/>
                  </a:lnTo>
                  <a:lnTo>
                    <a:pt x="433" y="34"/>
                  </a:lnTo>
                  <a:lnTo>
                    <a:pt x="416" y="61"/>
                  </a:lnTo>
                  <a:lnTo>
                    <a:pt x="392" y="87"/>
                  </a:lnTo>
                  <a:lnTo>
                    <a:pt x="362" y="109"/>
                  </a:lnTo>
                  <a:lnTo>
                    <a:pt x="328" y="130"/>
                  </a:lnTo>
                  <a:lnTo>
                    <a:pt x="291" y="151"/>
                  </a:lnTo>
                  <a:lnTo>
                    <a:pt x="251" y="172"/>
                  </a:lnTo>
                  <a:lnTo>
                    <a:pt x="210" y="195"/>
                  </a:lnTo>
                  <a:lnTo>
                    <a:pt x="170" y="222"/>
                  </a:lnTo>
                  <a:lnTo>
                    <a:pt x="130" y="251"/>
                  </a:lnTo>
                  <a:lnTo>
                    <a:pt x="92" y="288"/>
                  </a:lnTo>
                  <a:lnTo>
                    <a:pt x="60" y="333"/>
                  </a:lnTo>
                  <a:lnTo>
                    <a:pt x="34" y="383"/>
                  </a:lnTo>
                  <a:lnTo>
                    <a:pt x="14" y="444"/>
                  </a:lnTo>
                  <a:lnTo>
                    <a:pt x="3" y="512"/>
                  </a:lnTo>
                  <a:lnTo>
                    <a:pt x="0" y="594"/>
                  </a:lnTo>
                  <a:lnTo>
                    <a:pt x="40" y="580"/>
                  </a:lnTo>
                  <a:lnTo>
                    <a:pt x="4" y="605"/>
                  </a:lnTo>
                  <a:close/>
                </a:path>
              </a:pathLst>
            </a:custGeom>
            <a:solidFill>
              <a:srgbClr val="000000"/>
            </a:solidFill>
            <a:ln w="9525">
              <a:noFill/>
              <a:round/>
              <a:headEnd/>
              <a:tailEnd/>
            </a:ln>
          </p:spPr>
          <p:txBody>
            <a:bodyPr wrap="none" anchor="ctr"/>
            <a:lstStyle/>
            <a:p>
              <a:endParaRPr lang="pt-BR"/>
            </a:p>
          </p:txBody>
        </p:sp>
        <p:sp>
          <p:nvSpPr>
            <p:cNvPr id="47" name="Freeform 41"/>
            <p:cNvSpPr>
              <a:spLocks noChangeArrowheads="1"/>
            </p:cNvSpPr>
            <p:nvPr/>
          </p:nvSpPr>
          <p:spPr bwMode="auto">
            <a:xfrm>
              <a:off x="5223" y="3664"/>
              <a:ext cx="110" cy="173"/>
            </a:xfrm>
            <a:custGeom>
              <a:avLst/>
              <a:gdLst>
                <a:gd name="T0" fmla="*/ 0 w 351"/>
                <a:gd name="T1" fmla="*/ 0 h 587"/>
                <a:gd name="T2" fmla="*/ 0 w 351"/>
                <a:gd name="T3" fmla="*/ 0 h 587"/>
                <a:gd name="T4" fmla="*/ 1 w 351"/>
                <a:gd name="T5" fmla="*/ 13 h 587"/>
                <a:gd name="T6" fmla="*/ 3 w 351"/>
                <a:gd name="T7" fmla="*/ 24 h 587"/>
                <a:gd name="T8" fmla="*/ 5 w 351"/>
                <a:gd name="T9" fmla="*/ 36 h 587"/>
                <a:gd name="T10" fmla="*/ 10 w 351"/>
                <a:gd name="T11" fmla="*/ 47 h 587"/>
                <a:gd name="T12" fmla="*/ 14 w 351"/>
                <a:gd name="T13" fmla="*/ 58 h 587"/>
                <a:gd name="T14" fmla="*/ 20 w 351"/>
                <a:gd name="T15" fmla="*/ 69 h 587"/>
                <a:gd name="T16" fmla="*/ 26 w 351"/>
                <a:gd name="T17" fmla="*/ 79 h 587"/>
                <a:gd name="T18" fmla="*/ 34 w 351"/>
                <a:gd name="T19" fmla="*/ 89 h 587"/>
                <a:gd name="T20" fmla="*/ 40 w 351"/>
                <a:gd name="T21" fmla="*/ 99 h 587"/>
                <a:gd name="T22" fmla="*/ 49 w 351"/>
                <a:gd name="T23" fmla="*/ 109 h 587"/>
                <a:gd name="T24" fmla="*/ 57 w 351"/>
                <a:gd name="T25" fmla="*/ 119 h 587"/>
                <a:gd name="T26" fmla="*/ 65 w 351"/>
                <a:gd name="T27" fmla="*/ 129 h 587"/>
                <a:gd name="T28" fmla="*/ 74 w 351"/>
                <a:gd name="T29" fmla="*/ 140 h 587"/>
                <a:gd name="T30" fmla="*/ 82 w 351"/>
                <a:gd name="T31" fmla="*/ 150 h 587"/>
                <a:gd name="T32" fmla="*/ 90 w 351"/>
                <a:gd name="T33" fmla="*/ 161 h 587"/>
                <a:gd name="T34" fmla="*/ 99 w 351"/>
                <a:gd name="T35" fmla="*/ 173 h 587"/>
                <a:gd name="T36" fmla="*/ 110 w 351"/>
                <a:gd name="T37" fmla="*/ 166 h 587"/>
                <a:gd name="T38" fmla="*/ 102 w 351"/>
                <a:gd name="T39" fmla="*/ 154 h 587"/>
                <a:gd name="T40" fmla="*/ 93 w 351"/>
                <a:gd name="T41" fmla="*/ 142 h 587"/>
                <a:gd name="T42" fmla="*/ 84 w 351"/>
                <a:gd name="T43" fmla="*/ 131 h 587"/>
                <a:gd name="T44" fmla="*/ 76 w 351"/>
                <a:gd name="T45" fmla="*/ 121 h 587"/>
                <a:gd name="T46" fmla="*/ 67 w 351"/>
                <a:gd name="T47" fmla="*/ 111 h 587"/>
                <a:gd name="T48" fmla="*/ 60 w 351"/>
                <a:gd name="T49" fmla="*/ 101 h 587"/>
                <a:gd name="T50" fmla="*/ 52 w 351"/>
                <a:gd name="T51" fmla="*/ 91 h 587"/>
                <a:gd name="T52" fmla="*/ 45 w 351"/>
                <a:gd name="T53" fmla="*/ 82 h 587"/>
                <a:gd name="T54" fmla="*/ 39 w 351"/>
                <a:gd name="T55" fmla="*/ 72 h 587"/>
                <a:gd name="T56" fmla="*/ 32 w 351"/>
                <a:gd name="T57" fmla="*/ 63 h 587"/>
                <a:gd name="T58" fmla="*/ 27 w 351"/>
                <a:gd name="T59" fmla="*/ 53 h 587"/>
                <a:gd name="T60" fmla="*/ 23 w 351"/>
                <a:gd name="T61" fmla="*/ 43 h 587"/>
                <a:gd name="T62" fmla="*/ 19 w 351"/>
                <a:gd name="T63" fmla="*/ 33 h 587"/>
                <a:gd name="T64" fmla="*/ 17 w 351"/>
                <a:gd name="T65" fmla="*/ 23 h 587"/>
                <a:gd name="T66" fmla="*/ 15 w 351"/>
                <a:gd name="T67" fmla="*/ 11 h 587"/>
                <a:gd name="T68" fmla="*/ 14 w 351"/>
                <a:gd name="T69" fmla="*/ 0 h 587"/>
                <a:gd name="T70" fmla="*/ 14 w 351"/>
                <a:gd name="T71" fmla="*/ 0 h 587"/>
                <a:gd name="T72" fmla="*/ 0 w 351"/>
                <a:gd name="T73" fmla="*/ 0 h 5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1"/>
                <a:gd name="T112" fmla="*/ 0 h 587"/>
                <a:gd name="T113" fmla="*/ 351 w 351"/>
                <a:gd name="T114" fmla="*/ 587 h 5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1" h="587">
                  <a:moveTo>
                    <a:pt x="0" y="0"/>
                  </a:moveTo>
                  <a:lnTo>
                    <a:pt x="0" y="0"/>
                  </a:lnTo>
                  <a:lnTo>
                    <a:pt x="4" y="43"/>
                  </a:lnTo>
                  <a:lnTo>
                    <a:pt x="9" y="83"/>
                  </a:lnTo>
                  <a:lnTo>
                    <a:pt x="17" y="123"/>
                  </a:lnTo>
                  <a:lnTo>
                    <a:pt x="31" y="161"/>
                  </a:lnTo>
                  <a:lnTo>
                    <a:pt x="46" y="198"/>
                  </a:lnTo>
                  <a:lnTo>
                    <a:pt x="64" y="233"/>
                  </a:lnTo>
                  <a:lnTo>
                    <a:pt x="84" y="268"/>
                  </a:lnTo>
                  <a:lnTo>
                    <a:pt x="107" y="302"/>
                  </a:lnTo>
                  <a:lnTo>
                    <a:pt x="129" y="335"/>
                  </a:lnTo>
                  <a:lnTo>
                    <a:pt x="155" y="371"/>
                  </a:lnTo>
                  <a:lnTo>
                    <a:pt x="181" y="404"/>
                  </a:lnTo>
                  <a:lnTo>
                    <a:pt x="207" y="438"/>
                  </a:lnTo>
                  <a:lnTo>
                    <a:pt x="235" y="474"/>
                  </a:lnTo>
                  <a:lnTo>
                    <a:pt x="261" y="510"/>
                  </a:lnTo>
                  <a:lnTo>
                    <a:pt x="288" y="547"/>
                  </a:lnTo>
                  <a:lnTo>
                    <a:pt x="315" y="587"/>
                  </a:lnTo>
                  <a:lnTo>
                    <a:pt x="351" y="562"/>
                  </a:lnTo>
                  <a:lnTo>
                    <a:pt x="325" y="522"/>
                  </a:lnTo>
                  <a:lnTo>
                    <a:pt x="298" y="483"/>
                  </a:lnTo>
                  <a:lnTo>
                    <a:pt x="269" y="446"/>
                  </a:lnTo>
                  <a:lnTo>
                    <a:pt x="242" y="411"/>
                  </a:lnTo>
                  <a:lnTo>
                    <a:pt x="215" y="376"/>
                  </a:lnTo>
                  <a:lnTo>
                    <a:pt x="191" y="343"/>
                  </a:lnTo>
                  <a:lnTo>
                    <a:pt x="166" y="310"/>
                  </a:lnTo>
                  <a:lnTo>
                    <a:pt x="143" y="277"/>
                  </a:lnTo>
                  <a:lnTo>
                    <a:pt x="123" y="245"/>
                  </a:lnTo>
                  <a:lnTo>
                    <a:pt x="103" y="213"/>
                  </a:lnTo>
                  <a:lnTo>
                    <a:pt x="87" y="180"/>
                  </a:lnTo>
                  <a:lnTo>
                    <a:pt x="72" y="145"/>
                  </a:lnTo>
                  <a:lnTo>
                    <a:pt x="61" y="112"/>
                  </a:lnTo>
                  <a:lnTo>
                    <a:pt x="53" y="77"/>
                  </a:lnTo>
                  <a:lnTo>
                    <a:pt x="47" y="39"/>
                  </a:lnTo>
                  <a:lnTo>
                    <a:pt x="46" y="0"/>
                  </a:lnTo>
                  <a:lnTo>
                    <a:pt x="0" y="0"/>
                  </a:lnTo>
                  <a:close/>
                </a:path>
              </a:pathLst>
            </a:custGeom>
            <a:solidFill>
              <a:srgbClr val="000000"/>
            </a:solidFill>
            <a:ln w="9525">
              <a:noFill/>
              <a:round/>
              <a:headEnd/>
              <a:tailEnd/>
            </a:ln>
          </p:spPr>
          <p:txBody>
            <a:bodyPr wrap="none" anchor="ctr"/>
            <a:lstStyle/>
            <a:p>
              <a:endParaRPr lang="pt-BR"/>
            </a:p>
          </p:txBody>
        </p:sp>
        <p:sp>
          <p:nvSpPr>
            <p:cNvPr id="48" name="Freeform 42"/>
            <p:cNvSpPr>
              <a:spLocks noChangeArrowheads="1"/>
            </p:cNvSpPr>
            <p:nvPr/>
          </p:nvSpPr>
          <p:spPr bwMode="auto">
            <a:xfrm>
              <a:off x="5160" y="3466"/>
              <a:ext cx="79" cy="199"/>
            </a:xfrm>
            <a:custGeom>
              <a:avLst/>
              <a:gdLst>
                <a:gd name="T0" fmla="*/ 3 w 256"/>
                <a:gd name="T1" fmla="*/ 0 h 672"/>
                <a:gd name="T2" fmla="*/ 0 w 256"/>
                <a:gd name="T3" fmla="*/ 11 h 672"/>
                <a:gd name="T4" fmla="*/ 13 w 256"/>
                <a:gd name="T5" fmla="*/ 25 h 672"/>
                <a:gd name="T6" fmla="*/ 25 w 256"/>
                <a:gd name="T7" fmla="*/ 39 h 672"/>
                <a:gd name="T8" fmla="*/ 35 w 256"/>
                <a:gd name="T9" fmla="*/ 52 h 672"/>
                <a:gd name="T10" fmla="*/ 42 w 256"/>
                <a:gd name="T11" fmla="*/ 65 h 672"/>
                <a:gd name="T12" fmla="*/ 49 w 256"/>
                <a:gd name="T13" fmla="*/ 77 h 672"/>
                <a:gd name="T14" fmla="*/ 54 w 256"/>
                <a:gd name="T15" fmla="*/ 89 h 672"/>
                <a:gd name="T16" fmla="*/ 58 w 256"/>
                <a:gd name="T17" fmla="*/ 100 h 672"/>
                <a:gd name="T18" fmla="*/ 61 w 256"/>
                <a:gd name="T19" fmla="*/ 111 h 672"/>
                <a:gd name="T20" fmla="*/ 63 w 256"/>
                <a:gd name="T21" fmla="*/ 122 h 672"/>
                <a:gd name="T22" fmla="*/ 64 w 256"/>
                <a:gd name="T23" fmla="*/ 132 h 672"/>
                <a:gd name="T24" fmla="*/ 65 w 256"/>
                <a:gd name="T25" fmla="*/ 143 h 672"/>
                <a:gd name="T26" fmla="*/ 65 w 256"/>
                <a:gd name="T27" fmla="*/ 154 h 672"/>
                <a:gd name="T28" fmla="*/ 65 w 256"/>
                <a:gd name="T29" fmla="*/ 165 h 672"/>
                <a:gd name="T30" fmla="*/ 64 w 256"/>
                <a:gd name="T31" fmla="*/ 176 h 672"/>
                <a:gd name="T32" fmla="*/ 64 w 256"/>
                <a:gd name="T33" fmla="*/ 187 h 672"/>
                <a:gd name="T34" fmla="*/ 64 w 256"/>
                <a:gd name="T35" fmla="*/ 199 h 672"/>
                <a:gd name="T36" fmla="*/ 78 w 256"/>
                <a:gd name="T37" fmla="*/ 199 h 672"/>
                <a:gd name="T38" fmla="*/ 78 w 256"/>
                <a:gd name="T39" fmla="*/ 187 h 672"/>
                <a:gd name="T40" fmla="*/ 79 w 256"/>
                <a:gd name="T41" fmla="*/ 176 h 672"/>
                <a:gd name="T42" fmla="*/ 79 w 256"/>
                <a:gd name="T43" fmla="*/ 165 h 672"/>
                <a:gd name="T44" fmla="*/ 79 w 256"/>
                <a:gd name="T45" fmla="*/ 154 h 672"/>
                <a:gd name="T46" fmla="*/ 78 w 256"/>
                <a:gd name="T47" fmla="*/ 143 h 672"/>
                <a:gd name="T48" fmla="*/ 78 w 256"/>
                <a:gd name="T49" fmla="*/ 131 h 672"/>
                <a:gd name="T50" fmla="*/ 77 w 256"/>
                <a:gd name="T51" fmla="*/ 120 h 672"/>
                <a:gd name="T52" fmla="*/ 74 w 256"/>
                <a:gd name="T53" fmla="*/ 108 h 672"/>
                <a:gd name="T54" fmla="*/ 71 w 256"/>
                <a:gd name="T55" fmla="*/ 96 h 672"/>
                <a:gd name="T56" fmla="*/ 67 w 256"/>
                <a:gd name="T57" fmla="*/ 84 h 672"/>
                <a:gd name="T58" fmla="*/ 61 w 256"/>
                <a:gd name="T59" fmla="*/ 72 h 672"/>
                <a:gd name="T60" fmla="*/ 54 w 256"/>
                <a:gd name="T61" fmla="*/ 58 h 672"/>
                <a:gd name="T62" fmla="*/ 46 w 256"/>
                <a:gd name="T63" fmla="*/ 45 h 672"/>
                <a:gd name="T64" fmla="*/ 36 w 256"/>
                <a:gd name="T65" fmla="*/ 31 h 672"/>
                <a:gd name="T66" fmla="*/ 24 w 256"/>
                <a:gd name="T67" fmla="*/ 17 h 672"/>
                <a:gd name="T68" fmla="*/ 10 w 256"/>
                <a:gd name="T69" fmla="*/ 2 h 672"/>
                <a:gd name="T70" fmla="*/ 7 w 256"/>
                <a:gd name="T71" fmla="*/ 13 h 672"/>
                <a:gd name="T72" fmla="*/ 3 w 256"/>
                <a:gd name="T73" fmla="*/ 0 h 6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
                <a:gd name="T112" fmla="*/ 0 h 672"/>
                <a:gd name="T113" fmla="*/ 256 w 256"/>
                <a:gd name="T114" fmla="*/ 672 h 6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 h="672">
                  <a:moveTo>
                    <a:pt x="10" y="0"/>
                  </a:moveTo>
                  <a:lnTo>
                    <a:pt x="0" y="37"/>
                  </a:lnTo>
                  <a:lnTo>
                    <a:pt x="43" y="86"/>
                  </a:lnTo>
                  <a:lnTo>
                    <a:pt x="80" y="133"/>
                  </a:lnTo>
                  <a:lnTo>
                    <a:pt x="112" y="177"/>
                  </a:lnTo>
                  <a:lnTo>
                    <a:pt x="137" y="220"/>
                  </a:lnTo>
                  <a:lnTo>
                    <a:pt x="158" y="260"/>
                  </a:lnTo>
                  <a:lnTo>
                    <a:pt x="175" y="300"/>
                  </a:lnTo>
                  <a:lnTo>
                    <a:pt x="188" y="338"/>
                  </a:lnTo>
                  <a:lnTo>
                    <a:pt x="198" y="374"/>
                  </a:lnTo>
                  <a:lnTo>
                    <a:pt x="205" y="412"/>
                  </a:lnTo>
                  <a:lnTo>
                    <a:pt x="208" y="446"/>
                  </a:lnTo>
                  <a:lnTo>
                    <a:pt x="210" y="484"/>
                  </a:lnTo>
                  <a:lnTo>
                    <a:pt x="210" y="520"/>
                  </a:lnTo>
                  <a:lnTo>
                    <a:pt x="210" y="557"/>
                  </a:lnTo>
                  <a:lnTo>
                    <a:pt x="209" y="594"/>
                  </a:lnTo>
                  <a:lnTo>
                    <a:pt x="208" y="633"/>
                  </a:lnTo>
                  <a:lnTo>
                    <a:pt x="208" y="672"/>
                  </a:lnTo>
                  <a:lnTo>
                    <a:pt x="254" y="672"/>
                  </a:lnTo>
                  <a:lnTo>
                    <a:pt x="254" y="633"/>
                  </a:lnTo>
                  <a:lnTo>
                    <a:pt x="255" y="596"/>
                  </a:lnTo>
                  <a:lnTo>
                    <a:pt x="256" y="557"/>
                  </a:lnTo>
                  <a:lnTo>
                    <a:pt x="256" y="520"/>
                  </a:lnTo>
                  <a:lnTo>
                    <a:pt x="254" y="482"/>
                  </a:lnTo>
                  <a:lnTo>
                    <a:pt x="252" y="444"/>
                  </a:lnTo>
                  <a:lnTo>
                    <a:pt x="248" y="405"/>
                  </a:lnTo>
                  <a:lnTo>
                    <a:pt x="241" y="365"/>
                  </a:lnTo>
                  <a:lnTo>
                    <a:pt x="231" y="324"/>
                  </a:lnTo>
                  <a:lnTo>
                    <a:pt x="216" y="284"/>
                  </a:lnTo>
                  <a:lnTo>
                    <a:pt x="199" y="242"/>
                  </a:lnTo>
                  <a:lnTo>
                    <a:pt x="176" y="197"/>
                  </a:lnTo>
                  <a:lnTo>
                    <a:pt x="149" y="152"/>
                  </a:lnTo>
                  <a:lnTo>
                    <a:pt x="117" y="105"/>
                  </a:lnTo>
                  <a:lnTo>
                    <a:pt x="78" y="56"/>
                  </a:lnTo>
                  <a:lnTo>
                    <a:pt x="32" y="7"/>
                  </a:lnTo>
                  <a:lnTo>
                    <a:pt x="22" y="44"/>
                  </a:lnTo>
                  <a:lnTo>
                    <a:pt x="10" y="0"/>
                  </a:lnTo>
                  <a:close/>
                </a:path>
              </a:pathLst>
            </a:custGeom>
            <a:solidFill>
              <a:srgbClr val="000000"/>
            </a:solidFill>
            <a:ln w="9525">
              <a:noFill/>
              <a:round/>
              <a:headEnd/>
              <a:tailEnd/>
            </a:ln>
          </p:spPr>
          <p:txBody>
            <a:bodyPr wrap="none" anchor="ctr"/>
            <a:lstStyle/>
            <a:p>
              <a:endParaRPr lang="pt-BR"/>
            </a:p>
          </p:txBody>
        </p:sp>
        <p:sp>
          <p:nvSpPr>
            <p:cNvPr id="49" name="Freeform 43"/>
            <p:cNvSpPr>
              <a:spLocks noChangeArrowheads="1"/>
            </p:cNvSpPr>
            <p:nvPr/>
          </p:nvSpPr>
          <p:spPr bwMode="auto">
            <a:xfrm>
              <a:off x="5234" y="3325"/>
              <a:ext cx="198" cy="339"/>
            </a:xfrm>
            <a:custGeom>
              <a:avLst/>
              <a:gdLst>
                <a:gd name="T0" fmla="*/ 46 w 634"/>
                <a:gd name="T1" fmla="*/ 21 h 1143"/>
                <a:gd name="T2" fmla="*/ 30 w 634"/>
                <a:gd name="T3" fmla="*/ 50 h 1143"/>
                <a:gd name="T4" fmla="*/ 17 w 634"/>
                <a:gd name="T5" fmla="*/ 81 h 1143"/>
                <a:gd name="T6" fmla="*/ 5 w 634"/>
                <a:gd name="T7" fmla="*/ 114 h 1143"/>
                <a:gd name="T8" fmla="*/ 5 w 634"/>
                <a:gd name="T9" fmla="*/ 130 h 1143"/>
                <a:gd name="T10" fmla="*/ 16 w 634"/>
                <a:gd name="T11" fmla="*/ 128 h 1143"/>
                <a:gd name="T12" fmla="*/ 26 w 634"/>
                <a:gd name="T13" fmla="*/ 126 h 1143"/>
                <a:gd name="T14" fmla="*/ 37 w 634"/>
                <a:gd name="T15" fmla="*/ 125 h 1143"/>
                <a:gd name="T16" fmla="*/ 47 w 634"/>
                <a:gd name="T17" fmla="*/ 124 h 1143"/>
                <a:gd name="T18" fmla="*/ 57 w 634"/>
                <a:gd name="T19" fmla="*/ 123 h 1143"/>
                <a:gd name="T20" fmla="*/ 66 w 634"/>
                <a:gd name="T21" fmla="*/ 122 h 1143"/>
                <a:gd name="T22" fmla="*/ 74 w 634"/>
                <a:gd name="T23" fmla="*/ 121 h 1143"/>
                <a:gd name="T24" fmla="*/ 80 w 634"/>
                <a:gd name="T25" fmla="*/ 181 h 1143"/>
                <a:gd name="T26" fmla="*/ 78 w 634"/>
                <a:gd name="T27" fmla="*/ 302 h 1143"/>
                <a:gd name="T28" fmla="*/ 84 w 634"/>
                <a:gd name="T29" fmla="*/ 338 h 1143"/>
                <a:gd name="T30" fmla="*/ 93 w 634"/>
                <a:gd name="T31" fmla="*/ 337 h 1143"/>
                <a:gd name="T32" fmla="*/ 102 w 634"/>
                <a:gd name="T33" fmla="*/ 334 h 1143"/>
                <a:gd name="T34" fmla="*/ 111 w 634"/>
                <a:gd name="T35" fmla="*/ 330 h 1143"/>
                <a:gd name="T36" fmla="*/ 120 w 634"/>
                <a:gd name="T37" fmla="*/ 325 h 1143"/>
                <a:gd name="T38" fmla="*/ 127 w 634"/>
                <a:gd name="T39" fmla="*/ 319 h 1143"/>
                <a:gd name="T40" fmla="*/ 135 w 634"/>
                <a:gd name="T41" fmla="*/ 313 h 1143"/>
                <a:gd name="T42" fmla="*/ 140 w 634"/>
                <a:gd name="T43" fmla="*/ 305 h 1143"/>
                <a:gd name="T44" fmla="*/ 150 w 634"/>
                <a:gd name="T45" fmla="*/ 287 h 1143"/>
                <a:gd name="T46" fmla="*/ 163 w 634"/>
                <a:gd name="T47" fmla="*/ 262 h 1143"/>
                <a:gd name="T48" fmla="*/ 174 w 634"/>
                <a:gd name="T49" fmla="*/ 238 h 1143"/>
                <a:gd name="T50" fmla="*/ 185 w 634"/>
                <a:gd name="T51" fmla="*/ 212 h 1143"/>
                <a:gd name="T52" fmla="*/ 195 w 634"/>
                <a:gd name="T53" fmla="*/ 188 h 1143"/>
                <a:gd name="T54" fmla="*/ 198 w 634"/>
                <a:gd name="T55" fmla="*/ 165 h 1143"/>
                <a:gd name="T56" fmla="*/ 197 w 634"/>
                <a:gd name="T57" fmla="*/ 141 h 1143"/>
                <a:gd name="T58" fmla="*/ 192 w 634"/>
                <a:gd name="T59" fmla="*/ 118 h 1143"/>
                <a:gd name="T60" fmla="*/ 186 w 634"/>
                <a:gd name="T61" fmla="*/ 101 h 1143"/>
                <a:gd name="T62" fmla="*/ 180 w 634"/>
                <a:gd name="T63" fmla="*/ 86 h 1143"/>
                <a:gd name="T64" fmla="*/ 172 w 634"/>
                <a:gd name="T65" fmla="*/ 71 h 1143"/>
                <a:gd name="T66" fmla="*/ 165 w 634"/>
                <a:gd name="T67" fmla="*/ 58 h 1143"/>
                <a:gd name="T68" fmla="*/ 156 w 634"/>
                <a:gd name="T69" fmla="*/ 44 h 1143"/>
                <a:gd name="T70" fmla="*/ 146 w 634"/>
                <a:gd name="T71" fmla="*/ 31 h 1143"/>
                <a:gd name="T72" fmla="*/ 136 w 634"/>
                <a:gd name="T73" fmla="*/ 18 h 1143"/>
                <a:gd name="T74" fmla="*/ 125 w 634"/>
                <a:gd name="T75" fmla="*/ 6 h 1143"/>
                <a:gd name="T76" fmla="*/ 116 w 634"/>
                <a:gd name="T77" fmla="*/ 0 h 1143"/>
                <a:gd name="T78" fmla="*/ 107 w 634"/>
                <a:gd name="T79" fmla="*/ 1 h 1143"/>
                <a:gd name="T80" fmla="*/ 99 w 634"/>
                <a:gd name="T81" fmla="*/ 2 h 1143"/>
                <a:gd name="T82" fmla="*/ 91 w 634"/>
                <a:gd name="T83" fmla="*/ 3 h 1143"/>
                <a:gd name="T84" fmla="*/ 83 w 634"/>
                <a:gd name="T85" fmla="*/ 4 h 1143"/>
                <a:gd name="T86" fmla="*/ 75 w 634"/>
                <a:gd name="T87" fmla="*/ 5 h 1143"/>
                <a:gd name="T88" fmla="*/ 67 w 634"/>
                <a:gd name="T89" fmla="*/ 6 h 1143"/>
                <a:gd name="T90" fmla="*/ 58 w 634"/>
                <a:gd name="T91" fmla="*/ 7 h 11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4"/>
                <a:gd name="T139" fmla="*/ 0 h 1143"/>
                <a:gd name="T140" fmla="*/ 634 w 634"/>
                <a:gd name="T141" fmla="*/ 1143 h 11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4" h="1143">
                  <a:moveTo>
                    <a:pt x="175" y="27"/>
                  </a:moveTo>
                  <a:lnTo>
                    <a:pt x="147" y="72"/>
                  </a:lnTo>
                  <a:lnTo>
                    <a:pt x="122" y="119"/>
                  </a:lnTo>
                  <a:lnTo>
                    <a:pt x="97" y="169"/>
                  </a:lnTo>
                  <a:lnTo>
                    <a:pt x="74" y="220"/>
                  </a:lnTo>
                  <a:lnTo>
                    <a:pt x="54" y="273"/>
                  </a:lnTo>
                  <a:lnTo>
                    <a:pt x="34" y="328"/>
                  </a:lnTo>
                  <a:lnTo>
                    <a:pt x="16" y="383"/>
                  </a:lnTo>
                  <a:lnTo>
                    <a:pt x="0" y="439"/>
                  </a:lnTo>
                  <a:lnTo>
                    <a:pt x="16" y="437"/>
                  </a:lnTo>
                  <a:lnTo>
                    <a:pt x="33" y="434"/>
                  </a:lnTo>
                  <a:lnTo>
                    <a:pt x="50" y="431"/>
                  </a:lnTo>
                  <a:lnTo>
                    <a:pt x="67" y="429"/>
                  </a:lnTo>
                  <a:lnTo>
                    <a:pt x="84" y="426"/>
                  </a:lnTo>
                  <a:lnTo>
                    <a:pt x="100" y="424"/>
                  </a:lnTo>
                  <a:lnTo>
                    <a:pt x="118" y="422"/>
                  </a:lnTo>
                  <a:lnTo>
                    <a:pt x="135" y="420"/>
                  </a:lnTo>
                  <a:lnTo>
                    <a:pt x="151" y="417"/>
                  </a:lnTo>
                  <a:lnTo>
                    <a:pt x="167" y="416"/>
                  </a:lnTo>
                  <a:lnTo>
                    <a:pt x="182" y="414"/>
                  </a:lnTo>
                  <a:lnTo>
                    <a:pt x="197" y="412"/>
                  </a:lnTo>
                  <a:lnTo>
                    <a:pt x="210" y="410"/>
                  </a:lnTo>
                  <a:lnTo>
                    <a:pt x="224" y="408"/>
                  </a:lnTo>
                  <a:lnTo>
                    <a:pt x="237" y="407"/>
                  </a:lnTo>
                  <a:lnTo>
                    <a:pt x="248" y="406"/>
                  </a:lnTo>
                  <a:lnTo>
                    <a:pt x="256" y="611"/>
                  </a:lnTo>
                  <a:lnTo>
                    <a:pt x="255" y="827"/>
                  </a:lnTo>
                  <a:lnTo>
                    <a:pt x="251" y="1017"/>
                  </a:lnTo>
                  <a:lnTo>
                    <a:pt x="255" y="1143"/>
                  </a:lnTo>
                  <a:lnTo>
                    <a:pt x="269" y="1141"/>
                  </a:lnTo>
                  <a:lnTo>
                    <a:pt x="284" y="1138"/>
                  </a:lnTo>
                  <a:lnTo>
                    <a:pt x="298" y="1135"/>
                  </a:lnTo>
                  <a:lnTo>
                    <a:pt x="312" y="1130"/>
                  </a:lnTo>
                  <a:lnTo>
                    <a:pt x="327" y="1125"/>
                  </a:lnTo>
                  <a:lnTo>
                    <a:pt x="342" y="1119"/>
                  </a:lnTo>
                  <a:lnTo>
                    <a:pt x="356" y="1112"/>
                  </a:lnTo>
                  <a:lnTo>
                    <a:pt x="369" y="1104"/>
                  </a:lnTo>
                  <a:lnTo>
                    <a:pt x="383" y="1096"/>
                  </a:lnTo>
                  <a:lnTo>
                    <a:pt x="396" y="1086"/>
                  </a:lnTo>
                  <a:lnTo>
                    <a:pt x="408" y="1077"/>
                  </a:lnTo>
                  <a:lnTo>
                    <a:pt x="420" y="1065"/>
                  </a:lnTo>
                  <a:lnTo>
                    <a:pt x="431" y="1054"/>
                  </a:lnTo>
                  <a:lnTo>
                    <a:pt x="440" y="1041"/>
                  </a:lnTo>
                  <a:lnTo>
                    <a:pt x="449" y="1028"/>
                  </a:lnTo>
                  <a:lnTo>
                    <a:pt x="457" y="1015"/>
                  </a:lnTo>
                  <a:lnTo>
                    <a:pt x="481" y="968"/>
                  </a:lnTo>
                  <a:lnTo>
                    <a:pt x="502" y="924"/>
                  </a:lnTo>
                  <a:lnTo>
                    <a:pt x="521" y="882"/>
                  </a:lnTo>
                  <a:lnTo>
                    <a:pt x="540" y="842"/>
                  </a:lnTo>
                  <a:lnTo>
                    <a:pt x="557" y="801"/>
                  </a:lnTo>
                  <a:lnTo>
                    <a:pt x="574" y="759"/>
                  </a:lnTo>
                  <a:lnTo>
                    <a:pt x="592" y="715"/>
                  </a:lnTo>
                  <a:lnTo>
                    <a:pt x="612" y="669"/>
                  </a:lnTo>
                  <a:lnTo>
                    <a:pt x="623" y="635"/>
                  </a:lnTo>
                  <a:lnTo>
                    <a:pt x="630" y="597"/>
                  </a:lnTo>
                  <a:lnTo>
                    <a:pt x="634" y="558"/>
                  </a:lnTo>
                  <a:lnTo>
                    <a:pt x="634" y="517"/>
                  </a:lnTo>
                  <a:lnTo>
                    <a:pt x="630" y="477"/>
                  </a:lnTo>
                  <a:lnTo>
                    <a:pt x="624" y="437"/>
                  </a:lnTo>
                  <a:lnTo>
                    <a:pt x="615" y="399"/>
                  </a:lnTo>
                  <a:lnTo>
                    <a:pt x="605" y="365"/>
                  </a:lnTo>
                  <a:lnTo>
                    <a:pt x="596" y="339"/>
                  </a:lnTo>
                  <a:lnTo>
                    <a:pt x="586" y="313"/>
                  </a:lnTo>
                  <a:lnTo>
                    <a:pt x="575" y="289"/>
                  </a:lnTo>
                  <a:lnTo>
                    <a:pt x="564" y="264"/>
                  </a:lnTo>
                  <a:lnTo>
                    <a:pt x="552" y="241"/>
                  </a:lnTo>
                  <a:lnTo>
                    <a:pt x="540" y="217"/>
                  </a:lnTo>
                  <a:lnTo>
                    <a:pt x="527" y="194"/>
                  </a:lnTo>
                  <a:lnTo>
                    <a:pt x="513" y="171"/>
                  </a:lnTo>
                  <a:lnTo>
                    <a:pt x="500" y="148"/>
                  </a:lnTo>
                  <a:lnTo>
                    <a:pt x="485" y="127"/>
                  </a:lnTo>
                  <a:lnTo>
                    <a:pt x="469" y="105"/>
                  </a:lnTo>
                  <a:lnTo>
                    <a:pt x="453" y="83"/>
                  </a:lnTo>
                  <a:lnTo>
                    <a:pt x="437" y="61"/>
                  </a:lnTo>
                  <a:lnTo>
                    <a:pt x="420" y="41"/>
                  </a:lnTo>
                  <a:lnTo>
                    <a:pt x="401" y="20"/>
                  </a:lnTo>
                  <a:lnTo>
                    <a:pt x="383" y="0"/>
                  </a:lnTo>
                  <a:lnTo>
                    <a:pt x="370" y="1"/>
                  </a:lnTo>
                  <a:lnTo>
                    <a:pt x="357" y="3"/>
                  </a:lnTo>
                  <a:lnTo>
                    <a:pt x="344" y="4"/>
                  </a:lnTo>
                  <a:lnTo>
                    <a:pt x="330" y="6"/>
                  </a:lnTo>
                  <a:lnTo>
                    <a:pt x="318" y="8"/>
                  </a:lnTo>
                  <a:lnTo>
                    <a:pt x="304" y="10"/>
                  </a:lnTo>
                  <a:lnTo>
                    <a:pt x="292" y="11"/>
                  </a:lnTo>
                  <a:lnTo>
                    <a:pt x="279" y="13"/>
                  </a:lnTo>
                  <a:lnTo>
                    <a:pt x="265" y="14"/>
                  </a:lnTo>
                  <a:lnTo>
                    <a:pt x="253" y="17"/>
                  </a:lnTo>
                  <a:lnTo>
                    <a:pt x="240" y="18"/>
                  </a:lnTo>
                  <a:lnTo>
                    <a:pt x="226" y="20"/>
                  </a:lnTo>
                  <a:lnTo>
                    <a:pt x="214" y="21"/>
                  </a:lnTo>
                  <a:lnTo>
                    <a:pt x="201" y="24"/>
                  </a:lnTo>
                  <a:lnTo>
                    <a:pt x="187" y="25"/>
                  </a:lnTo>
                  <a:lnTo>
                    <a:pt x="175" y="27"/>
                  </a:lnTo>
                  <a:close/>
                </a:path>
              </a:pathLst>
            </a:custGeom>
            <a:solidFill>
              <a:srgbClr val="FFE6C7"/>
            </a:solidFill>
            <a:ln w="9525">
              <a:noFill/>
              <a:round/>
              <a:headEnd/>
              <a:tailEnd/>
            </a:ln>
          </p:spPr>
          <p:txBody>
            <a:bodyPr wrap="none" anchor="ctr"/>
            <a:lstStyle/>
            <a:p>
              <a:endParaRPr lang="pt-BR"/>
            </a:p>
          </p:txBody>
        </p:sp>
        <p:sp>
          <p:nvSpPr>
            <p:cNvPr id="50" name="Freeform 44"/>
            <p:cNvSpPr>
              <a:spLocks noChangeArrowheads="1"/>
            </p:cNvSpPr>
            <p:nvPr/>
          </p:nvSpPr>
          <p:spPr bwMode="auto">
            <a:xfrm>
              <a:off x="5229" y="3330"/>
              <a:ext cx="67" cy="132"/>
            </a:xfrm>
            <a:custGeom>
              <a:avLst/>
              <a:gdLst>
                <a:gd name="T0" fmla="*/ 6 w 215"/>
                <a:gd name="T1" fmla="*/ 119 h 447"/>
                <a:gd name="T2" fmla="*/ 14 w 215"/>
                <a:gd name="T3" fmla="*/ 127 h 447"/>
                <a:gd name="T4" fmla="*/ 16 w 215"/>
                <a:gd name="T5" fmla="*/ 119 h 447"/>
                <a:gd name="T6" fmla="*/ 19 w 215"/>
                <a:gd name="T7" fmla="*/ 111 h 447"/>
                <a:gd name="T8" fmla="*/ 21 w 215"/>
                <a:gd name="T9" fmla="*/ 103 h 447"/>
                <a:gd name="T10" fmla="*/ 24 w 215"/>
                <a:gd name="T11" fmla="*/ 95 h 447"/>
                <a:gd name="T12" fmla="*/ 27 w 215"/>
                <a:gd name="T13" fmla="*/ 87 h 447"/>
                <a:gd name="T14" fmla="*/ 30 w 215"/>
                <a:gd name="T15" fmla="*/ 79 h 447"/>
                <a:gd name="T16" fmla="*/ 33 w 215"/>
                <a:gd name="T17" fmla="*/ 71 h 447"/>
                <a:gd name="T18" fmla="*/ 36 w 215"/>
                <a:gd name="T19" fmla="*/ 63 h 447"/>
                <a:gd name="T20" fmla="*/ 40 w 215"/>
                <a:gd name="T21" fmla="*/ 56 h 447"/>
                <a:gd name="T22" fmla="*/ 44 w 215"/>
                <a:gd name="T23" fmla="*/ 48 h 447"/>
                <a:gd name="T24" fmla="*/ 47 w 215"/>
                <a:gd name="T25" fmla="*/ 41 h 447"/>
                <a:gd name="T26" fmla="*/ 51 w 215"/>
                <a:gd name="T27" fmla="*/ 34 h 447"/>
                <a:gd name="T28" fmla="*/ 55 w 215"/>
                <a:gd name="T29" fmla="*/ 27 h 447"/>
                <a:gd name="T30" fmla="*/ 59 w 215"/>
                <a:gd name="T31" fmla="*/ 20 h 447"/>
                <a:gd name="T32" fmla="*/ 63 w 215"/>
                <a:gd name="T33" fmla="*/ 14 h 447"/>
                <a:gd name="T34" fmla="*/ 67 w 215"/>
                <a:gd name="T35" fmla="*/ 8 h 447"/>
                <a:gd name="T36" fmla="*/ 56 w 215"/>
                <a:gd name="T37" fmla="*/ 0 h 447"/>
                <a:gd name="T38" fmla="*/ 51 w 215"/>
                <a:gd name="T39" fmla="*/ 7 h 447"/>
                <a:gd name="T40" fmla="*/ 47 w 215"/>
                <a:gd name="T41" fmla="*/ 14 h 447"/>
                <a:gd name="T42" fmla="*/ 43 w 215"/>
                <a:gd name="T43" fmla="*/ 21 h 447"/>
                <a:gd name="T44" fmla="*/ 39 w 215"/>
                <a:gd name="T45" fmla="*/ 28 h 447"/>
                <a:gd name="T46" fmla="*/ 35 w 215"/>
                <a:gd name="T47" fmla="*/ 35 h 447"/>
                <a:gd name="T48" fmla="*/ 31 w 215"/>
                <a:gd name="T49" fmla="*/ 43 h 447"/>
                <a:gd name="T50" fmla="*/ 27 w 215"/>
                <a:gd name="T51" fmla="*/ 50 h 447"/>
                <a:gd name="T52" fmla="*/ 24 w 215"/>
                <a:gd name="T53" fmla="*/ 58 h 447"/>
                <a:gd name="T54" fmla="*/ 20 w 215"/>
                <a:gd name="T55" fmla="*/ 66 h 447"/>
                <a:gd name="T56" fmla="*/ 17 w 215"/>
                <a:gd name="T57" fmla="*/ 74 h 447"/>
                <a:gd name="T58" fmla="*/ 14 w 215"/>
                <a:gd name="T59" fmla="*/ 83 h 447"/>
                <a:gd name="T60" fmla="*/ 11 w 215"/>
                <a:gd name="T61" fmla="*/ 91 h 447"/>
                <a:gd name="T62" fmla="*/ 8 w 215"/>
                <a:gd name="T63" fmla="*/ 99 h 447"/>
                <a:gd name="T64" fmla="*/ 5 w 215"/>
                <a:gd name="T65" fmla="*/ 107 h 447"/>
                <a:gd name="T66" fmla="*/ 2 w 215"/>
                <a:gd name="T67" fmla="*/ 116 h 447"/>
                <a:gd name="T68" fmla="*/ 0 w 215"/>
                <a:gd name="T69" fmla="*/ 124 h 447"/>
                <a:gd name="T70" fmla="*/ 8 w 215"/>
                <a:gd name="T71" fmla="*/ 132 h 447"/>
                <a:gd name="T72" fmla="*/ 6 w 215"/>
                <a:gd name="T73" fmla="*/ 119 h 4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
                <a:gd name="T112" fmla="*/ 0 h 447"/>
                <a:gd name="T113" fmla="*/ 215 w 215"/>
                <a:gd name="T114" fmla="*/ 447 h 4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 h="447">
                  <a:moveTo>
                    <a:pt x="18" y="403"/>
                  </a:moveTo>
                  <a:lnTo>
                    <a:pt x="44" y="431"/>
                  </a:lnTo>
                  <a:lnTo>
                    <a:pt x="52" y="403"/>
                  </a:lnTo>
                  <a:lnTo>
                    <a:pt x="60" y="376"/>
                  </a:lnTo>
                  <a:lnTo>
                    <a:pt x="68" y="348"/>
                  </a:lnTo>
                  <a:lnTo>
                    <a:pt x="77" y="321"/>
                  </a:lnTo>
                  <a:lnTo>
                    <a:pt x="86" y="293"/>
                  </a:lnTo>
                  <a:lnTo>
                    <a:pt x="96" y="267"/>
                  </a:lnTo>
                  <a:lnTo>
                    <a:pt x="106" y="241"/>
                  </a:lnTo>
                  <a:lnTo>
                    <a:pt x="117" y="214"/>
                  </a:lnTo>
                  <a:lnTo>
                    <a:pt x="128" y="189"/>
                  </a:lnTo>
                  <a:lnTo>
                    <a:pt x="140" y="164"/>
                  </a:lnTo>
                  <a:lnTo>
                    <a:pt x="151" y="140"/>
                  </a:lnTo>
                  <a:lnTo>
                    <a:pt x="164" y="115"/>
                  </a:lnTo>
                  <a:lnTo>
                    <a:pt x="176" y="91"/>
                  </a:lnTo>
                  <a:lnTo>
                    <a:pt x="189" y="69"/>
                  </a:lnTo>
                  <a:lnTo>
                    <a:pt x="203" y="46"/>
                  </a:lnTo>
                  <a:lnTo>
                    <a:pt x="215" y="26"/>
                  </a:lnTo>
                  <a:lnTo>
                    <a:pt x="179" y="0"/>
                  </a:lnTo>
                  <a:lnTo>
                    <a:pt x="164" y="23"/>
                  </a:lnTo>
                  <a:lnTo>
                    <a:pt x="150" y="46"/>
                  </a:lnTo>
                  <a:lnTo>
                    <a:pt x="137" y="70"/>
                  </a:lnTo>
                  <a:lnTo>
                    <a:pt x="125" y="94"/>
                  </a:lnTo>
                  <a:lnTo>
                    <a:pt x="112" y="120"/>
                  </a:lnTo>
                  <a:lnTo>
                    <a:pt x="98" y="146"/>
                  </a:lnTo>
                  <a:lnTo>
                    <a:pt x="87" y="171"/>
                  </a:lnTo>
                  <a:lnTo>
                    <a:pt x="76" y="198"/>
                  </a:lnTo>
                  <a:lnTo>
                    <a:pt x="65" y="225"/>
                  </a:lnTo>
                  <a:lnTo>
                    <a:pt x="55" y="251"/>
                  </a:lnTo>
                  <a:lnTo>
                    <a:pt x="45" y="280"/>
                  </a:lnTo>
                  <a:lnTo>
                    <a:pt x="36" y="307"/>
                  </a:lnTo>
                  <a:lnTo>
                    <a:pt x="26" y="335"/>
                  </a:lnTo>
                  <a:lnTo>
                    <a:pt x="16" y="362"/>
                  </a:lnTo>
                  <a:lnTo>
                    <a:pt x="8" y="392"/>
                  </a:lnTo>
                  <a:lnTo>
                    <a:pt x="0" y="419"/>
                  </a:lnTo>
                  <a:lnTo>
                    <a:pt x="25" y="447"/>
                  </a:lnTo>
                  <a:lnTo>
                    <a:pt x="18" y="403"/>
                  </a:lnTo>
                  <a:close/>
                </a:path>
              </a:pathLst>
            </a:custGeom>
            <a:solidFill>
              <a:srgbClr val="000000"/>
            </a:solidFill>
            <a:ln w="9525">
              <a:noFill/>
              <a:round/>
              <a:headEnd/>
              <a:tailEnd/>
            </a:ln>
          </p:spPr>
          <p:txBody>
            <a:bodyPr wrap="none" anchor="ctr"/>
            <a:lstStyle/>
            <a:p>
              <a:endParaRPr lang="pt-BR"/>
            </a:p>
          </p:txBody>
        </p:sp>
        <p:sp>
          <p:nvSpPr>
            <p:cNvPr id="51" name="Freeform 45"/>
            <p:cNvSpPr>
              <a:spLocks noChangeArrowheads="1"/>
            </p:cNvSpPr>
            <p:nvPr/>
          </p:nvSpPr>
          <p:spPr bwMode="auto">
            <a:xfrm>
              <a:off x="5234" y="3439"/>
              <a:ext cx="84" cy="24"/>
            </a:xfrm>
            <a:custGeom>
              <a:avLst/>
              <a:gdLst>
                <a:gd name="T0" fmla="*/ 84 w 274"/>
                <a:gd name="T1" fmla="*/ 6 h 77"/>
                <a:gd name="T2" fmla="*/ 77 w 274"/>
                <a:gd name="T3" fmla="*/ 0 h 77"/>
                <a:gd name="T4" fmla="*/ 73 w 274"/>
                <a:gd name="T5" fmla="*/ 0 h 77"/>
                <a:gd name="T6" fmla="*/ 69 w 274"/>
                <a:gd name="T7" fmla="*/ 1 h 77"/>
                <a:gd name="T8" fmla="*/ 65 w 274"/>
                <a:gd name="T9" fmla="*/ 2 h 77"/>
                <a:gd name="T10" fmla="*/ 61 w 274"/>
                <a:gd name="T11" fmla="*/ 2 h 77"/>
                <a:gd name="T12" fmla="*/ 56 w 274"/>
                <a:gd name="T13" fmla="*/ 2 h 77"/>
                <a:gd name="T14" fmla="*/ 52 w 274"/>
                <a:gd name="T15" fmla="*/ 3 h 77"/>
                <a:gd name="T16" fmla="*/ 47 w 274"/>
                <a:gd name="T17" fmla="*/ 4 h 77"/>
                <a:gd name="T18" fmla="*/ 41 w 274"/>
                <a:gd name="T19" fmla="*/ 4 h 77"/>
                <a:gd name="T20" fmla="*/ 36 w 274"/>
                <a:gd name="T21" fmla="*/ 5 h 77"/>
                <a:gd name="T22" fmla="*/ 31 w 274"/>
                <a:gd name="T23" fmla="*/ 6 h 77"/>
                <a:gd name="T24" fmla="*/ 26 w 274"/>
                <a:gd name="T25" fmla="*/ 7 h 77"/>
                <a:gd name="T26" fmla="*/ 21 w 274"/>
                <a:gd name="T27" fmla="*/ 7 h 77"/>
                <a:gd name="T28" fmla="*/ 16 w 274"/>
                <a:gd name="T29" fmla="*/ 8 h 77"/>
                <a:gd name="T30" fmla="*/ 10 w 274"/>
                <a:gd name="T31" fmla="*/ 9 h 77"/>
                <a:gd name="T32" fmla="*/ 5 w 274"/>
                <a:gd name="T33" fmla="*/ 10 h 77"/>
                <a:gd name="T34" fmla="*/ 0 w 274"/>
                <a:gd name="T35" fmla="*/ 10 h 77"/>
                <a:gd name="T36" fmla="*/ 2 w 274"/>
                <a:gd name="T37" fmla="*/ 24 h 77"/>
                <a:gd name="T38" fmla="*/ 7 w 274"/>
                <a:gd name="T39" fmla="*/ 23 h 77"/>
                <a:gd name="T40" fmla="*/ 12 w 274"/>
                <a:gd name="T41" fmla="*/ 22 h 77"/>
                <a:gd name="T42" fmla="*/ 18 w 274"/>
                <a:gd name="T43" fmla="*/ 22 h 77"/>
                <a:gd name="T44" fmla="*/ 23 w 274"/>
                <a:gd name="T45" fmla="*/ 21 h 77"/>
                <a:gd name="T46" fmla="*/ 28 w 274"/>
                <a:gd name="T47" fmla="*/ 20 h 77"/>
                <a:gd name="T48" fmla="*/ 33 w 274"/>
                <a:gd name="T49" fmla="*/ 19 h 77"/>
                <a:gd name="T50" fmla="*/ 38 w 274"/>
                <a:gd name="T51" fmla="*/ 19 h 77"/>
                <a:gd name="T52" fmla="*/ 44 w 274"/>
                <a:gd name="T53" fmla="*/ 18 h 77"/>
                <a:gd name="T54" fmla="*/ 48 w 274"/>
                <a:gd name="T55" fmla="*/ 17 h 77"/>
                <a:gd name="T56" fmla="*/ 53 w 274"/>
                <a:gd name="T57" fmla="*/ 17 h 77"/>
                <a:gd name="T58" fmla="*/ 58 w 274"/>
                <a:gd name="T59" fmla="*/ 16 h 77"/>
                <a:gd name="T60" fmla="*/ 62 w 274"/>
                <a:gd name="T61" fmla="*/ 15 h 77"/>
                <a:gd name="T62" fmla="*/ 67 w 274"/>
                <a:gd name="T63" fmla="*/ 15 h 77"/>
                <a:gd name="T64" fmla="*/ 71 w 274"/>
                <a:gd name="T65" fmla="*/ 14 h 77"/>
                <a:gd name="T66" fmla="*/ 74 w 274"/>
                <a:gd name="T67" fmla="*/ 14 h 77"/>
                <a:gd name="T68" fmla="*/ 78 w 274"/>
                <a:gd name="T69" fmla="*/ 14 h 77"/>
                <a:gd name="T70" fmla="*/ 71 w 274"/>
                <a:gd name="T71" fmla="*/ 7 h 77"/>
                <a:gd name="T72" fmla="*/ 84 w 274"/>
                <a:gd name="T73" fmla="*/ 6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4"/>
                <a:gd name="T112" fmla="*/ 0 h 77"/>
                <a:gd name="T113" fmla="*/ 274 w 274"/>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4" h="77">
                  <a:moveTo>
                    <a:pt x="274" y="20"/>
                  </a:moveTo>
                  <a:lnTo>
                    <a:pt x="250" y="0"/>
                  </a:lnTo>
                  <a:lnTo>
                    <a:pt x="238" y="1"/>
                  </a:lnTo>
                  <a:lnTo>
                    <a:pt x="225" y="2"/>
                  </a:lnTo>
                  <a:lnTo>
                    <a:pt x="212" y="5"/>
                  </a:lnTo>
                  <a:lnTo>
                    <a:pt x="198" y="6"/>
                  </a:lnTo>
                  <a:lnTo>
                    <a:pt x="182" y="8"/>
                  </a:lnTo>
                  <a:lnTo>
                    <a:pt x="169" y="10"/>
                  </a:lnTo>
                  <a:lnTo>
                    <a:pt x="153" y="12"/>
                  </a:lnTo>
                  <a:lnTo>
                    <a:pt x="135" y="14"/>
                  </a:lnTo>
                  <a:lnTo>
                    <a:pt x="118" y="16"/>
                  </a:lnTo>
                  <a:lnTo>
                    <a:pt x="101" y="18"/>
                  </a:lnTo>
                  <a:lnTo>
                    <a:pt x="85" y="21"/>
                  </a:lnTo>
                  <a:lnTo>
                    <a:pt x="68" y="23"/>
                  </a:lnTo>
                  <a:lnTo>
                    <a:pt x="51" y="25"/>
                  </a:lnTo>
                  <a:lnTo>
                    <a:pt x="34" y="29"/>
                  </a:lnTo>
                  <a:lnTo>
                    <a:pt x="16" y="31"/>
                  </a:lnTo>
                  <a:lnTo>
                    <a:pt x="0" y="33"/>
                  </a:lnTo>
                  <a:lnTo>
                    <a:pt x="7" y="77"/>
                  </a:lnTo>
                  <a:lnTo>
                    <a:pt x="23" y="75"/>
                  </a:lnTo>
                  <a:lnTo>
                    <a:pt x="40" y="72"/>
                  </a:lnTo>
                  <a:lnTo>
                    <a:pt x="58" y="69"/>
                  </a:lnTo>
                  <a:lnTo>
                    <a:pt x="75" y="67"/>
                  </a:lnTo>
                  <a:lnTo>
                    <a:pt x="92" y="64"/>
                  </a:lnTo>
                  <a:lnTo>
                    <a:pt x="108" y="62"/>
                  </a:lnTo>
                  <a:lnTo>
                    <a:pt x="125" y="60"/>
                  </a:lnTo>
                  <a:lnTo>
                    <a:pt x="142" y="57"/>
                  </a:lnTo>
                  <a:lnTo>
                    <a:pt x="157" y="55"/>
                  </a:lnTo>
                  <a:lnTo>
                    <a:pt x="173" y="54"/>
                  </a:lnTo>
                  <a:lnTo>
                    <a:pt x="189" y="52"/>
                  </a:lnTo>
                  <a:lnTo>
                    <a:pt x="203" y="49"/>
                  </a:lnTo>
                  <a:lnTo>
                    <a:pt x="217" y="48"/>
                  </a:lnTo>
                  <a:lnTo>
                    <a:pt x="231" y="46"/>
                  </a:lnTo>
                  <a:lnTo>
                    <a:pt x="243" y="45"/>
                  </a:lnTo>
                  <a:lnTo>
                    <a:pt x="254" y="44"/>
                  </a:lnTo>
                  <a:lnTo>
                    <a:pt x="230" y="24"/>
                  </a:lnTo>
                  <a:lnTo>
                    <a:pt x="274" y="20"/>
                  </a:lnTo>
                  <a:close/>
                </a:path>
              </a:pathLst>
            </a:custGeom>
            <a:solidFill>
              <a:srgbClr val="000000"/>
            </a:solidFill>
            <a:ln w="9525">
              <a:noFill/>
              <a:round/>
              <a:headEnd/>
              <a:tailEnd/>
            </a:ln>
          </p:spPr>
          <p:txBody>
            <a:bodyPr wrap="none" anchor="ctr"/>
            <a:lstStyle/>
            <a:p>
              <a:endParaRPr lang="pt-BR"/>
            </a:p>
          </p:txBody>
        </p:sp>
        <p:sp>
          <p:nvSpPr>
            <p:cNvPr id="52" name="Freeform 46"/>
            <p:cNvSpPr>
              <a:spLocks noChangeArrowheads="1"/>
            </p:cNvSpPr>
            <p:nvPr/>
          </p:nvSpPr>
          <p:spPr bwMode="auto">
            <a:xfrm>
              <a:off x="5305" y="3444"/>
              <a:ext cx="17" cy="226"/>
            </a:xfrm>
            <a:custGeom>
              <a:avLst/>
              <a:gdLst>
                <a:gd name="T0" fmla="*/ 9 w 52"/>
                <a:gd name="T1" fmla="*/ 213 h 761"/>
                <a:gd name="T2" fmla="*/ 17 w 52"/>
                <a:gd name="T3" fmla="*/ 219 h 761"/>
                <a:gd name="T4" fmla="*/ 16 w 52"/>
                <a:gd name="T5" fmla="*/ 212 h 761"/>
                <a:gd name="T6" fmla="*/ 15 w 52"/>
                <a:gd name="T7" fmla="*/ 204 h 761"/>
                <a:gd name="T8" fmla="*/ 15 w 52"/>
                <a:gd name="T9" fmla="*/ 194 h 761"/>
                <a:gd name="T10" fmla="*/ 15 w 52"/>
                <a:gd name="T11" fmla="*/ 182 h 761"/>
                <a:gd name="T12" fmla="*/ 15 w 52"/>
                <a:gd name="T13" fmla="*/ 169 h 761"/>
                <a:gd name="T14" fmla="*/ 16 w 52"/>
                <a:gd name="T15" fmla="*/ 156 h 761"/>
                <a:gd name="T16" fmla="*/ 16 w 52"/>
                <a:gd name="T17" fmla="*/ 141 h 761"/>
                <a:gd name="T18" fmla="*/ 17 w 52"/>
                <a:gd name="T19" fmla="*/ 126 h 761"/>
                <a:gd name="T20" fmla="*/ 17 w 52"/>
                <a:gd name="T21" fmla="*/ 110 h 761"/>
                <a:gd name="T22" fmla="*/ 17 w 52"/>
                <a:gd name="T23" fmla="*/ 94 h 761"/>
                <a:gd name="T24" fmla="*/ 17 w 52"/>
                <a:gd name="T25" fmla="*/ 78 h 761"/>
                <a:gd name="T26" fmla="*/ 17 w 52"/>
                <a:gd name="T27" fmla="*/ 61 h 761"/>
                <a:gd name="T28" fmla="*/ 17 w 52"/>
                <a:gd name="T29" fmla="*/ 45 h 761"/>
                <a:gd name="T30" fmla="*/ 16 w 52"/>
                <a:gd name="T31" fmla="*/ 29 h 761"/>
                <a:gd name="T32" fmla="*/ 15 w 52"/>
                <a:gd name="T33" fmla="*/ 15 h 761"/>
                <a:gd name="T34" fmla="*/ 14 w 52"/>
                <a:gd name="T35" fmla="*/ 0 h 761"/>
                <a:gd name="T36" fmla="*/ 0 w 52"/>
                <a:gd name="T37" fmla="*/ 1 h 761"/>
                <a:gd name="T38" fmla="*/ 1 w 52"/>
                <a:gd name="T39" fmla="*/ 15 h 761"/>
                <a:gd name="T40" fmla="*/ 2 w 52"/>
                <a:gd name="T41" fmla="*/ 30 h 761"/>
                <a:gd name="T42" fmla="*/ 2 w 52"/>
                <a:gd name="T43" fmla="*/ 45 h 761"/>
                <a:gd name="T44" fmla="*/ 3 w 52"/>
                <a:gd name="T45" fmla="*/ 61 h 761"/>
                <a:gd name="T46" fmla="*/ 3 w 52"/>
                <a:gd name="T47" fmla="*/ 78 h 761"/>
                <a:gd name="T48" fmla="*/ 3 w 52"/>
                <a:gd name="T49" fmla="*/ 94 h 761"/>
                <a:gd name="T50" fmla="*/ 2 w 52"/>
                <a:gd name="T51" fmla="*/ 110 h 761"/>
                <a:gd name="T52" fmla="*/ 2 w 52"/>
                <a:gd name="T53" fmla="*/ 126 h 761"/>
                <a:gd name="T54" fmla="*/ 2 w 52"/>
                <a:gd name="T55" fmla="*/ 141 h 761"/>
                <a:gd name="T56" fmla="*/ 2 w 52"/>
                <a:gd name="T57" fmla="*/ 156 h 761"/>
                <a:gd name="T58" fmla="*/ 1 w 52"/>
                <a:gd name="T59" fmla="*/ 169 h 761"/>
                <a:gd name="T60" fmla="*/ 1 w 52"/>
                <a:gd name="T61" fmla="*/ 182 h 761"/>
                <a:gd name="T62" fmla="*/ 1 w 52"/>
                <a:gd name="T63" fmla="*/ 194 h 761"/>
                <a:gd name="T64" fmla="*/ 1 w 52"/>
                <a:gd name="T65" fmla="*/ 204 h 761"/>
                <a:gd name="T66" fmla="*/ 2 w 52"/>
                <a:gd name="T67" fmla="*/ 213 h 761"/>
                <a:gd name="T68" fmla="*/ 2 w 52"/>
                <a:gd name="T69" fmla="*/ 220 h 761"/>
                <a:gd name="T70" fmla="*/ 10 w 52"/>
                <a:gd name="T71" fmla="*/ 226 h 761"/>
                <a:gd name="T72" fmla="*/ 9 w 52"/>
                <a:gd name="T73" fmla="*/ 213 h 7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61"/>
                <a:gd name="T113" fmla="*/ 52 w 52"/>
                <a:gd name="T114" fmla="*/ 761 h 7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61">
                  <a:moveTo>
                    <a:pt x="27" y="717"/>
                  </a:moveTo>
                  <a:lnTo>
                    <a:pt x="51" y="737"/>
                  </a:lnTo>
                  <a:lnTo>
                    <a:pt x="48" y="715"/>
                  </a:lnTo>
                  <a:lnTo>
                    <a:pt x="47" y="686"/>
                  </a:lnTo>
                  <a:lnTo>
                    <a:pt x="47" y="652"/>
                  </a:lnTo>
                  <a:lnTo>
                    <a:pt x="47" y="613"/>
                  </a:lnTo>
                  <a:lnTo>
                    <a:pt x="47" y="570"/>
                  </a:lnTo>
                  <a:lnTo>
                    <a:pt x="48" y="524"/>
                  </a:lnTo>
                  <a:lnTo>
                    <a:pt x="50" y="475"/>
                  </a:lnTo>
                  <a:lnTo>
                    <a:pt x="51" y="423"/>
                  </a:lnTo>
                  <a:lnTo>
                    <a:pt x="51" y="370"/>
                  </a:lnTo>
                  <a:lnTo>
                    <a:pt x="52" y="317"/>
                  </a:lnTo>
                  <a:lnTo>
                    <a:pt x="52" y="262"/>
                  </a:lnTo>
                  <a:lnTo>
                    <a:pt x="52" y="207"/>
                  </a:lnTo>
                  <a:lnTo>
                    <a:pt x="51" y="153"/>
                  </a:lnTo>
                  <a:lnTo>
                    <a:pt x="50" y="99"/>
                  </a:lnTo>
                  <a:lnTo>
                    <a:pt x="47" y="49"/>
                  </a:lnTo>
                  <a:lnTo>
                    <a:pt x="44" y="0"/>
                  </a:lnTo>
                  <a:lnTo>
                    <a:pt x="0" y="4"/>
                  </a:lnTo>
                  <a:lnTo>
                    <a:pt x="4" y="51"/>
                  </a:lnTo>
                  <a:lnTo>
                    <a:pt x="6" y="101"/>
                  </a:lnTo>
                  <a:lnTo>
                    <a:pt x="7" y="153"/>
                  </a:lnTo>
                  <a:lnTo>
                    <a:pt x="8" y="207"/>
                  </a:lnTo>
                  <a:lnTo>
                    <a:pt x="8" y="262"/>
                  </a:lnTo>
                  <a:lnTo>
                    <a:pt x="8" y="317"/>
                  </a:lnTo>
                  <a:lnTo>
                    <a:pt x="7" y="370"/>
                  </a:lnTo>
                  <a:lnTo>
                    <a:pt x="7" y="423"/>
                  </a:lnTo>
                  <a:lnTo>
                    <a:pt x="6" y="475"/>
                  </a:lnTo>
                  <a:lnTo>
                    <a:pt x="5" y="524"/>
                  </a:lnTo>
                  <a:lnTo>
                    <a:pt x="4" y="570"/>
                  </a:lnTo>
                  <a:lnTo>
                    <a:pt x="4" y="613"/>
                  </a:lnTo>
                  <a:lnTo>
                    <a:pt x="4" y="652"/>
                  </a:lnTo>
                  <a:lnTo>
                    <a:pt x="4" y="686"/>
                  </a:lnTo>
                  <a:lnTo>
                    <a:pt x="5" y="717"/>
                  </a:lnTo>
                  <a:lnTo>
                    <a:pt x="7" y="741"/>
                  </a:lnTo>
                  <a:lnTo>
                    <a:pt x="31" y="761"/>
                  </a:lnTo>
                  <a:lnTo>
                    <a:pt x="27" y="717"/>
                  </a:lnTo>
                  <a:close/>
                </a:path>
              </a:pathLst>
            </a:custGeom>
            <a:solidFill>
              <a:srgbClr val="000000"/>
            </a:solidFill>
            <a:ln w="9525">
              <a:noFill/>
              <a:round/>
              <a:headEnd/>
              <a:tailEnd/>
            </a:ln>
          </p:spPr>
          <p:txBody>
            <a:bodyPr wrap="none" anchor="ctr"/>
            <a:lstStyle/>
            <a:p>
              <a:endParaRPr lang="pt-BR"/>
            </a:p>
          </p:txBody>
        </p:sp>
        <p:sp>
          <p:nvSpPr>
            <p:cNvPr id="53" name="Freeform 47"/>
            <p:cNvSpPr>
              <a:spLocks noChangeArrowheads="1"/>
            </p:cNvSpPr>
            <p:nvPr/>
          </p:nvSpPr>
          <p:spPr bwMode="auto">
            <a:xfrm>
              <a:off x="5313" y="3624"/>
              <a:ext cx="71" cy="46"/>
            </a:xfrm>
            <a:custGeom>
              <a:avLst/>
              <a:gdLst>
                <a:gd name="T0" fmla="*/ 59 w 224"/>
                <a:gd name="T1" fmla="*/ 0 h 161"/>
                <a:gd name="T2" fmla="*/ 59 w 224"/>
                <a:gd name="T3" fmla="*/ 0 h 161"/>
                <a:gd name="T4" fmla="*/ 56 w 224"/>
                <a:gd name="T5" fmla="*/ 3 h 161"/>
                <a:gd name="T6" fmla="*/ 54 w 224"/>
                <a:gd name="T7" fmla="*/ 7 h 161"/>
                <a:gd name="T8" fmla="*/ 51 w 224"/>
                <a:gd name="T9" fmla="*/ 10 h 161"/>
                <a:gd name="T10" fmla="*/ 48 w 224"/>
                <a:gd name="T11" fmla="*/ 13 h 161"/>
                <a:gd name="T12" fmla="*/ 44 w 224"/>
                <a:gd name="T13" fmla="*/ 16 h 161"/>
                <a:gd name="T14" fmla="*/ 41 w 224"/>
                <a:gd name="T15" fmla="*/ 18 h 161"/>
                <a:gd name="T16" fmla="*/ 37 w 224"/>
                <a:gd name="T17" fmla="*/ 21 h 161"/>
                <a:gd name="T18" fmla="*/ 33 w 224"/>
                <a:gd name="T19" fmla="*/ 23 h 161"/>
                <a:gd name="T20" fmla="*/ 29 w 224"/>
                <a:gd name="T21" fmla="*/ 25 h 161"/>
                <a:gd name="T22" fmla="*/ 25 w 224"/>
                <a:gd name="T23" fmla="*/ 27 h 161"/>
                <a:gd name="T24" fmla="*/ 21 w 224"/>
                <a:gd name="T25" fmla="*/ 29 h 161"/>
                <a:gd name="T26" fmla="*/ 16 w 224"/>
                <a:gd name="T27" fmla="*/ 30 h 161"/>
                <a:gd name="T28" fmla="*/ 13 w 224"/>
                <a:gd name="T29" fmla="*/ 31 h 161"/>
                <a:gd name="T30" fmla="*/ 8 w 224"/>
                <a:gd name="T31" fmla="*/ 32 h 161"/>
                <a:gd name="T32" fmla="*/ 4 w 224"/>
                <a:gd name="T33" fmla="*/ 33 h 161"/>
                <a:gd name="T34" fmla="*/ 0 w 224"/>
                <a:gd name="T35" fmla="*/ 33 h 161"/>
                <a:gd name="T36" fmla="*/ 1 w 224"/>
                <a:gd name="T37" fmla="*/ 46 h 161"/>
                <a:gd name="T38" fmla="*/ 6 w 224"/>
                <a:gd name="T39" fmla="*/ 45 h 161"/>
                <a:gd name="T40" fmla="*/ 11 w 224"/>
                <a:gd name="T41" fmla="*/ 45 h 161"/>
                <a:gd name="T42" fmla="*/ 16 w 224"/>
                <a:gd name="T43" fmla="*/ 44 h 161"/>
                <a:gd name="T44" fmla="*/ 21 w 224"/>
                <a:gd name="T45" fmla="*/ 42 h 161"/>
                <a:gd name="T46" fmla="*/ 26 w 224"/>
                <a:gd name="T47" fmla="*/ 40 h 161"/>
                <a:gd name="T48" fmla="*/ 31 w 224"/>
                <a:gd name="T49" fmla="*/ 39 h 161"/>
                <a:gd name="T50" fmla="*/ 36 w 224"/>
                <a:gd name="T51" fmla="*/ 36 h 161"/>
                <a:gd name="T52" fmla="*/ 41 w 224"/>
                <a:gd name="T53" fmla="*/ 34 h 161"/>
                <a:gd name="T54" fmla="*/ 45 w 224"/>
                <a:gd name="T55" fmla="*/ 31 h 161"/>
                <a:gd name="T56" fmla="*/ 49 w 224"/>
                <a:gd name="T57" fmla="*/ 28 h 161"/>
                <a:gd name="T58" fmla="*/ 54 w 224"/>
                <a:gd name="T59" fmla="*/ 26 h 161"/>
                <a:gd name="T60" fmla="*/ 58 w 224"/>
                <a:gd name="T61" fmla="*/ 22 h 161"/>
                <a:gd name="T62" fmla="*/ 62 w 224"/>
                <a:gd name="T63" fmla="*/ 18 h 161"/>
                <a:gd name="T64" fmla="*/ 65 w 224"/>
                <a:gd name="T65" fmla="*/ 14 h 161"/>
                <a:gd name="T66" fmla="*/ 68 w 224"/>
                <a:gd name="T67" fmla="*/ 11 h 161"/>
                <a:gd name="T68" fmla="*/ 71 w 224"/>
                <a:gd name="T69" fmla="*/ 6 h 161"/>
                <a:gd name="T70" fmla="*/ 71 w 224"/>
                <a:gd name="T71" fmla="*/ 6 h 161"/>
                <a:gd name="T72" fmla="*/ 59 w 224"/>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4"/>
                <a:gd name="T112" fmla="*/ 0 h 161"/>
                <a:gd name="T113" fmla="*/ 224 w 224"/>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4" h="161">
                  <a:moveTo>
                    <a:pt x="185" y="0"/>
                  </a:moveTo>
                  <a:lnTo>
                    <a:pt x="185" y="0"/>
                  </a:lnTo>
                  <a:lnTo>
                    <a:pt x="178" y="12"/>
                  </a:lnTo>
                  <a:lnTo>
                    <a:pt x="169" y="24"/>
                  </a:lnTo>
                  <a:lnTo>
                    <a:pt x="161" y="35"/>
                  </a:lnTo>
                  <a:lnTo>
                    <a:pt x="151" y="45"/>
                  </a:lnTo>
                  <a:lnTo>
                    <a:pt x="140" y="55"/>
                  </a:lnTo>
                  <a:lnTo>
                    <a:pt x="129" y="64"/>
                  </a:lnTo>
                  <a:lnTo>
                    <a:pt x="117" y="74"/>
                  </a:lnTo>
                  <a:lnTo>
                    <a:pt x="105" y="81"/>
                  </a:lnTo>
                  <a:lnTo>
                    <a:pt x="92" y="89"/>
                  </a:lnTo>
                  <a:lnTo>
                    <a:pt x="80" y="94"/>
                  </a:lnTo>
                  <a:lnTo>
                    <a:pt x="66" y="100"/>
                  </a:lnTo>
                  <a:lnTo>
                    <a:pt x="51" y="106"/>
                  </a:lnTo>
                  <a:lnTo>
                    <a:pt x="40" y="109"/>
                  </a:lnTo>
                  <a:lnTo>
                    <a:pt x="26" y="113"/>
                  </a:lnTo>
                  <a:lnTo>
                    <a:pt x="12" y="115"/>
                  </a:lnTo>
                  <a:lnTo>
                    <a:pt x="0" y="117"/>
                  </a:lnTo>
                  <a:lnTo>
                    <a:pt x="4" y="161"/>
                  </a:lnTo>
                  <a:lnTo>
                    <a:pt x="19" y="158"/>
                  </a:lnTo>
                  <a:lnTo>
                    <a:pt x="35" y="156"/>
                  </a:lnTo>
                  <a:lnTo>
                    <a:pt x="51" y="153"/>
                  </a:lnTo>
                  <a:lnTo>
                    <a:pt x="67" y="147"/>
                  </a:lnTo>
                  <a:lnTo>
                    <a:pt x="82" y="141"/>
                  </a:lnTo>
                  <a:lnTo>
                    <a:pt x="98" y="135"/>
                  </a:lnTo>
                  <a:lnTo>
                    <a:pt x="113" y="127"/>
                  </a:lnTo>
                  <a:lnTo>
                    <a:pt x="128" y="119"/>
                  </a:lnTo>
                  <a:lnTo>
                    <a:pt x="143" y="110"/>
                  </a:lnTo>
                  <a:lnTo>
                    <a:pt x="156" y="99"/>
                  </a:lnTo>
                  <a:lnTo>
                    <a:pt x="170" y="90"/>
                  </a:lnTo>
                  <a:lnTo>
                    <a:pt x="183" y="77"/>
                  </a:lnTo>
                  <a:lnTo>
                    <a:pt x="195" y="64"/>
                  </a:lnTo>
                  <a:lnTo>
                    <a:pt x="206" y="50"/>
                  </a:lnTo>
                  <a:lnTo>
                    <a:pt x="215" y="37"/>
                  </a:lnTo>
                  <a:lnTo>
                    <a:pt x="224" y="21"/>
                  </a:lnTo>
                  <a:lnTo>
                    <a:pt x="185" y="0"/>
                  </a:lnTo>
                  <a:close/>
                </a:path>
              </a:pathLst>
            </a:custGeom>
            <a:solidFill>
              <a:srgbClr val="000000"/>
            </a:solidFill>
            <a:ln w="9525">
              <a:noFill/>
              <a:round/>
              <a:headEnd/>
              <a:tailEnd/>
            </a:ln>
          </p:spPr>
          <p:txBody>
            <a:bodyPr wrap="none" anchor="ctr"/>
            <a:lstStyle/>
            <a:p>
              <a:endParaRPr lang="pt-BR"/>
            </a:p>
          </p:txBody>
        </p:sp>
        <p:sp>
          <p:nvSpPr>
            <p:cNvPr id="54" name="Freeform 48"/>
            <p:cNvSpPr>
              <a:spLocks noChangeArrowheads="1"/>
            </p:cNvSpPr>
            <p:nvPr/>
          </p:nvSpPr>
          <p:spPr bwMode="auto">
            <a:xfrm>
              <a:off x="5371" y="3520"/>
              <a:ext cx="61" cy="108"/>
            </a:xfrm>
            <a:custGeom>
              <a:avLst/>
              <a:gdLst>
                <a:gd name="T0" fmla="*/ 48 w 194"/>
                <a:gd name="T1" fmla="*/ 0 h 365"/>
                <a:gd name="T2" fmla="*/ 48 w 194"/>
                <a:gd name="T3" fmla="*/ 0 h 365"/>
                <a:gd name="T4" fmla="*/ 45 w 194"/>
                <a:gd name="T5" fmla="*/ 7 h 365"/>
                <a:gd name="T6" fmla="*/ 42 w 194"/>
                <a:gd name="T7" fmla="*/ 14 h 365"/>
                <a:gd name="T8" fmla="*/ 39 w 194"/>
                <a:gd name="T9" fmla="*/ 21 h 365"/>
                <a:gd name="T10" fmla="*/ 36 w 194"/>
                <a:gd name="T11" fmla="*/ 27 h 365"/>
                <a:gd name="T12" fmla="*/ 34 w 194"/>
                <a:gd name="T13" fmla="*/ 33 h 365"/>
                <a:gd name="T14" fmla="*/ 31 w 194"/>
                <a:gd name="T15" fmla="*/ 39 h 365"/>
                <a:gd name="T16" fmla="*/ 28 w 194"/>
                <a:gd name="T17" fmla="*/ 45 h 365"/>
                <a:gd name="T18" fmla="*/ 25 w 194"/>
                <a:gd name="T19" fmla="*/ 51 h 365"/>
                <a:gd name="T20" fmla="*/ 23 w 194"/>
                <a:gd name="T21" fmla="*/ 57 h 365"/>
                <a:gd name="T22" fmla="*/ 20 w 194"/>
                <a:gd name="T23" fmla="*/ 63 h 365"/>
                <a:gd name="T24" fmla="*/ 17 w 194"/>
                <a:gd name="T25" fmla="*/ 69 h 365"/>
                <a:gd name="T26" fmla="*/ 14 w 194"/>
                <a:gd name="T27" fmla="*/ 75 h 365"/>
                <a:gd name="T28" fmla="*/ 10 w 194"/>
                <a:gd name="T29" fmla="*/ 82 h 365"/>
                <a:gd name="T30" fmla="*/ 7 w 194"/>
                <a:gd name="T31" fmla="*/ 88 h 365"/>
                <a:gd name="T32" fmla="*/ 4 w 194"/>
                <a:gd name="T33" fmla="*/ 95 h 365"/>
                <a:gd name="T34" fmla="*/ 0 w 194"/>
                <a:gd name="T35" fmla="*/ 102 h 365"/>
                <a:gd name="T36" fmla="*/ 12 w 194"/>
                <a:gd name="T37" fmla="*/ 108 h 365"/>
                <a:gd name="T38" fmla="*/ 16 w 194"/>
                <a:gd name="T39" fmla="*/ 101 h 365"/>
                <a:gd name="T40" fmla="*/ 20 w 194"/>
                <a:gd name="T41" fmla="*/ 94 h 365"/>
                <a:gd name="T42" fmla="*/ 23 w 194"/>
                <a:gd name="T43" fmla="*/ 87 h 365"/>
                <a:gd name="T44" fmla="*/ 27 w 194"/>
                <a:gd name="T45" fmla="*/ 81 h 365"/>
                <a:gd name="T46" fmla="*/ 30 w 194"/>
                <a:gd name="T47" fmla="*/ 75 h 365"/>
                <a:gd name="T48" fmla="*/ 33 w 194"/>
                <a:gd name="T49" fmla="*/ 68 h 365"/>
                <a:gd name="T50" fmla="*/ 36 w 194"/>
                <a:gd name="T51" fmla="*/ 62 h 365"/>
                <a:gd name="T52" fmla="*/ 38 w 194"/>
                <a:gd name="T53" fmla="*/ 57 h 365"/>
                <a:gd name="T54" fmla="*/ 41 w 194"/>
                <a:gd name="T55" fmla="*/ 50 h 365"/>
                <a:gd name="T56" fmla="*/ 44 w 194"/>
                <a:gd name="T57" fmla="*/ 44 h 365"/>
                <a:gd name="T58" fmla="*/ 47 w 194"/>
                <a:gd name="T59" fmla="*/ 38 h 365"/>
                <a:gd name="T60" fmla="*/ 49 w 194"/>
                <a:gd name="T61" fmla="*/ 32 h 365"/>
                <a:gd name="T62" fmla="*/ 52 w 194"/>
                <a:gd name="T63" fmla="*/ 25 h 365"/>
                <a:gd name="T64" fmla="*/ 55 w 194"/>
                <a:gd name="T65" fmla="*/ 19 h 365"/>
                <a:gd name="T66" fmla="*/ 58 w 194"/>
                <a:gd name="T67" fmla="*/ 12 h 365"/>
                <a:gd name="T68" fmla="*/ 61 w 194"/>
                <a:gd name="T69" fmla="*/ 5 h 365"/>
                <a:gd name="T70" fmla="*/ 61 w 194"/>
                <a:gd name="T71" fmla="*/ 5 h 365"/>
                <a:gd name="T72" fmla="*/ 48 w 194"/>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
                <a:gd name="T112" fmla="*/ 0 h 365"/>
                <a:gd name="T113" fmla="*/ 194 w 194"/>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 h="365">
                  <a:moveTo>
                    <a:pt x="153" y="0"/>
                  </a:moveTo>
                  <a:lnTo>
                    <a:pt x="153" y="0"/>
                  </a:lnTo>
                  <a:lnTo>
                    <a:pt x="143" y="24"/>
                  </a:lnTo>
                  <a:lnTo>
                    <a:pt x="134" y="47"/>
                  </a:lnTo>
                  <a:lnTo>
                    <a:pt x="125" y="70"/>
                  </a:lnTo>
                  <a:lnTo>
                    <a:pt x="115" y="91"/>
                  </a:lnTo>
                  <a:lnTo>
                    <a:pt x="107" y="112"/>
                  </a:lnTo>
                  <a:lnTo>
                    <a:pt x="98" y="133"/>
                  </a:lnTo>
                  <a:lnTo>
                    <a:pt x="90" y="153"/>
                  </a:lnTo>
                  <a:lnTo>
                    <a:pt x="81" y="173"/>
                  </a:lnTo>
                  <a:lnTo>
                    <a:pt x="72" y="192"/>
                  </a:lnTo>
                  <a:lnTo>
                    <a:pt x="63" y="213"/>
                  </a:lnTo>
                  <a:lnTo>
                    <a:pt x="54" y="233"/>
                  </a:lnTo>
                  <a:lnTo>
                    <a:pt x="43" y="255"/>
                  </a:lnTo>
                  <a:lnTo>
                    <a:pt x="33" y="277"/>
                  </a:lnTo>
                  <a:lnTo>
                    <a:pt x="23" y="297"/>
                  </a:lnTo>
                  <a:lnTo>
                    <a:pt x="13" y="320"/>
                  </a:lnTo>
                  <a:lnTo>
                    <a:pt x="0" y="344"/>
                  </a:lnTo>
                  <a:lnTo>
                    <a:pt x="39" y="365"/>
                  </a:lnTo>
                  <a:lnTo>
                    <a:pt x="51" y="341"/>
                  </a:lnTo>
                  <a:lnTo>
                    <a:pt x="64" y="318"/>
                  </a:lnTo>
                  <a:lnTo>
                    <a:pt x="74" y="295"/>
                  </a:lnTo>
                  <a:lnTo>
                    <a:pt x="85" y="273"/>
                  </a:lnTo>
                  <a:lnTo>
                    <a:pt x="95" y="252"/>
                  </a:lnTo>
                  <a:lnTo>
                    <a:pt x="104" y="231"/>
                  </a:lnTo>
                  <a:lnTo>
                    <a:pt x="113" y="211"/>
                  </a:lnTo>
                  <a:lnTo>
                    <a:pt x="122" y="191"/>
                  </a:lnTo>
                  <a:lnTo>
                    <a:pt x="131" y="169"/>
                  </a:lnTo>
                  <a:lnTo>
                    <a:pt x="140" y="149"/>
                  </a:lnTo>
                  <a:lnTo>
                    <a:pt x="149" y="128"/>
                  </a:lnTo>
                  <a:lnTo>
                    <a:pt x="157" y="108"/>
                  </a:lnTo>
                  <a:lnTo>
                    <a:pt x="166" y="86"/>
                  </a:lnTo>
                  <a:lnTo>
                    <a:pt x="175" y="63"/>
                  </a:lnTo>
                  <a:lnTo>
                    <a:pt x="184" y="42"/>
                  </a:lnTo>
                  <a:lnTo>
                    <a:pt x="194" y="18"/>
                  </a:lnTo>
                  <a:lnTo>
                    <a:pt x="153" y="0"/>
                  </a:lnTo>
                  <a:close/>
                </a:path>
              </a:pathLst>
            </a:custGeom>
            <a:solidFill>
              <a:srgbClr val="000000"/>
            </a:solidFill>
            <a:ln w="9525">
              <a:noFill/>
              <a:round/>
              <a:headEnd/>
              <a:tailEnd/>
            </a:ln>
          </p:spPr>
          <p:txBody>
            <a:bodyPr wrap="none" anchor="ctr"/>
            <a:lstStyle/>
            <a:p>
              <a:endParaRPr lang="pt-BR"/>
            </a:p>
          </p:txBody>
        </p:sp>
        <p:sp>
          <p:nvSpPr>
            <p:cNvPr id="55" name="Freeform 49"/>
            <p:cNvSpPr>
              <a:spLocks noChangeArrowheads="1"/>
            </p:cNvSpPr>
            <p:nvPr/>
          </p:nvSpPr>
          <p:spPr bwMode="auto">
            <a:xfrm>
              <a:off x="5417" y="3432"/>
              <a:ext cx="23" cy="94"/>
            </a:xfrm>
            <a:custGeom>
              <a:avLst/>
              <a:gdLst>
                <a:gd name="T0" fmla="*/ 0 w 74"/>
                <a:gd name="T1" fmla="*/ 4 h 320"/>
                <a:gd name="T2" fmla="*/ 0 w 74"/>
                <a:gd name="T3" fmla="*/ 4 h 320"/>
                <a:gd name="T4" fmla="*/ 2 w 74"/>
                <a:gd name="T5" fmla="*/ 9 h 320"/>
                <a:gd name="T6" fmla="*/ 3 w 74"/>
                <a:gd name="T7" fmla="*/ 14 h 320"/>
                <a:gd name="T8" fmla="*/ 4 w 74"/>
                <a:gd name="T9" fmla="*/ 19 h 320"/>
                <a:gd name="T10" fmla="*/ 6 w 74"/>
                <a:gd name="T11" fmla="*/ 24 h 320"/>
                <a:gd name="T12" fmla="*/ 7 w 74"/>
                <a:gd name="T13" fmla="*/ 30 h 320"/>
                <a:gd name="T14" fmla="*/ 7 w 74"/>
                <a:gd name="T15" fmla="*/ 36 h 320"/>
                <a:gd name="T16" fmla="*/ 8 w 74"/>
                <a:gd name="T17" fmla="*/ 42 h 320"/>
                <a:gd name="T18" fmla="*/ 9 w 74"/>
                <a:gd name="T19" fmla="*/ 47 h 320"/>
                <a:gd name="T20" fmla="*/ 9 w 74"/>
                <a:gd name="T21" fmla="*/ 53 h 320"/>
                <a:gd name="T22" fmla="*/ 9 w 74"/>
                <a:gd name="T23" fmla="*/ 58 h 320"/>
                <a:gd name="T24" fmla="*/ 8 w 74"/>
                <a:gd name="T25" fmla="*/ 64 h 320"/>
                <a:gd name="T26" fmla="*/ 7 w 74"/>
                <a:gd name="T27" fmla="*/ 70 h 320"/>
                <a:gd name="T28" fmla="*/ 7 w 74"/>
                <a:gd name="T29" fmla="*/ 75 h 320"/>
                <a:gd name="T30" fmla="*/ 6 w 74"/>
                <a:gd name="T31" fmla="*/ 80 h 320"/>
                <a:gd name="T32" fmla="*/ 4 w 74"/>
                <a:gd name="T33" fmla="*/ 84 h 320"/>
                <a:gd name="T34" fmla="*/ 2 w 74"/>
                <a:gd name="T35" fmla="*/ 89 h 320"/>
                <a:gd name="T36" fmla="*/ 15 w 74"/>
                <a:gd name="T37" fmla="*/ 94 h 320"/>
                <a:gd name="T38" fmla="*/ 17 w 74"/>
                <a:gd name="T39" fmla="*/ 88 h 320"/>
                <a:gd name="T40" fmla="*/ 19 w 74"/>
                <a:gd name="T41" fmla="*/ 83 h 320"/>
                <a:gd name="T42" fmla="*/ 21 w 74"/>
                <a:gd name="T43" fmla="*/ 77 h 320"/>
                <a:gd name="T44" fmla="*/ 21 w 74"/>
                <a:gd name="T45" fmla="*/ 71 h 320"/>
                <a:gd name="T46" fmla="*/ 22 w 74"/>
                <a:gd name="T47" fmla="*/ 65 h 320"/>
                <a:gd name="T48" fmla="*/ 22 w 74"/>
                <a:gd name="T49" fmla="*/ 59 h 320"/>
                <a:gd name="T50" fmla="*/ 23 w 74"/>
                <a:gd name="T51" fmla="*/ 53 h 320"/>
                <a:gd name="T52" fmla="*/ 22 w 74"/>
                <a:gd name="T53" fmla="*/ 46 h 320"/>
                <a:gd name="T54" fmla="*/ 22 w 74"/>
                <a:gd name="T55" fmla="*/ 40 h 320"/>
                <a:gd name="T56" fmla="*/ 21 w 74"/>
                <a:gd name="T57" fmla="*/ 34 h 320"/>
                <a:gd name="T58" fmla="*/ 21 w 74"/>
                <a:gd name="T59" fmla="*/ 28 h 320"/>
                <a:gd name="T60" fmla="*/ 19 w 74"/>
                <a:gd name="T61" fmla="*/ 22 h 320"/>
                <a:gd name="T62" fmla="*/ 18 w 74"/>
                <a:gd name="T63" fmla="*/ 16 h 320"/>
                <a:gd name="T64" fmla="*/ 16 w 74"/>
                <a:gd name="T65" fmla="*/ 10 h 320"/>
                <a:gd name="T66" fmla="*/ 15 w 74"/>
                <a:gd name="T67" fmla="*/ 5 h 320"/>
                <a:gd name="T68" fmla="*/ 13 w 74"/>
                <a:gd name="T69" fmla="*/ 0 h 320"/>
                <a:gd name="T70" fmla="*/ 13 w 74"/>
                <a:gd name="T71" fmla="*/ 0 h 320"/>
                <a:gd name="T72" fmla="*/ 0 w 74"/>
                <a:gd name="T73" fmla="*/ 4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320"/>
                <a:gd name="T113" fmla="*/ 74 w 74"/>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320">
                  <a:moveTo>
                    <a:pt x="0" y="14"/>
                  </a:moveTo>
                  <a:lnTo>
                    <a:pt x="0" y="14"/>
                  </a:lnTo>
                  <a:lnTo>
                    <a:pt x="5" y="31"/>
                  </a:lnTo>
                  <a:lnTo>
                    <a:pt x="10" y="47"/>
                  </a:lnTo>
                  <a:lnTo>
                    <a:pt x="14" y="66"/>
                  </a:lnTo>
                  <a:lnTo>
                    <a:pt x="19" y="83"/>
                  </a:lnTo>
                  <a:lnTo>
                    <a:pt x="22" y="103"/>
                  </a:lnTo>
                  <a:lnTo>
                    <a:pt x="24" y="121"/>
                  </a:lnTo>
                  <a:lnTo>
                    <a:pt x="27" y="142"/>
                  </a:lnTo>
                  <a:lnTo>
                    <a:pt x="28" y="160"/>
                  </a:lnTo>
                  <a:lnTo>
                    <a:pt x="28" y="179"/>
                  </a:lnTo>
                  <a:lnTo>
                    <a:pt x="28" y="199"/>
                  </a:lnTo>
                  <a:lnTo>
                    <a:pt x="27" y="217"/>
                  </a:lnTo>
                  <a:lnTo>
                    <a:pt x="24" y="237"/>
                  </a:lnTo>
                  <a:lnTo>
                    <a:pt x="22" y="255"/>
                  </a:lnTo>
                  <a:lnTo>
                    <a:pt x="18" y="271"/>
                  </a:lnTo>
                  <a:lnTo>
                    <a:pt x="14" y="287"/>
                  </a:lnTo>
                  <a:lnTo>
                    <a:pt x="7" y="302"/>
                  </a:lnTo>
                  <a:lnTo>
                    <a:pt x="48" y="320"/>
                  </a:lnTo>
                  <a:lnTo>
                    <a:pt x="55" y="301"/>
                  </a:lnTo>
                  <a:lnTo>
                    <a:pt x="61" y="282"/>
                  </a:lnTo>
                  <a:lnTo>
                    <a:pt x="66" y="262"/>
                  </a:lnTo>
                  <a:lnTo>
                    <a:pt x="68" y="241"/>
                  </a:lnTo>
                  <a:lnTo>
                    <a:pt x="70" y="222"/>
                  </a:lnTo>
                  <a:lnTo>
                    <a:pt x="71" y="201"/>
                  </a:lnTo>
                  <a:lnTo>
                    <a:pt x="74" y="179"/>
                  </a:lnTo>
                  <a:lnTo>
                    <a:pt x="71" y="158"/>
                  </a:lnTo>
                  <a:lnTo>
                    <a:pt x="70" y="137"/>
                  </a:lnTo>
                  <a:lnTo>
                    <a:pt x="68" y="117"/>
                  </a:lnTo>
                  <a:lnTo>
                    <a:pt x="66" y="96"/>
                  </a:lnTo>
                  <a:lnTo>
                    <a:pt x="62" y="74"/>
                  </a:lnTo>
                  <a:lnTo>
                    <a:pt x="58" y="55"/>
                  </a:lnTo>
                  <a:lnTo>
                    <a:pt x="53" y="35"/>
                  </a:lnTo>
                  <a:lnTo>
                    <a:pt x="48" y="17"/>
                  </a:lnTo>
                  <a:lnTo>
                    <a:pt x="42" y="0"/>
                  </a:lnTo>
                  <a:lnTo>
                    <a:pt x="0" y="14"/>
                  </a:lnTo>
                  <a:close/>
                </a:path>
              </a:pathLst>
            </a:custGeom>
            <a:solidFill>
              <a:srgbClr val="000000"/>
            </a:solidFill>
            <a:ln w="9525">
              <a:noFill/>
              <a:round/>
              <a:headEnd/>
              <a:tailEnd/>
            </a:ln>
          </p:spPr>
          <p:txBody>
            <a:bodyPr wrap="none" anchor="ctr"/>
            <a:lstStyle/>
            <a:p>
              <a:endParaRPr lang="pt-BR"/>
            </a:p>
          </p:txBody>
        </p:sp>
        <p:sp>
          <p:nvSpPr>
            <p:cNvPr id="56" name="Freeform 50"/>
            <p:cNvSpPr>
              <a:spLocks noChangeArrowheads="1"/>
            </p:cNvSpPr>
            <p:nvPr/>
          </p:nvSpPr>
          <p:spPr bwMode="auto">
            <a:xfrm>
              <a:off x="5350" y="3318"/>
              <a:ext cx="81" cy="117"/>
            </a:xfrm>
            <a:custGeom>
              <a:avLst/>
              <a:gdLst>
                <a:gd name="T0" fmla="*/ 6 w 259"/>
                <a:gd name="T1" fmla="*/ 13 h 394"/>
                <a:gd name="T2" fmla="*/ 0 w 259"/>
                <a:gd name="T3" fmla="*/ 11 h 394"/>
                <a:gd name="T4" fmla="*/ 5 w 259"/>
                <a:gd name="T5" fmla="*/ 17 h 394"/>
                <a:gd name="T6" fmla="*/ 11 w 259"/>
                <a:gd name="T7" fmla="*/ 23 h 394"/>
                <a:gd name="T8" fmla="*/ 17 w 259"/>
                <a:gd name="T9" fmla="*/ 29 h 394"/>
                <a:gd name="T10" fmla="*/ 21 w 259"/>
                <a:gd name="T11" fmla="*/ 35 h 394"/>
                <a:gd name="T12" fmla="*/ 26 w 259"/>
                <a:gd name="T13" fmla="*/ 42 h 394"/>
                <a:gd name="T14" fmla="*/ 31 w 259"/>
                <a:gd name="T15" fmla="*/ 48 h 394"/>
                <a:gd name="T16" fmla="*/ 36 w 259"/>
                <a:gd name="T17" fmla="*/ 54 h 394"/>
                <a:gd name="T18" fmla="*/ 40 w 259"/>
                <a:gd name="T19" fmla="*/ 61 h 394"/>
                <a:gd name="T20" fmla="*/ 44 w 259"/>
                <a:gd name="T21" fmla="*/ 68 h 394"/>
                <a:gd name="T22" fmla="*/ 48 w 259"/>
                <a:gd name="T23" fmla="*/ 74 h 394"/>
                <a:gd name="T24" fmla="*/ 52 w 259"/>
                <a:gd name="T25" fmla="*/ 81 h 394"/>
                <a:gd name="T26" fmla="*/ 55 w 259"/>
                <a:gd name="T27" fmla="*/ 88 h 394"/>
                <a:gd name="T28" fmla="*/ 59 w 259"/>
                <a:gd name="T29" fmla="*/ 95 h 394"/>
                <a:gd name="T30" fmla="*/ 62 w 259"/>
                <a:gd name="T31" fmla="*/ 102 h 394"/>
                <a:gd name="T32" fmla="*/ 65 w 259"/>
                <a:gd name="T33" fmla="*/ 110 h 394"/>
                <a:gd name="T34" fmla="*/ 68 w 259"/>
                <a:gd name="T35" fmla="*/ 117 h 394"/>
                <a:gd name="T36" fmla="*/ 81 w 259"/>
                <a:gd name="T37" fmla="*/ 113 h 394"/>
                <a:gd name="T38" fmla="*/ 78 w 259"/>
                <a:gd name="T39" fmla="*/ 105 h 394"/>
                <a:gd name="T40" fmla="*/ 75 w 259"/>
                <a:gd name="T41" fmla="*/ 97 h 394"/>
                <a:gd name="T42" fmla="*/ 72 w 259"/>
                <a:gd name="T43" fmla="*/ 90 h 394"/>
                <a:gd name="T44" fmla="*/ 68 w 259"/>
                <a:gd name="T45" fmla="*/ 82 h 394"/>
                <a:gd name="T46" fmla="*/ 64 w 259"/>
                <a:gd name="T47" fmla="*/ 75 h 394"/>
                <a:gd name="T48" fmla="*/ 60 w 259"/>
                <a:gd name="T49" fmla="*/ 68 h 394"/>
                <a:gd name="T50" fmla="*/ 56 w 259"/>
                <a:gd name="T51" fmla="*/ 61 h 394"/>
                <a:gd name="T52" fmla="*/ 52 w 259"/>
                <a:gd name="T53" fmla="*/ 54 h 394"/>
                <a:gd name="T54" fmla="*/ 47 w 259"/>
                <a:gd name="T55" fmla="*/ 47 h 394"/>
                <a:gd name="T56" fmla="*/ 43 w 259"/>
                <a:gd name="T57" fmla="*/ 40 h 394"/>
                <a:gd name="T58" fmla="*/ 38 w 259"/>
                <a:gd name="T59" fmla="*/ 34 h 394"/>
                <a:gd name="T60" fmla="*/ 33 w 259"/>
                <a:gd name="T61" fmla="*/ 27 h 394"/>
                <a:gd name="T62" fmla="*/ 27 w 259"/>
                <a:gd name="T63" fmla="*/ 21 h 394"/>
                <a:gd name="T64" fmla="*/ 22 w 259"/>
                <a:gd name="T65" fmla="*/ 14 h 394"/>
                <a:gd name="T66" fmla="*/ 16 w 259"/>
                <a:gd name="T67" fmla="*/ 8 h 394"/>
                <a:gd name="T68" fmla="*/ 10 w 259"/>
                <a:gd name="T69" fmla="*/ 2 h 394"/>
                <a:gd name="T70" fmla="*/ 4 w 259"/>
                <a:gd name="T71" fmla="*/ 0 h 394"/>
                <a:gd name="T72" fmla="*/ 6 w 259"/>
                <a:gd name="T73" fmla="*/ 13 h 3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394"/>
                <a:gd name="T113" fmla="*/ 259 w 259"/>
                <a:gd name="T114" fmla="*/ 394 h 3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394">
                  <a:moveTo>
                    <a:pt x="19" y="43"/>
                  </a:moveTo>
                  <a:lnTo>
                    <a:pt x="0" y="36"/>
                  </a:lnTo>
                  <a:lnTo>
                    <a:pt x="17" y="57"/>
                  </a:lnTo>
                  <a:lnTo>
                    <a:pt x="35" y="78"/>
                  </a:lnTo>
                  <a:lnTo>
                    <a:pt x="53" y="97"/>
                  </a:lnTo>
                  <a:lnTo>
                    <a:pt x="68" y="119"/>
                  </a:lnTo>
                  <a:lnTo>
                    <a:pt x="84" y="141"/>
                  </a:lnTo>
                  <a:lnTo>
                    <a:pt x="100" y="161"/>
                  </a:lnTo>
                  <a:lnTo>
                    <a:pt x="114" y="183"/>
                  </a:lnTo>
                  <a:lnTo>
                    <a:pt x="127" y="205"/>
                  </a:lnTo>
                  <a:lnTo>
                    <a:pt x="141" y="228"/>
                  </a:lnTo>
                  <a:lnTo>
                    <a:pt x="153" y="249"/>
                  </a:lnTo>
                  <a:lnTo>
                    <a:pt x="166" y="273"/>
                  </a:lnTo>
                  <a:lnTo>
                    <a:pt x="176" y="295"/>
                  </a:lnTo>
                  <a:lnTo>
                    <a:pt x="188" y="320"/>
                  </a:lnTo>
                  <a:lnTo>
                    <a:pt x="198" y="343"/>
                  </a:lnTo>
                  <a:lnTo>
                    <a:pt x="208" y="370"/>
                  </a:lnTo>
                  <a:lnTo>
                    <a:pt x="217" y="394"/>
                  </a:lnTo>
                  <a:lnTo>
                    <a:pt x="259" y="380"/>
                  </a:lnTo>
                  <a:lnTo>
                    <a:pt x="249" y="353"/>
                  </a:lnTo>
                  <a:lnTo>
                    <a:pt x="239" y="327"/>
                  </a:lnTo>
                  <a:lnTo>
                    <a:pt x="229" y="302"/>
                  </a:lnTo>
                  <a:lnTo>
                    <a:pt x="217" y="277"/>
                  </a:lnTo>
                  <a:lnTo>
                    <a:pt x="205" y="253"/>
                  </a:lnTo>
                  <a:lnTo>
                    <a:pt x="192" y="229"/>
                  </a:lnTo>
                  <a:lnTo>
                    <a:pt x="180" y="205"/>
                  </a:lnTo>
                  <a:lnTo>
                    <a:pt x="166" y="182"/>
                  </a:lnTo>
                  <a:lnTo>
                    <a:pt x="151" y="158"/>
                  </a:lnTo>
                  <a:lnTo>
                    <a:pt x="136" y="136"/>
                  </a:lnTo>
                  <a:lnTo>
                    <a:pt x="120" y="113"/>
                  </a:lnTo>
                  <a:lnTo>
                    <a:pt x="104" y="91"/>
                  </a:lnTo>
                  <a:lnTo>
                    <a:pt x="87" y="70"/>
                  </a:lnTo>
                  <a:lnTo>
                    <a:pt x="70" y="48"/>
                  </a:lnTo>
                  <a:lnTo>
                    <a:pt x="51" y="27"/>
                  </a:lnTo>
                  <a:lnTo>
                    <a:pt x="32" y="7"/>
                  </a:lnTo>
                  <a:lnTo>
                    <a:pt x="13" y="0"/>
                  </a:lnTo>
                  <a:lnTo>
                    <a:pt x="19" y="43"/>
                  </a:lnTo>
                  <a:close/>
                </a:path>
              </a:pathLst>
            </a:custGeom>
            <a:solidFill>
              <a:srgbClr val="000000"/>
            </a:solidFill>
            <a:ln w="9525">
              <a:noFill/>
              <a:round/>
              <a:headEnd/>
              <a:tailEnd/>
            </a:ln>
          </p:spPr>
          <p:txBody>
            <a:bodyPr wrap="none" anchor="ctr"/>
            <a:lstStyle/>
            <a:p>
              <a:endParaRPr lang="pt-BR"/>
            </a:p>
          </p:txBody>
        </p:sp>
        <p:sp>
          <p:nvSpPr>
            <p:cNvPr id="57" name="Freeform 51"/>
            <p:cNvSpPr>
              <a:spLocks noChangeArrowheads="1"/>
            </p:cNvSpPr>
            <p:nvPr/>
          </p:nvSpPr>
          <p:spPr bwMode="auto">
            <a:xfrm>
              <a:off x="5283" y="3318"/>
              <a:ext cx="73" cy="22"/>
            </a:xfrm>
            <a:custGeom>
              <a:avLst/>
              <a:gdLst>
                <a:gd name="T0" fmla="*/ 11 w 229"/>
                <a:gd name="T1" fmla="*/ 19 h 71"/>
                <a:gd name="T2" fmla="*/ 7 w 229"/>
                <a:gd name="T3" fmla="*/ 22 h 71"/>
                <a:gd name="T4" fmla="*/ 11 w 229"/>
                <a:gd name="T5" fmla="*/ 21 h 71"/>
                <a:gd name="T6" fmla="*/ 15 w 229"/>
                <a:gd name="T7" fmla="*/ 21 h 71"/>
                <a:gd name="T8" fmla="*/ 19 w 229"/>
                <a:gd name="T9" fmla="*/ 20 h 71"/>
                <a:gd name="T10" fmla="*/ 23 w 229"/>
                <a:gd name="T11" fmla="*/ 20 h 71"/>
                <a:gd name="T12" fmla="*/ 27 w 229"/>
                <a:gd name="T13" fmla="*/ 19 h 71"/>
                <a:gd name="T14" fmla="*/ 32 w 229"/>
                <a:gd name="T15" fmla="*/ 19 h 71"/>
                <a:gd name="T16" fmla="*/ 36 w 229"/>
                <a:gd name="T17" fmla="*/ 18 h 71"/>
                <a:gd name="T18" fmla="*/ 40 w 229"/>
                <a:gd name="T19" fmla="*/ 18 h 71"/>
                <a:gd name="T20" fmla="*/ 44 w 229"/>
                <a:gd name="T21" fmla="*/ 17 h 71"/>
                <a:gd name="T22" fmla="*/ 48 w 229"/>
                <a:gd name="T23" fmla="*/ 17 h 71"/>
                <a:gd name="T24" fmla="*/ 52 w 229"/>
                <a:gd name="T25" fmla="*/ 16 h 71"/>
                <a:gd name="T26" fmla="*/ 56 w 229"/>
                <a:gd name="T27" fmla="*/ 15 h 71"/>
                <a:gd name="T28" fmla="*/ 61 w 229"/>
                <a:gd name="T29" fmla="*/ 15 h 71"/>
                <a:gd name="T30" fmla="*/ 65 w 229"/>
                <a:gd name="T31" fmla="*/ 15 h 71"/>
                <a:gd name="T32" fmla="*/ 69 w 229"/>
                <a:gd name="T33" fmla="*/ 14 h 71"/>
                <a:gd name="T34" fmla="*/ 73 w 229"/>
                <a:gd name="T35" fmla="*/ 13 h 71"/>
                <a:gd name="T36" fmla="*/ 71 w 229"/>
                <a:gd name="T37" fmla="*/ 0 h 71"/>
                <a:gd name="T38" fmla="*/ 67 w 229"/>
                <a:gd name="T39" fmla="*/ 0 h 71"/>
                <a:gd name="T40" fmla="*/ 62 w 229"/>
                <a:gd name="T41" fmla="*/ 1 h 71"/>
                <a:gd name="T42" fmla="*/ 59 w 229"/>
                <a:gd name="T43" fmla="*/ 1 h 71"/>
                <a:gd name="T44" fmla="*/ 54 w 229"/>
                <a:gd name="T45" fmla="*/ 2 h 71"/>
                <a:gd name="T46" fmla="*/ 50 w 229"/>
                <a:gd name="T47" fmla="*/ 2 h 71"/>
                <a:gd name="T48" fmla="*/ 46 w 229"/>
                <a:gd name="T49" fmla="*/ 3 h 71"/>
                <a:gd name="T50" fmla="*/ 42 w 229"/>
                <a:gd name="T51" fmla="*/ 3 h 71"/>
                <a:gd name="T52" fmla="*/ 38 w 229"/>
                <a:gd name="T53" fmla="*/ 4 h 71"/>
                <a:gd name="T54" fmla="*/ 33 w 229"/>
                <a:gd name="T55" fmla="*/ 5 h 71"/>
                <a:gd name="T56" fmla="*/ 29 w 229"/>
                <a:gd name="T57" fmla="*/ 5 h 71"/>
                <a:gd name="T58" fmla="*/ 26 w 229"/>
                <a:gd name="T59" fmla="*/ 6 h 71"/>
                <a:gd name="T60" fmla="*/ 21 w 229"/>
                <a:gd name="T61" fmla="*/ 6 h 71"/>
                <a:gd name="T62" fmla="*/ 17 w 229"/>
                <a:gd name="T63" fmla="*/ 7 h 71"/>
                <a:gd name="T64" fmla="*/ 13 w 229"/>
                <a:gd name="T65" fmla="*/ 7 h 71"/>
                <a:gd name="T66" fmla="*/ 9 w 229"/>
                <a:gd name="T67" fmla="*/ 8 h 71"/>
                <a:gd name="T68" fmla="*/ 4 w 229"/>
                <a:gd name="T69" fmla="*/ 8 h 71"/>
                <a:gd name="T70" fmla="*/ 0 w 229"/>
                <a:gd name="T71" fmla="*/ 11 h 71"/>
                <a:gd name="T72" fmla="*/ 11 w 229"/>
                <a:gd name="T73" fmla="*/ 19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71"/>
                <a:gd name="T113" fmla="*/ 229 w 229"/>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71">
                  <a:moveTo>
                    <a:pt x="36" y="62"/>
                  </a:moveTo>
                  <a:lnTo>
                    <a:pt x="21" y="71"/>
                  </a:lnTo>
                  <a:lnTo>
                    <a:pt x="34" y="69"/>
                  </a:lnTo>
                  <a:lnTo>
                    <a:pt x="48" y="67"/>
                  </a:lnTo>
                  <a:lnTo>
                    <a:pt x="60" y="65"/>
                  </a:lnTo>
                  <a:lnTo>
                    <a:pt x="73" y="64"/>
                  </a:lnTo>
                  <a:lnTo>
                    <a:pt x="86" y="62"/>
                  </a:lnTo>
                  <a:lnTo>
                    <a:pt x="99" y="61"/>
                  </a:lnTo>
                  <a:lnTo>
                    <a:pt x="112" y="58"/>
                  </a:lnTo>
                  <a:lnTo>
                    <a:pt x="125" y="57"/>
                  </a:lnTo>
                  <a:lnTo>
                    <a:pt x="138" y="55"/>
                  </a:lnTo>
                  <a:lnTo>
                    <a:pt x="151" y="54"/>
                  </a:lnTo>
                  <a:lnTo>
                    <a:pt x="164" y="51"/>
                  </a:lnTo>
                  <a:lnTo>
                    <a:pt x="177" y="50"/>
                  </a:lnTo>
                  <a:lnTo>
                    <a:pt x="191" y="48"/>
                  </a:lnTo>
                  <a:lnTo>
                    <a:pt x="203" y="47"/>
                  </a:lnTo>
                  <a:lnTo>
                    <a:pt x="217" y="44"/>
                  </a:lnTo>
                  <a:lnTo>
                    <a:pt x="229" y="43"/>
                  </a:lnTo>
                  <a:lnTo>
                    <a:pt x="223" y="0"/>
                  </a:lnTo>
                  <a:lnTo>
                    <a:pt x="210" y="1"/>
                  </a:lnTo>
                  <a:lnTo>
                    <a:pt x="196" y="3"/>
                  </a:lnTo>
                  <a:lnTo>
                    <a:pt x="184" y="4"/>
                  </a:lnTo>
                  <a:lnTo>
                    <a:pt x="170" y="7"/>
                  </a:lnTo>
                  <a:lnTo>
                    <a:pt x="157" y="8"/>
                  </a:lnTo>
                  <a:lnTo>
                    <a:pt x="144" y="10"/>
                  </a:lnTo>
                  <a:lnTo>
                    <a:pt x="131" y="11"/>
                  </a:lnTo>
                  <a:lnTo>
                    <a:pt x="119" y="14"/>
                  </a:lnTo>
                  <a:lnTo>
                    <a:pt x="105" y="15"/>
                  </a:lnTo>
                  <a:lnTo>
                    <a:pt x="92" y="17"/>
                  </a:lnTo>
                  <a:lnTo>
                    <a:pt x="80" y="18"/>
                  </a:lnTo>
                  <a:lnTo>
                    <a:pt x="66" y="20"/>
                  </a:lnTo>
                  <a:lnTo>
                    <a:pt x="53" y="22"/>
                  </a:lnTo>
                  <a:lnTo>
                    <a:pt x="41" y="24"/>
                  </a:lnTo>
                  <a:lnTo>
                    <a:pt x="27" y="25"/>
                  </a:lnTo>
                  <a:lnTo>
                    <a:pt x="14" y="27"/>
                  </a:lnTo>
                  <a:lnTo>
                    <a:pt x="0" y="36"/>
                  </a:lnTo>
                  <a:lnTo>
                    <a:pt x="36" y="62"/>
                  </a:lnTo>
                  <a:close/>
                </a:path>
              </a:pathLst>
            </a:custGeom>
            <a:solidFill>
              <a:srgbClr val="000000"/>
            </a:solidFill>
            <a:ln w="9525">
              <a:noFill/>
              <a:round/>
              <a:headEnd/>
              <a:tailEnd/>
            </a:ln>
          </p:spPr>
          <p:txBody>
            <a:bodyPr wrap="none" anchor="ctr"/>
            <a:lstStyle/>
            <a:p>
              <a:endParaRPr lang="pt-BR"/>
            </a:p>
          </p:txBody>
        </p:sp>
        <p:sp>
          <p:nvSpPr>
            <p:cNvPr id="58" name="Freeform 52"/>
            <p:cNvSpPr>
              <a:spLocks noChangeArrowheads="1"/>
            </p:cNvSpPr>
            <p:nvPr/>
          </p:nvSpPr>
          <p:spPr bwMode="auto">
            <a:xfrm>
              <a:off x="4722" y="2671"/>
              <a:ext cx="215" cy="556"/>
            </a:xfrm>
            <a:custGeom>
              <a:avLst/>
              <a:gdLst>
                <a:gd name="T0" fmla="*/ 0 w 688"/>
                <a:gd name="T1" fmla="*/ 18 h 1877"/>
                <a:gd name="T2" fmla="*/ 2 w 688"/>
                <a:gd name="T3" fmla="*/ 145 h 1877"/>
                <a:gd name="T4" fmla="*/ 3 w 688"/>
                <a:gd name="T5" fmla="*/ 272 h 1877"/>
                <a:gd name="T6" fmla="*/ 5 w 688"/>
                <a:gd name="T7" fmla="*/ 399 h 1877"/>
                <a:gd name="T8" fmla="*/ 6 w 688"/>
                <a:gd name="T9" fmla="*/ 526 h 1877"/>
                <a:gd name="T10" fmla="*/ 19 w 688"/>
                <a:gd name="T11" fmla="*/ 532 h 1877"/>
                <a:gd name="T12" fmla="*/ 32 w 688"/>
                <a:gd name="T13" fmla="*/ 537 h 1877"/>
                <a:gd name="T14" fmla="*/ 46 w 688"/>
                <a:gd name="T15" fmla="*/ 541 h 1877"/>
                <a:gd name="T16" fmla="*/ 60 w 688"/>
                <a:gd name="T17" fmla="*/ 545 h 1877"/>
                <a:gd name="T18" fmla="*/ 75 w 688"/>
                <a:gd name="T19" fmla="*/ 548 h 1877"/>
                <a:gd name="T20" fmla="*/ 90 w 688"/>
                <a:gd name="T21" fmla="*/ 551 h 1877"/>
                <a:gd name="T22" fmla="*/ 105 w 688"/>
                <a:gd name="T23" fmla="*/ 553 h 1877"/>
                <a:gd name="T24" fmla="*/ 119 w 688"/>
                <a:gd name="T25" fmla="*/ 554 h 1877"/>
                <a:gd name="T26" fmla="*/ 133 w 688"/>
                <a:gd name="T27" fmla="*/ 555 h 1877"/>
                <a:gd name="T28" fmla="*/ 148 w 688"/>
                <a:gd name="T29" fmla="*/ 556 h 1877"/>
                <a:gd name="T30" fmla="*/ 161 w 688"/>
                <a:gd name="T31" fmla="*/ 556 h 1877"/>
                <a:gd name="T32" fmla="*/ 174 w 688"/>
                <a:gd name="T33" fmla="*/ 555 h 1877"/>
                <a:gd name="T34" fmla="*/ 186 w 688"/>
                <a:gd name="T35" fmla="*/ 554 h 1877"/>
                <a:gd name="T36" fmla="*/ 197 w 688"/>
                <a:gd name="T37" fmla="*/ 552 h 1877"/>
                <a:gd name="T38" fmla="*/ 207 w 688"/>
                <a:gd name="T39" fmla="*/ 551 h 1877"/>
                <a:gd name="T40" fmla="*/ 215 w 688"/>
                <a:gd name="T41" fmla="*/ 548 h 1877"/>
                <a:gd name="T42" fmla="*/ 209 w 688"/>
                <a:gd name="T43" fmla="*/ 514 h 1877"/>
                <a:gd name="T44" fmla="*/ 204 w 688"/>
                <a:gd name="T45" fmla="*/ 479 h 1877"/>
                <a:gd name="T46" fmla="*/ 198 w 688"/>
                <a:gd name="T47" fmla="*/ 445 h 1877"/>
                <a:gd name="T48" fmla="*/ 193 w 688"/>
                <a:gd name="T49" fmla="*/ 411 h 1877"/>
                <a:gd name="T50" fmla="*/ 187 w 688"/>
                <a:gd name="T51" fmla="*/ 376 h 1877"/>
                <a:gd name="T52" fmla="*/ 182 w 688"/>
                <a:gd name="T53" fmla="*/ 342 h 1877"/>
                <a:gd name="T54" fmla="*/ 176 w 688"/>
                <a:gd name="T55" fmla="*/ 308 h 1877"/>
                <a:gd name="T56" fmla="*/ 170 w 688"/>
                <a:gd name="T57" fmla="*/ 274 h 1877"/>
                <a:gd name="T58" fmla="*/ 164 w 688"/>
                <a:gd name="T59" fmla="*/ 240 h 1877"/>
                <a:gd name="T60" fmla="*/ 159 w 688"/>
                <a:gd name="T61" fmla="*/ 206 h 1877"/>
                <a:gd name="T62" fmla="*/ 153 w 688"/>
                <a:gd name="T63" fmla="*/ 171 h 1877"/>
                <a:gd name="T64" fmla="*/ 147 w 688"/>
                <a:gd name="T65" fmla="*/ 137 h 1877"/>
                <a:gd name="T66" fmla="*/ 142 w 688"/>
                <a:gd name="T67" fmla="*/ 103 h 1877"/>
                <a:gd name="T68" fmla="*/ 137 w 688"/>
                <a:gd name="T69" fmla="*/ 68 h 1877"/>
                <a:gd name="T70" fmla="*/ 131 w 688"/>
                <a:gd name="T71" fmla="*/ 34 h 1877"/>
                <a:gd name="T72" fmla="*/ 125 w 688"/>
                <a:gd name="T73" fmla="*/ 0 h 1877"/>
                <a:gd name="T74" fmla="*/ 117 w 688"/>
                <a:gd name="T75" fmla="*/ 1 h 1877"/>
                <a:gd name="T76" fmla="*/ 110 w 688"/>
                <a:gd name="T77" fmla="*/ 2 h 1877"/>
                <a:gd name="T78" fmla="*/ 102 w 688"/>
                <a:gd name="T79" fmla="*/ 3 h 1877"/>
                <a:gd name="T80" fmla="*/ 94 w 688"/>
                <a:gd name="T81" fmla="*/ 4 h 1877"/>
                <a:gd name="T82" fmla="*/ 86 w 688"/>
                <a:gd name="T83" fmla="*/ 6 h 1877"/>
                <a:gd name="T84" fmla="*/ 78 w 688"/>
                <a:gd name="T85" fmla="*/ 7 h 1877"/>
                <a:gd name="T86" fmla="*/ 70 w 688"/>
                <a:gd name="T87" fmla="*/ 8 h 1877"/>
                <a:gd name="T88" fmla="*/ 63 w 688"/>
                <a:gd name="T89" fmla="*/ 9 h 1877"/>
                <a:gd name="T90" fmla="*/ 55 w 688"/>
                <a:gd name="T91" fmla="*/ 10 h 1877"/>
                <a:gd name="T92" fmla="*/ 47 w 688"/>
                <a:gd name="T93" fmla="*/ 12 h 1877"/>
                <a:gd name="T94" fmla="*/ 39 w 688"/>
                <a:gd name="T95" fmla="*/ 12 h 1877"/>
                <a:gd name="T96" fmla="*/ 31 w 688"/>
                <a:gd name="T97" fmla="*/ 14 h 1877"/>
                <a:gd name="T98" fmla="*/ 23 w 688"/>
                <a:gd name="T99" fmla="*/ 15 h 1877"/>
                <a:gd name="T100" fmla="*/ 16 w 688"/>
                <a:gd name="T101" fmla="*/ 16 h 1877"/>
                <a:gd name="T102" fmla="*/ 8 w 688"/>
                <a:gd name="T103" fmla="*/ 17 h 1877"/>
                <a:gd name="T104" fmla="*/ 0 w 688"/>
                <a:gd name="T105" fmla="*/ 18 h 18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8"/>
                <a:gd name="T160" fmla="*/ 0 h 1877"/>
                <a:gd name="T161" fmla="*/ 688 w 688"/>
                <a:gd name="T162" fmla="*/ 1877 h 18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8" h="1877">
                  <a:moveTo>
                    <a:pt x="0" y="62"/>
                  </a:moveTo>
                  <a:lnTo>
                    <a:pt x="5" y="490"/>
                  </a:lnTo>
                  <a:lnTo>
                    <a:pt x="10" y="919"/>
                  </a:lnTo>
                  <a:lnTo>
                    <a:pt x="16" y="1348"/>
                  </a:lnTo>
                  <a:lnTo>
                    <a:pt x="20" y="1777"/>
                  </a:lnTo>
                  <a:lnTo>
                    <a:pt x="60" y="1796"/>
                  </a:lnTo>
                  <a:lnTo>
                    <a:pt x="102" y="1812"/>
                  </a:lnTo>
                  <a:lnTo>
                    <a:pt x="147" y="1827"/>
                  </a:lnTo>
                  <a:lnTo>
                    <a:pt x="193" y="1839"/>
                  </a:lnTo>
                  <a:lnTo>
                    <a:pt x="240" y="1851"/>
                  </a:lnTo>
                  <a:lnTo>
                    <a:pt x="287" y="1859"/>
                  </a:lnTo>
                  <a:lnTo>
                    <a:pt x="335" y="1867"/>
                  </a:lnTo>
                  <a:lnTo>
                    <a:pt x="382" y="1871"/>
                  </a:lnTo>
                  <a:lnTo>
                    <a:pt x="427" y="1875"/>
                  </a:lnTo>
                  <a:lnTo>
                    <a:pt x="473" y="1877"/>
                  </a:lnTo>
                  <a:lnTo>
                    <a:pt x="515" y="1876"/>
                  </a:lnTo>
                  <a:lnTo>
                    <a:pt x="557" y="1875"/>
                  </a:lnTo>
                  <a:lnTo>
                    <a:pt x="594" y="1871"/>
                  </a:lnTo>
                  <a:lnTo>
                    <a:pt x="630" y="1865"/>
                  </a:lnTo>
                  <a:lnTo>
                    <a:pt x="661" y="1859"/>
                  </a:lnTo>
                  <a:lnTo>
                    <a:pt x="688" y="1849"/>
                  </a:lnTo>
                  <a:lnTo>
                    <a:pt x="670" y="1734"/>
                  </a:lnTo>
                  <a:lnTo>
                    <a:pt x="653" y="1618"/>
                  </a:lnTo>
                  <a:lnTo>
                    <a:pt x="634" y="1503"/>
                  </a:lnTo>
                  <a:lnTo>
                    <a:pt x="616" y="1387"/>
                  </a:lnTo>
                  <a:lnTo>
                    <a:pt x="598" y="1271"/>
                  </a:lnTo>
                  <a:lnTo>
                    <a:pt x="581" y="1156"/>
                  </a:lnTo>
                  <a:lnTo>
                    <a:pt x="562" y="1040"/>
                  </a:lnTo>
                  <a:lnTo>
                    <a:pt x="544" y="925"/>
                  </a:lnTo>
                  <a:lnTo>
                    <a:pt x="526" y="809"/>
                  </a:lnTo>
                  <a:lnTo>
                    <a:pt x="509" y="694"/>
                  </a:lnTo>
                  <a:lnTo>
                    <a:pt x="490" y="578"/>
                  </a:lnTo>
                  <a:lnTo>
                    <a:pt x="472" y="462"/>
                  </a:lnTo>
                  <a:lnTo>
                    <a:pt x="455" y="347"/>
                  </a:lnTo>
                  <a:lnTo>
                    <a:pt x="437" y="231"/>
                  </a:lnTo>
                  <a:lnTo>
                    <a:pt x="419" y="116"/>
                  </a:lnTo>
                  <a:lnTo>
                    <a:pt x="401" y="0"/>
                  </a:lnTo>
                  <a:lnTo>
                    <a:pt x="376" y="3"/>
                  </a:lnTo>
                  <a:lnTo>
                    <a:pt x="351" y="8"/>
                  </a:lnTo>
                  <a:lnTo>
                    <a:pt x="326" y="11"/>
                  </a:lnTo>
                  <a:lnTo>
                    <a:pt x="300" y="15"/>
                  </a:lnTo>
                  <a:lnTo>
                    <a:pt x="275" y="19"/>
                  </a:lnTo>
                  <a:lnTo>
                    <a:pt x="250" y="23"/>
                  </a:lnTo>
                  <a:lnTo>
                    <a:pt x="225" y="27"/>
                  </a:lnTo>
                  <a:lnTo>
                    <a:pt x="201" y="31"/>
                  </a:lnTo>
                  <a:lnTo>
                    <a:pt x="176" y="34"/>
                  </a:lnTo>
                  <a:lnTo>
                    <a:pt x="151" y="39"/>
                  </a:lnTo>
                  <a:lnTo>
                    <a:pt x="125" y="42"/>
                  </a:lnTo>
                  <a:lnTo>
                    <a:pt x="100" y="46"/>
                  </a:lnTo>
                  <a:lnTo>
                    <a:pt x="75" y="50"/>
                  </a:lnTo>
                  <a:lnTo>
                    <a:pt x="50" y="54"/>
                  </a:lnTo>
                  <a:lnTo>
                    <a:pt x="25" y="58"/>
                  </a:lnTo>
                  <a:lnTo>
                    <a:pt x="0" y="62"/>
                  </a:lnTo>
                  <a:close/>
                </a:path>
              </a:pathLst>
            </a:custGeom>
            <a:solidFill>
              <a:srgbClr val="FFFFFF"/>
            </a:solidFill>
            <a:ln w="9525">
              <a:noFill/>
              <a:round/>
              <a:headEnd/>
              <a:tailEnd/>
            </a:ln>
          </p:spPr>
          <p:txBody>
            <a:bodyPr wrap="none" anchor="ctr"/>
            <a:lstStyle/>
            <a:p>
              <a:endParaRPr lang="pt-BR"/>
            </a:p>
          </p:txBody>
        </p:sp>
        <p:sp>
          <p:nvSpPr>
            <p:cNvPr id="59" name="Freeform 53"/>
            <p:cNvSpPr>
              <a:spLocks noChangeArrowheads="1"/>
            </p:cNvSpPr>
            <p:nvPr/>
          </p:nvSpPr>
          <p:spPr bwMode="auto">
            <a:xfrm>
              <a:off x="4715" y="2690"/>
              <a:ext cx="20" cy="515"/>
            </a:xfrm>
            <a:custGeom>
              <a:avLst/>
              <a:gdLst>
                <a:gd name="T0" fmla="*/ 20 w 64"/>
                <a:gd name="T1" fmla="*/ 509 h 1735"/>
                <a:gd name="T2" fmla="*/ 20 w 64"/>
                <a:gd name="T3" fmla="*/ 477 h 1735"/>
                <a:gd name="T4" fmla="*/ 19 w 64"/>
                <a:gd name="T5" fmla="*/ 446 h 1735"/>
                <a:gd name="T6" fmla="*/ 19 w 64"/>
                <a:gd name="T7" fmla="*/ 414 h 1735"/>
                <a:gd name="T8" fmla="*/ 18 w 64"/>
                <a:gd name="T9" fmla="*/ 382 h 1735"/>
                <a:gd name="T10" fmla="*/ 18 w 64"/>
                <a:gd name="T11" fmla="*/ 350 h 1735"/>
                <a:gd name="T12" fmla="*/ 17 w 64"/>
                <a:gd name="T13" fmla="*/ 318 h 1735"/>
                <a:gd name="T14" fmla="*/ 17 w 64"/>
                <a:gd name="T15" fmla="*/ 286 h 1735"/>
                <a:gd name="T16" fmla="*/ 17 w 64"/>
                <a:gd name="T17" fmla="*/ 254 h 1735"/>
                <a:gd name="T18" fmla="*/ 16 w 64"/>
                <a:gd name="T19" fmla="*/ 222 h 1735"/>
                <a:gd name="T20" fmla="*/ 16 w 64"/>
                <a:gd name="T21" fmla="*/ 191 h 1735"/>
                <a:gd name="T22" fmla="*/ 16 w 64"/>
                <a:gd name="T23" fmla="*/ 159 h 1735"/>
                <a:gd name="T24" fmla="*/ 15 w 64"/>
                <a:gd name="T25" fmla="*/ 127 h 1735"/>
                <a:gd name="T26" fmla="*/ 15 w 64"/>
                <a:gd name="T27" fmla="*/ 95 h 1735"/>
                <a:gd name="T28" fmla="*/ 14 w 64"/>
                <a:gd name="T29" fmla="*/ 64 h 1735"/>
                <a:gd name="T30" fmla="*/ 14 w 64"/>
                <a:gd name="T31" fmla="*/ 32 h 1735"/>
                <a:gd name="T32" fmla="*/ 13 w 64"/>
                <a:gd name="T33" fmla="*/ 0 h 1735"/>
                <a:gd name="T34" fmla="*/ 0 w 64"/>
                <a:gd name="T35" fmla="*/ 16 h 1735"/>
                <a:gd name="T36" fmla="*/ 1 w 64"/>
                <a:gd name="T37" fmla="*/ 47 h 1735"/>
                <a:gd name="T38" fmla="*/ 1 w 64"/>
                <a:gd name="T39" fmla="*/ 80 h 1735"/>
                <a:gd name="T40" fmla="*/ 1 w 64"/>
                <a:gd name="T41" fmla="*/ 111 h 1735"/>
                <a:gd name="T42" fmla="*/ 2 w 64"/>
                <a:gd name="T43" fmla="*/ 143 h 1735"/>
                <a:gd name="T44" fmla="*/ 2 w 64"/>
                <a:gd name="T45" fmla="*/ 175 h 1735"/>
                <a:gd name="T46" fmla="*/ 3 w 64"/>
                <a:gd name="T47" fmla="*/ 207 h 1735"/>
                <a:gd name="T48" fmla="*/ 3 w 64"/>
                <a:gd name="T49" fmla="*/ 238 h 1735"/>
                <a:gd name="T50" fmla="*/ 3 w 64"/>
                <a:gd name="T51" fmla="*/ 270 h 1735"/>
                <a:gd name="T52" fmla="*/ 4 w 64"/>
                <a:gd name="T53" fmla="*/ 302 h 1735"/>
                <a:gd name="T54" fmla="*/ 4 w 64"/>
                <a:gd name="T55" fmla="*/ 334 h 1735"/>
                <a:gd name="T56" fmla="*/ 5 w 64"/>
                <a:gd name="T57" fmla="*/ 366 h 1735"/>
                <a:gd name="T58" fmla="*/ 5 w 64"/>
                <a:gd name="T59" fmla="*/ 398 h 1735"/>
                <a:gd name="T60" fmla="*/ 5 w 64"/>
                <a:gd name="T61" fmla="*/ 430 h 1735"/>
                <a:gd name="T62" fmla="*/ 6 w 64"/>
                <a:gd name="T63" fmla="*/ 461 h 1735"/>
                <a:gd name="T64" fmla="*/ 6 w 64"/>
                <a:gd name="T65" fmla="*/ 493 h 1735"/>
                <a:gd name="T66" fmla="*/ 10 w 64"/>
                <a:gd name="T67" fmla="*/ 515 h 17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735"/>
                <a:gd name="T104" fmla="*/ 64 w 64"/>
                <a:gd name="T105" fmla="*/ 1735 h 17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735">
                  <a:moveTo>
                    <a:pt x="52" y="1696"/>
                  </a:moveTo>
                  <a:lnTo>
                    <a:pt x="64" y="1715"/>
                  </a:lnTo>
                  <a:lnTo>
                    <a:pt x="63" y="1662"/>
                  </a:lnTo>
                  <a:lnTo>
                    <a:pt x="63" y="1608"/>
                  </a:lnTo>
                  <a:lnTo>
                    <a:pt x="62" y="1554"/>
                  </a:lnTo>
                  <a:lnTo>
                    <a:pt x="62" y="1501"/>
                  </a:lnTo>
                  <a:lnTo>
                    <a:pt x="60" y="1448"/>
                  </a:lnTo>
                  <a:lnTo>
                    <a:pt x="60" y="1394"/>
                  </a:lnTo>
                  <a:lnTo>
                    <a:pt x="59" y="1340"/>
                  </a:lnTo>
                  <a:lnTo>
                    <a:pt x="59" y="1286"/>
                  </a:lnTo>
                  <a:lnTo>
                    <a:pt x="58" y="1232"/>
                  </a:lnTo>
                  <a:lnTo>
                    <a:pt x="57" y="1179"/>
                  </a:lnTo>
                  <a:lnTo>
                    <a:pt x="57" y="1125"/>
                  </a:lnTo>
                  <a:lnTo>
                    <a:pt x="56" y="1072"/>
                  </a:lnTo>
                  <a:lnTo>
                    <a:pt x="56" y="1018"/>
                  </a:lnTo>
                  <a:lnTo>
                    <a:pt x="55" y="965"/>
                  </a:lnTo>
                  <a:lnTo>
                    <a:pt x="55" y="911"/>
                  </a:lnTo>
                  <a:lnTo>
                    <a:pt x="54" y="857"/>
                  </a:lnTo>
                  <a:lnTo>
                    <a:pt x="52" y="803"/>
                  </a:lnTo>
                  <a:lnTo>
                    <a:pt x="52" y="749"/>
                  </a:lnTo>
                  <a:lnTo>
                    <a:pt x="51" y="697"/>
                  </a:lnTo>
                  <a:lnTo>
                    <a:pt x="51" y="643"/>
                  </a:lnTo>
                  <a:lnTo>
                    <a:pt x="50" y="589"/>
                  </a:lnTo>
                  <a:lnTo>
                    <a:pt x="50" y="535"/>
                  </a:lnTo>
                  <a:lnTo>
                    <a:pt x="49" y="482"/>
                  </a:lnTo>
                  <a:lnTo>
                    <a:pt x="49" y="428"/>
                  </a:lnTo>
                  <a:lnTo>
                    <a:pt x="48" y="375"/>
                  </a:lnTo>
                  <a:lnTo>
                    <a:pt x="47" y="321"/>
                  </a:lnTo>
                  <a:lnTo>
                    <a:pt x="47" y="268"/>
                  </a:lnTo>
                  <a:lnTo>
                    <a:pt x="46" y="214"/>
                  </a:lnTo>
                  <a:lnTo>
                    <a:pt x="46" y="160"/>
                  </a:lnTo>
                  <a:lnTo>
                    <a:pt x="44" y="107"/>
                  </a:lnTo>
                  <a:lnTo>
                    <a:pt x="44" y="54"/>
                  </a:lnTo>
                  <a:lnTo>
                    <a:pt x="43" y="0"/>
                  </a:lnTo>
                  <a:lnTo>
                    <a:pt x="0" y="0"/>
                  </a:lnTo>
                  <a:lnTo>
                    <a:pt x="1" y="54"/>
                  </a:lnTo>
                  <a:lnTo>
                    <a:pt x="1" y="107"/>
                  </a:lnTo>
                  <a:lnTo>
                    <a:pt x="2" y="160"/>
                  </a:lnTo>
                  <a:lnTo>
                    <a:pt x="2" y="214"/>
                  </a:lnTo>
                  <a:lnTo>
                    <a:pt x="3" y="268"/>
                  </a:lnTo>
                  <a:lnTo>
                    <a:pt x="3" y="321"/>
                  </a:lnTo>
                  <a:lnTo>
                    <a:pt x="4" y="375"/>
                  </a:lnTo>
                  <a:lnTo>
                    <a:pt x="6" y="428"/>
                  </a:lnTo>
                  <a:lnTo>
                    <a:pt x="6" y="482"/>
                  </a:lnTo>
                  <a:lnTo>
                    <a:pt x="7" y="535"/>
                  </a:lnTo>
                  <a:lnTo>
                    <a:pt x="7" y="589"/>
                  </a:lnTo>
                  <a:lnTo>
                    <a:pt x="8" y="643"/>
                  </a:lnTo>
                  <a:lnTo>
                    <a:pt x="8" y="697"/>
                  </a:lnTo>
                  <a:lnTo>
                    <a:pt x="9" y="749"/>
                  </a:lnTo>
                  <a:lnTo>
                    <a:pt x="9" y="803"/>
                  </a:lnTo>
                  <a:lnTo>
                    <a:pt x="10" y="857"/>
                  </a:lnTo>
                  <a:lnTo>
                    <a:pt x="11" y="911"/>
                  </a:lnTo>
                  <a:lnTo>
                    <a:pt x="11" y="965"/>
                  </a:lnTo>
                  <a:lnTo>
                    <a:pt x="12" y="1018"/>
                  </a:lnTo>
                  <a:lnTo>
                    <a:pt x="12" y="1072"/>
                  </a:lnTo>
                  <a:lnTo>
                    <a:pt x="14" y="1125"/>
                  </a:lnTo>
                  <a:lnTo>
                    <a:pt x="14" y="1179"/>
                  </a:lnTo>
                  <a:lnTo>
                    <a:pt x="15" y="1232"/>
                  </a:lnTo>
                  <a:lnTo>
                    <a:pt x="16" y="1286"/>
                  </a:lnTo>
                  <a:lnTo>
                    <a:pt x="16" y="1340"/>
                  </a:lnTo>
                  <a:lnTo>
                    <a:pt x="17" y="1394"/>
                  </a:lnTo>
                  <a:lnTo>
                    <a:pt x="17" y="1448"/>
                  </a:lnTo>
                  <a:lnTo>
                    <a:pt x="18" y="1501"/>
                  </a:lnTo>
                  <a:lnTo>
                    <a:pt x="18" y="1554"/>
                  </a:lnTo>
                  <a:lnTo>
                    <a:pt x="19" y="1608"/>
                  </a:lnTo>
                  <a:lnTo>
                    <a:pt x="19" y="1662"/>
                  </a:lnTo>
                  <a:lnTo>
                    <a:pt x="20" y="1715"/>
                  </a:lnTo>
                  <a:lnTo>
                    <a:pt x="32" y="1735"/>
                  </a:lnTo>
                  <a:lnTo>
                    <a:pt x="52" y="1696"/>
                  </a:lnTo>
                  <a:close/>
                </a:path>
              </a:pathLst>
            </a:custGeom>
            <a:solidFill>
              <a:srgbClr val="000000"/>
            </a:solidFill>
            <a:ln w="9525">
              <a:noFill/>
              <a:round/>
              <a:headEnd/>
              <a:tailEnd/>
            </a:ln>
          </p:spPr>
          <p:txBody>
            <a:bodyPr wrap="none" anchor="ctr"/>
            <a:lstStyle/>
            <a:p>
              <a:endParaRPr lang="pt-BR"/>
            </a:p>
          </p:txBody>
        </p:sp>
        <p:sp>
          <p:nvSpPr>
            <p:cNvPr id="60" name="Freeform 54"/>
            <p:cNvSpPr>
              <a:spLocks noChangeArrowheads="1"/>
            </p:cNvSpPr>
            <p:nvPr/>
          </p:nvSpPr>
          <p:spPr bwMode="auto">
            <a:xfrm>
              <a:off x="4724" y="3192"/>
              <a:ext cx="219" cy="43"/>
            </a:xfrm>
            <a:custGeom>
              <a:avLst/>
              <a:gdLst>
                <a:gd name="T0" fmla="*/ 205 w 700"/>
                <a:gd name="T1" fmla="*/ 29 h 141"/>
                <a:gd name="T2" fmla="*/ 210 w 700"/>
                <a:gd name="T3" fmla="*/ 22 h 141"/>
                <a:gd name="T4" fmla="*/ 202 w 700"/>
                <a:gd name="T5" fmla="*/ 24 h 141"/>
                <a:gd name="T6" fmla="*/ 192 w 700"/>
                <a:gd name="T7" fmla="*/ 26 h 141"/>
                <a:gd name="T8" fmla="*/ 182 w 700"/>
                <a:gd name="T9" fmla="*/ 28 h 141"/>
                <a:gd name="T10" fmla="*/ 171 w 700"/>
                <a:gd name="T11" fmla="*/ 29 h 141"/>
                <a:gd name="T12" fmla="*/ 158 w 700"/>
                <a:gd name="T13" fmla="*/ 29 h 141"/>
                <a:gd name="T14" fmla="*/ 145 w 700"/>
                <a:gd name="T15" fmla="*/ 30 h 141"/>
                <a:gd name="T16" fmla="*/ 131 w 700"/>
                <a:gd name="T17" fmla="*/ 29 h 141"/>
                <a:gd name="T18" fmla="*/ 117 w 700"/>
                <a:gd name="T19" fmla="*/ 28 h 141"/>
                <a:gd name="T20" fmla="*/ 103 w 700"/>
                <a:gd name="T21" fmla="*/ 27 h 141"/>
                <a:gd name="T22" fmla="*/ 88 w 700"/>
                <a:gd name="T23" fmla="*/ 24 h 141"/>
                <a:gd name="T24" fmla="*/ 73 w 700"/>
                <a:gd name="T25" fmla="*/ 22 h 141"/>
                <a:gd name="T26" fmla="*/ 59 w 700"/>
                <a:gd name="T27" fmla="*/ 18 h 141"/>
                <a:gd name="T28" fmla="*/ 45 w 700"/>
                <a:gd name="T29" fmla="*/ 14 h 141"/>
                <a:gd name="T30" fmla="*/ 31 w 700"/>
                <a:gd name="T31" fmla="*/ 10 h 141"/>
                <a:gd name="T32" fmla="*/ 18 w 700"/>
                <a:gd name="T33" fmla="*/ 5 h 141"/>
                <a:gd name="T34" fmla="*/ 6 w 700"/>
                <a:gd name="T35" fmla="*/ 0 h 141"/>
                <a:gd name="T36" fmla="*/ 0 w 700"/>
                <a:gd name="T37" fmla="*/ 12 h 141"/>
                <a:gd name="T38" fmla="*/ 13 w 700"/>
                <a:gd name="T39" fmla="*/ 18 h 141"/>
                <a:gd name="T40" fmla="*/ 27 w 700"/>
                <a:gd name="T41" fmla="*/ 23 h 141"/>
                <a:gd name="T42" fmla="*/ 41 w 700"/>
                <a:gd name="T43" fmla="*/ 27 h 141"/>
                <a:gd name="T44" fmla="*/ 55 w 700"/>
                <a:gd name="T45" fmla="*/ 31 h 141"/>
                <a:gd name="T46" fmla="*/ 70 w 700"/>
                <a:gd name="T47" fmla="*/ 35 h 141"/>
                <a:gd name="T48" fmla="*/ 85 w 700"/>
                <a:gd name="T49" fmla="*/ 37 h 141"/>
                <a:gd name="T50" fmla="*/ 100 w 700"/>
                <a:gd name="T51" fmla="*/ 40 h 141"/>
                <a:gd name="T52" fmla="*/ 115 w 700"/>
                <a:gd name="T53" fmla="*/ 41 h 141"/>
                <a:gd name="T54" fmla="*/ 130 w 700"/>
                <a:gd name="T55" fmla="*/ 42 h 141"/>
                <a:gd name="T56" fmla="*/ 145 w 700"/>
                <a:gd name="T57" fmla="*/ 43 h 141"/>
                <a:gd name="T58" fmla="*/ 159 w 700"/>
                <a:gd name="T59" fmla="*/ 42 h 141"/>
                <a:gd name="T60" fmla="*/ 171 w 700"/>
                <a:gd name="T61" fmla="*/ 42 h 141"/>
                <a:gd name="T62" fmla="*/ 184 w 700"/>
                <a:gd name="T63" fmla="*/ 41 h 141"/>
                <a:gd name="T64" fmla="*/ 195 w 700"/>
                <a:gd name="T65" fmla="*/ 39 h 141"/>
                <a:gd name="T66" fmla="*/ 205 w 700"/>
                <a:gd name="T67" fmla="*/ 37 h 141"/>
                <a:gd name="T68" fmla="*/ 215 w 700"/>
                <a:gd name="T69" fmla="*/ 34 h 141"/>
                <a:gd name="T70" fmla="*/ 219 w 700"/>
                <a:gd name="T71" fmla="*/ 27 h 141"/>
                <a:gd name="T72" fmla="*/ 205 w 700"/>
                <a:gd name="T73" fmla="*/ 29 h 1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0"/>
                <a:gd name="T112" fmla="*/ 0 h 141"/>
                <a:gd name="T113" fmla="*/ 700 w 700"/>
                <a:gd name="T114" fmla="*/ 141 h 1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0" h="141">
                  <a:moveTo>
                    <a:pt x="656" y="95"/>
                  </a:moveTo>
                  <a:lnTo>
                    <a:pt x="670" y="71"/>
                  </a:lnTo>
                  <a:lnTo>
                    <a:pt x="645" y="79"/>
                  </a:lnTo>
                  <a:lnTo>
                    <a:pt x="615" y="86"/>
                  </a:lnTo>
                  <a:lnTo>
                    <a:pt x="582" y="91"/>
                  </a:lnTo>
                  <a:lnTo>
                    <a:pt x="545" y="95"/>
                  </a:lnTo>
                  <a:lnTo>
                    <a:pt x="504" y="96"/>
                  </a:lnTo>
                  <a:lnTo>
                    <a:pt x="463" y="97"/>
                  </a:lnTo>
                  <a:lnTo>
                    <a:pt x="419" y="95"/>
                  </a:lnTo>
                  <a:lnTo>
                    <a:pt x="374" y="91"/>
                  </a:lnTo>
                  <a:lnTo>
                    <a:pt x="328" y="87"/>
                  </a:lnTo>
                  <a:lnTo>
                    <a:pt x="280" y="79"/>
                  </a:lnTo>
                  <a:lnTo>
                    <a:pt x="234" y="71"/>
                  </a:lnTo>
                  <a:lnTo>
                    <a:pt x="189" y="59"/>
                  </a:lnTo>
                  <a:lnTo>
                    <a:pt x="144" y="47"/>
                  </a:lnTo>
                  <a:lnTo>
                    <a:pt x="99" y="33"/>
                  </a:lnTo>
                  <a:lnTo>
                    <a:pt x="58" y="17"/>
                  </a:lnTo>
                  <a:lnTo>
                    <a:pt x="20" y="0"/>
                  </a:lnTo>
                  <a:lnTo>
                    <a:pt x="0" y="39"/>
                  </a:lnTo>
                  <a:lnTo>
                    <a:pt x="42" y="58"/>
                  </a:lnTo>
                  <a:lnTo>
                    <a:pt x="86" y="74"/>
                  </a:lnTo>
                  <a:lnTo>
                    <a:pt x="130" y="90"/>
                  </a:lnTo>
                  <a:lnTo>
                    <a:pt x="177" y="103"/>
                  </a:lnTo>
                  <a:lnTo>
                    <a:pt x="225" y="114"/>
                  </a:lnTo>
                  <a:lnTo>
                    <a:pt x="273" y="122"/>
                  </a:lnTo>
                  <a:lnTo>
                    <a:pt x="321" y="130"/>
                  </a:lnTo>
                  <a:lnTo>
                    <a:pt x="369" y="135"/>
                  </a:lnTo>
                  <a:lnTo>
                    <a:pt x="416" y="138"/>
                  </a:lnTo>
                  <a:lnTo>
                    <a:pt x="463" y="141"/>
                  </a:lnTo>
                  <a:lnTo>
                    <a:pt x="507" y="139"/>
                  </a:lnTo>
                  <a:lnTo>
                    <a:pt x="548" y="138"/>
                  </a:lnTo>
                  <a:lnTo>
                    <a:pt x="587" y="135"/>
                  </a:lnTo>
                  <a:lnTo>
                    <a:pt x="624" y="129"/>
                  </a:lnTo>
                  <a:lnTo>
                    <a:pt x="656" y="122"/>
                  </a:lnTo>
                  <a:lnTo>
                    <a:pt x="686" y="112"/>
                  </a:lnTo>
                  <a:lnTo>
                    <a:pt x="700" y="88"/>
                  </a:lnTo>
                  <a:lnTo>
                    <a:pt x="656" y="95"/>
                  </a:lnTo>
                  <a:close/>
                </a:path>
              </a:pathLst>
            </a:custGeom>
            <a:solidFill>
              <a:srgbClr val="000000"/>
            </a:solidFill>
            <a:ln w="9525">
              <a:noFill/>
              <a:round/>
              <a:headEnd/>
              <a:tailEnd/>
            </a:ln>
          </p:spPr>
          <p:txBody>
            <a:bodyPr wrap="none" anchor="ctr"/>
            <a:lstStyle/>
            <a:p>
              <a:endParaRPr lang="pt-BR"/>
            </a:p>
          </p:txBody>
        </p:sp>
        <p:sp>
          <p:nvSpPr>
            <p:cNvPr id="61" name="Freeform 55"/>
            <p:cNvSpPr>
              <a:spLocks noChangeArrowheads="1"/>
            </p:cNvSpPr>
            <p:nvPr/>
          </p:nvSpPr>
          <p:spPr bwMode="auto">
            <a:xfrm>
              <a:off x="4840" y="2666"/>
              <a:ext cx="103" cy="554"/>
            </a:xfrm>
            <a:custGeom>
              <a:avLst/>
              <a:gdLst>
                <a:gd name="T0" fmla="*/ 0 w 331"/>
                <a:gd name="T1" fmla="*/ 7 h 1875"/>
                <a:gd name="T2" fmla="*/ 6 w 331"/>
                <a:gd name="T3" fmla="*/ 42 h 1875"/>
                <a:gd name="T4" fmla="*/ 11 w 331"/>
                <a:gd name="T5" fmla="*/ 76 h 1875"/>
                <a:gd name="T6" fmla="*/ 17 w 331"/>
                <a:gd name="T7" fmla="*/ 110 h 1875"/>
                <a:gd name="T8" fmla="*/ 22 w 331"/>
                <a:gd name="T9" fmla="*/ 144 h 1875"/>
                <a:gd name="T10" fmla="*/ 28 w 331"/>
                <a:gd name="T11" fmla="*/ 178 h 1875"/>
                <a:gd name="T12" fmla="*/ 34 w 331"/>
                <a:gd name="T13" fmla="*/ 212 h 1875"/>
                <a:gd name="T14" fmla="*/ 39 w 331"/>
                <a:gd name="T15" fmla="*/ 247 h 1875"/>
                <a:gd name="T16" fmla="*/ 44 w 331"/>
                <a:gd name="T17" fmla="*/ 281 h 1875"/>
                <a:gd name="T18" fmla="*/ 50 w 331"/>
                <a:gd name="T19" fmla="*/ 315 h 1875"/>
                <a:gd name="T20" fmla="*/ 56 w 331"/>
                <a:gd name="T21" fmla="*/ 349 h 1875"/>
                <a:gd name="T22" fmla="*/ 61 w 331"/>
                <a:gd name="T23" fmla="*/ 383 h 1875"/>
                <a:gd name="T24" fmla="*/ 67 w 331"/>
                <a:gd name="T25" fmla="*/ 417 h 1875"/>
                <a:gd name="T26" fmla="*/ 73 w 331"/>
                <a:gd name="T27" fmla="*/ 451 h 1875"/>
                <a:gd name="T28" fmla="*/ 78 w 331"/>
                <a:gd name="T29" fmla="*/ 486 h 1875"/>
                <a:gd name="T30" fmla="*/ 84 w 331"/>
                <a:gd name="T31" fmla="*/ 520 h 1875"/>
                <a:gd name="T32" fmla="*/ 89 w 331"/>
                <a:gd name="T33" fmla="*/ 554 h 1875"/>
                <a:gd name="T34" fmla="*/ 100 w 331"/>
                <a:gd name="T35" fmla="*/ 535 h 1875"/>
                <a:gd name="T36" fmla="*/ 94 w 331"/>
                <a:gd name="T37" fmla="*/ 501 h 1875"/>
                <a:gd name="T38" fmla="*/ 89 w 331"/>
                <a:gd name="T39" fmla="*/ 466 h 1875"/>
                <a:gd name="T40" fmla="*/ 83 w 331"/>
                <a:gd name="T41" fmla="*/ 432 h 1875"/>
                <a:gd name="T42" fmla="*/ 78 w 331"/>
                <a:gd name="T43" fmla="*/ 398 h 1875"/>
                <a:gd name="T44" fmla="*/ 72 w 331"/>
                <a:gd name="T45" fmla="*/ 364 h 1875"/>
                <a:gd name="T46" fmla="*/ 67 w 331"/>
                <a:gd name="T47" fmla="*/ 330 h 1875"/>
                <a:gd name="T48" fmla="*/ 61 w 331"/>
                <a:gd name="T49" fmla="*/ 295 h 1875"/>
                <a:gd name="T50" fmla="*/ 55 w 331"/>
                <a:gd name="T51" fmla="*/ 261 h 1875"/>
                <a:gd name="T52" fmla="*/ 50 w 331"/>
                <a:gd name="T53" fmla="*/ 227 h 1875"/>
                <a:gd name="T54" fmla="*/ 44 w 331"/>
                <a:gd name="T55" fmla="*/ 193 h 1875"/>
                <a:gd name="T56" fmla="*/ 39 w 331"/>
                <a:gd name="T57" fmla="*/ 159 h 1875"/>
                <a:gd name="T58" fmla="*/ 33 w 331"/>
                <a:gd name="T59" fmla="*/ 125 h 1875"/>
                <a:gd name="T60" fmla="*/ 27 w 331"/>
                <a:gd name="T61" fmla="*/ 91 h 1875"/>
                <a:gd name="T62" fmla="*/ 22 w 331"/>
                <a:gd name="T63" fmla="*/ 56 h 1875"/>
                <a:gd name="T64" fmla="*/ 16 w 331"/>
                <a:gd name="T65" fmla="*/ 22 h 1875"/>
                <a:gd name="T66" fmla="*/ 6 w 331"/>
                <a:gd name="T67" fmla="*/ 0 h 18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1"/>
                <a:gd name="T103" fmla="*/ 0 h 1875"/>
                <a:gd name="T104" fmla="*/ 331 w 331"/>
                <a:gd name="T105" fmla="*/ 1875 h 18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1" h="1875">
                  <a:moveTo>
                    <a:pt x="25" y="44"/>
                  </a:moveTo>
                  <a:lnTo>
                    <a:pt x="0" y="25"/>
                  </a:lnTo>
                  <a:lnTo>
                    <a:pt x="9" y="83"/>
                  </a:lnTo>
                  <a:lnTo>
                    <a:pt x="19" y="141"/>
                  </a:lnTo>
                  <a:lnTo>
                    <a:pt x="27" y="198"/>
                  </a:lnTo>
                  <a:lnTo>
                    <a:pt x="36" y="257"/>
                  </a:lnTo>
                  <a:lnTo>
                    <a:pt x="45" y="314"/>
                  </a:lnTo>
                  <a:lnTo>
                    <a:pt x="54" y="372"/>
                  </a:lnTo>
                  <a:lnTo>
                    <a:pt x="63" y="429"/>
                  </a:lnTo>
                  <a:lnTo>
                    <a:pt x="71" y="488"/>
                  </a:lnTo>
                  <a:lnTo>
                    <a:pt x="80" y="545"/>
                  </a:lnTo>
                  <a:lnTo>
                    <a:pt x="90" y="603"/>
                  </a:lnTo>
                  <a:lnTo>
                    <a:pt x="99" y="661"/>
                  </a:lnTo>
                  <a:lnTo>
                    <a:pt x="108" y="719"/>
                  </a:lnTo>
                  <a:lnTo>
                    <a:pt x="117" y="776"/>
                  </a:lnTo>
                  <a:lnTo>
                    <a:pt x="125" y="835"/>
                  </a:lnTo>
                  <a:lnTo>
                    <a:pt x="134" y="892"/>
                  </a:lnTo>
                  <a:lnTo>
                    <a:pt x="143" y="950"/>
                  </a:lnTo>
                  <a:lnTo>
                    <a:pt x="152" y="1007"/>
                  </a:lnTo>
                  <a:lnTo>
                    <a:pt x="162" y="1066"/>
                  </a:lnTo>
                  <a:lnTo>
                    <a:pt x="171" y="1123"/>
                  </a:lnTo>
                  <a:lnTo>
                    <a:pt x="180" y="1181"/>
                  </a:lnTo>
                  <a:lnTo>
                    <a:pt x="188" y="1239"/>
                  </a:lnTo>
                  <a:lnTo>
                    <a:pt x="197" y="1297"/>
                  </a:lnTo>
                  <a:lnTo>
                    <a:pt x="206" y="1354"/>
                  </a:lnTo>
                  <a:lnTo>
                    <a:pt x="215" y="1412"/>
                  </a:lnTo>
                  <a:lnTo>
                    <a:pt x="225" y="1470"/>
                  </a:lnTo>
                  <a:lnTo>
                    <a:pt x="234" y="1528"/>
                  </a:lnTo>
                  <a:lnTo>
                    <a:pt x="243" y="1585"/>
                  </a:lnTo>
                  <a:lnTo>
                    <a:pt x="252" y="1644"/>
                  </a:lnTo>
                  <a:lnTo>
                    <a:pt x="260" y="1701"/>
                  </a:lnTo>
                  <a:lnTo>
                    <a:pt x="269" y="1759"/>
                  </a:lnTo>
                  <a:lnTo>
                    <a:pt x="278" y="1816"/>
                  </a:lnTo>
                  <a:lnTo>
                    <a:pt x="287" y="1875"/>
                  </a:lnTo>
                  <a:lnTo>
                    <a:pt x="331" y="1868"/>
                  </a:lnTo>
                  <a:lnTo>
                    <a:pt x="322" y="1810"/>
                  </a:lnTo>
                  <a:lnTo>
                    <a:pt x="313" y="1752"/>
                  </a:lnTo>
                  <a:lnTo>
                    <a:pt x="303" y="1694"/>
                  </a:lnTo>
                  <a:lnTo>
                    <a:pt x="295" y="1637"/>
                  </a:lnTo>
                  <a:lnTo>
                    <a:pt x="286" y="1578"/>
                  </a:lnTo>
                  <a:lnTo>
                    <a:pt x="277" y="1521"/>
                  </a:lnTo>
                  <a:lnTo>
                    <a:pt x="268" y="1463"/>
                  </a:lnTo>
                  <a:lnTo>
                    <a:pt x="259" y="1406"/>
                  </a:lnTo>
                  <a:lnTo>
                    <a:pt x="250" y="1347"/>
                  </a:lnTo>
                  <a:lnTo>
                    <a:pt x="241" y="1290"/>
                  </a:lnTo>
                  <a:lnTo>
                    <a:pt x="231" y="1232"/>
                  </a:lnTo>
                  <a:lnTo>
                    <a:pt x="223" y="1174"/>
                  </a:lnTo>
                  <a:lnTo>
                    <a:pt x="214" y="1116"/>
                  </a:lnTo>
                  <a:lnTo>
                    <a:pt x="205" y="1059"/>
                  </a:lnTo>
                  <a:lnTo>
                    <a:pt x="196" y="1000"/>
                  </a:lnTo>
                  <a:lnTo>
                    <a:pt x="187" y="943"/>
                  </a:lnTo>
                  <a:lnTo>
                    <a:pt x="178" y="885"/>
                  </a:lnTo>
                  <a:lnTo>
                    <a:pt x="168" y="828"/>
                  </a:lnTo>
                  <a:lnTo>
                    <a:pt x="160" y="769"/>
                  </a:lnTo>
                  <a:lnTo>
                    <a:pt x="151" y="712"/>
                  </a:lnTo>
                  <a:lnTo>
                    <a:pt x="142" y="654"/>
                  </a:lnTo>
                  <a:lnTo>
                    <a:pt x="133" y="597"/>
                  </a:lnTo>
                  <a:lnTo>
                    <a:pt x="124" y="538"/>
                  </a:lnTo>
                  <a:lnTo>
                    <a:pt x="115" y="481"/>
                  </a:lnTo>
                  <a:lnTo>
                    <a:pt x="107" y="423"/>
                  </a:lnTo>
                  <a:lnTo>
                    <a:pt x="98" y="365"/>
                  </a:lnTo>
                  <a:lnTo>
                    <a:pt x="88" y="307"/>
                  </a:lnTo>
                  <a:lnTo>
                    <a:pt x="79" y="250"/>
                  </a:lnTo>
                  <a:lnTo>
                    <a:pt x="70" y="191"/>
                  </a:lnTo>
                  <a:lnTo>
                    <a:pt x="62" y="134"/>
                  </a:lnTo>
                  <a:lnTo>
                    <a:pt x="53" y="76"/>
                  </a:lnTo>
                  <a:lnTo>
                    <a:pt x="44" y="19"/>
                  </a:lnTo>
                  <a:lnTo>
                    <a:pt x="19" y="0"/>
                  </a:lnTo>
                  <a:lnTo>
                    <a:pt x="25" y="44"/>
                  </a:lnTo>
                  <a:close/>
                </a:path>
              </a:pathLst>
            </a:custGeom>
            <a:solidFill>
              <a:srgbClr val="000000"/>
            </a:solidFill>
            <a:ln w="9525">
              <a:noFill/>
              <a:round/>
              <a:headEnd/>
              <a:tailEnd/>
            </a:ln>
          </p:spPr>
          <p:txBody>
            <a:bodyPr wrap="none" anchor="ctr"/>
            <a:lstStyle/>
            <a:p>
              <a:endParaRPr lang="pt-BR"/>
            </a:p>
          </p:txBody>
        </p:sp>
        <p:sp>
          <p:nvSpPr>
            <p:cNvPr id="62" name="Freeform 56"/>
            <p:cNvSpPr>
              <a:spLocks noChangeArrowheads="1"/>
            </p:cNvSpPr>
            <p:nvPr/>
          </p:nvSpPr>
          <p:spPr bwMode="auto">
            <a:xfrm>
              <a:off x="4715" y="2666"/>
              <a:ext cx="133" cy="30"/>
            </a:xfrm>
            <a:custGeom>
              <a:avLst/>
              <a:gdLst>
                <a:gd name="T0" fmla="*/ 13 w 426"/>
                <a:gd name="T1" fmla="*/ 24 h 106"/>
                <a:gd name="T2" fmla="*/ 8 w 426"/>
                <a:gd name="T3" fmla="*/ 30 h 106"/>
                <a:gd name="T4" fmla="*/ 16 w 426"/>
                <a:gd name="T5" fmla="*/ 29 h 106"/>
                <a:gd name="T6" fmla="*/ 23 w 426"/>
                <a:gd name="T7" fmla="*/ 28 h 106"/>
                <a:gd name="T8" fmla="*/ 31 w 426"/>
                <a:gd name="T9" fmla="*/ 27 h 106"/>
                <a:gd name="T10" fmla="*/ 39 w 426"/>
                <a:gd name="T11" fmla="*/ 25 h 106"/>
                <a:gd name="T12" fmla="*/ 47 w 426"/>
                <a:gd name="T13" fmla="*/ 24 h 106"/>
                <a:gd name="T14" fmla="*/ 55 w 426"/>
                <a:gd name="T15" fmla="*/ 23 h 106"/>
                <a:gd name="T16" fmla="*/ 63 w 426"/>
                <a:gd name="T17" fmla="*/ 22 h 106"/>
                <a:gd name="T18" fmla="*/ 71 w 426"/>
                <a:gd name="T19" fmla="*/ 21 h 106"/>
                <a:gd name="T20" fmla="*/ 78 w 426"/>
                <a:gd name="T21" fmla="*/ 20 h 106"/>
                <a:gd name="T22" fmla="*/ 86 w 426"/>
                <a:gd name="T23" fmla="*/ 19 h 106"/>
                <a:gd name="T24" fmla="*/ 94 w 426"/>
                <a:gd name="T25" fmla="*/ 18 h 106"/>
                <a:gd name="T26" fmla="*/ 102 w 426"/>
                <a:gd name="T27" fmla="*/ 17 h 106"/>
                <a:gd name="T28" fmla="*/ 110 w 426"/>
                <a:gd name="T29" fmla="*/ 16 h 106"/>
                <a:gd name="T30" fmla="*/ 117 w 426"/>
                <a:gd name="T31" fmla="*/ 15 h 106"/>
                <a:gd name="T32" fmla="*/ 125 w 426"/>
                <a:gd name="T33" fmla="*/ 13 h 106"/>
                <a:gd name="T34" fmla="*/ 133 w 426"/>
                <a:gd name="T35" fmla="*/ 12 h 106"/>
                <a:gd name="T36" fmla="*/ 131 w 426"/>
                <a:gd name="T37" fmla="*/ 0 h 106"/>
                <a:gd name="T38" fmla="*/ 123 w 426"/>
                <a:gd name="T39" fmla="*/ 1 h 106"/>
                <a:gd name="T40" fmla="*/ 115 w 426"/>
                <a:gd name="T41" fmla="*/ 2 h 106"/>
                <a:gd name="T42" fmla="*/ 107 w 426"/>
                <a:gd name="T43" fmla="*/ 3 h 106"/>
                <a:gd name="T44" fmla="*/ 100 w 426"/>
                <a:gd name="T45" fmla="*/ 4 h 106"/>
                <a:gd name="T46" fmla="*/ 92 w 426"/>
                <a:gd name="T47" fmla="*/ 6 h 106"/>
                <a:gd name="T48" fmla="*/ 84 w 426"/>
                <a:gd name="T49" fmla="*/ 7 h 106"/>
                <a:gd name="T50" fmla="*/ 76 w 426"/>
                <a:gd name="T51" fmla="*/ 8 h 106"/>
                <a:gd name="T52" fmla="*/ 68 w 426"/>
                <a:gd name="T53" fmla="*/ 9 h 106"/>
                <a:gd name="T54" fmla="*/ 61 w 426"/>
                <a:gd name="T55" fmla="*/ 10 h 106"/>
                <a:gd name="T56" fmla="*/ 53 w 426"/>
                <a:gd name="T57" fmla="*/ 11 h 106"/>
                <a:gd name="T58" fmla="*/ 45 w 426"/>
                <a:gd name="T59" fmla="*/ 12 h 106"/>
                <a:gd name="T60" fmla="*/ 37 w 426"/>
                <a:gd name="T61" fmla="*/ 13 h 106"/>
                <a:gd name="T62" fmla="*/ 29 w 426"/>
                <a:gd name="T63" fmla="*/ 14 h 106"/>
                <a:gd name="T64" fmla="*/ 21 w 426"/>
                <a:gd name="T65" fmla="*/ 15 h 106"/>
                <a:gd name="T66" fmla="*/ 13 w 426"/>
                <a:gd name="T67" fmla="*/ 17 h 106"/>
                <a:gd name="T68" fmla="*/ 6 w 426"/>
                <a:gd name="T69" fmla="*/ 18 h 106"/>
                <a:gd name="T70" fmla="*/ 0 w 426"/>
                <a:gd name="T71" fmla="*/ 24 h 106"/>
                <a:gd name="T72" fmla="*/ 13 w 426"/>
                <a:gd name="T73" fmla="*/ 24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6"/>
                <a:gd name="T112" fmla="*/ 0 h 106"/>
                <a:gd name="T113" fmla="*/ 426 w 426"/>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6" h="106">
                  <a:moveTo>
                    <a:pt x="43" y="84"/>
                  </a:moveTo>
                  <a:lnTo>
                    <a:pt x="25" y="106"/>
                  </a:lnTo>
                  <a:lnTo>
                    <a:pt x="50" y="102"/>
                  </a:lnTo>
                  <a:lnTo>
                    <a:pt x="75" y="98"/>
                  </a:lnTo>
                  <a:lnTo>
                    <a:pt x="100" y="94"/>
                  </a:lnTo>
                  <a:lnTo>
                    <a:pt x="126" y="90"/>
                  </a:lnTo>
                  <a:lnTo>
                    <a:pt x="151" y="86"/>
                  </a:lnTo>
                  <a:lnTo>
                    <a:pt x="176" y="83"/>
                  </a:lnTo>
                  <a:lnTo>
                    <a:pt x="201" y="78"/>
                  </a:lnTo>
                  <a:lnTo>
                    <a:pt x="226" y="75"/>
                  </a:lnTo>
                  <a:lnTo>
                    <a:pt x="250" y="71"/>
                  </a:lnTo>
                  <a:lnTo>
                    <a:pt x="275" y="67"/>
                  </a:lnTo>
                  <a:lnTo>
                    <a:pt x="301" y="63"/>
                  </a:lnTo>
                  <a:lnTo>
                    <a:pt x="326" y="59"/>
                  </a:lnTo>
                  <a:lnTo>
                    <a:pt x="351" y="55"/>
                  </a:lnTo>
                  <a:lnTo>
                    <a:pt x="376" y="52"/>
                  </a:lnTo>
                  <a:lnTo>
                    <a:pt x="401" y="47"/>
                  </a:lnTo>
                  <a:lnTo>
                    <a:pt x="426" y="44"/>
                  </a:lnTo>
                  <a:lnTo>
                    <a:pt x="420" y="0"/>
                  </a:lnTo>
                  <a:lnTo>
                    <a:pt x="394" y="4"/>
                  </a:lnTo>
                  <a:lnTo>
                    <a:pt x="369" y="8"/>
                  </a:lnTo>
                  <a:lnTo>
                    <a:pt x="344" y="12"/>
                  </a:lnTo>
                  <a:lnTo>
                    <a:pt x="319" y="15"/>
                  </a:lnTo>
                  <a:lnTo>
                    <a:pt x="294" y="20"/>
                  </a:lnTo>
                  <a:lnTo>
                    <a:pt x="269" y="23"/>
                  </a:lnTo>
                  <a:lnTo>
                    <a:pt x="243" y="28"/>
                  </a:lnTo>
                  <a:lnTo>
                    <a:pt x="219" y="31"/>
                  </a:lnTo>
                  <a:lnTo>
                    <a:pt x="194" y="35"/>
                  </a:lnTo>
                  <a:lnTo>
                    <a:pt x="169" y="39"/>
                  </a:lnTo>
                  <a:lnTo>
                    <a:pt x="144" y="43"/>
                  </a:lnTo>
                  <a:lnTo>
                    <a:pt x="119" y="46"/>
                  </a:lnTo>
                  <a:lnTo>
                    <a:pt x="94" y="51"/>
                  </a:lnTo>
                  <a:lnTo>
                    <a:pt x="68" y="54"/>
                  </a:lnTo>
                  <a:lnTo>
                    <a:pt x="43" y="59"/>
                  </a:lnTo>
                  <a:lnTo>
                    <a:pt x="18" y="62"/>
                  </a:lnTo>
                  <a:lnTo>
                    <a:pt x="0" y="84"/>
                  </a:lnTo>
                  <a:lnTo>
                    <a:pt x="43" y="84"/>
                  </a:lnTo>
                  <a:close/>
                </a:path>
              </a:pathLst>
            </a:custGeom>
            <a:solidFill>
              <a:srgbClr val="000000"/>
            </a:solidFill>
            <a:ln w="9525">
              <a:noFill/>
              <a:round/>
              <a:headEnd/>
              <a:tailEnd/>
            </a:ln>
          </p:spPr>
          <p:txBody>
            <a:bodyPr wrap="none" anchor="ctr"/>
            <a:lstStyle/>
            <a:p>
              <a:endParaRPr lang="pt-BR"/>
            </a:p>
          </p:txBody>
        </p:sp>
        <p:sp>
          <p:nvSpPr>
            <p:cNvPr id="63" name="Freeform 57"/>
            <p:cNvSpPr>
              <a:spLocks noChangeArrowheads="1"/>
            </p:cNvSpPr>
            <p:nvPr/>
          </p:nvSpPr>
          <p:spPr bwMode="auto">
            <a:xfrm>
              <a:off x="4737" y="2684"/>
              <a:ext cx="65" cy="110"/>
            </a:xfrm>
            <a:custGeom>
              <a:avLst/>
              <a:gdLst>
                <a:gd name="T0" fmla="*/ 54 w 209"/>
                <a:gd name="T1" fmla="*/ 107 h 372"/>
                <a:gd name="T2" fmla="*/ 58 w 209"/>
                <a:gd name="T3" fmla="*/ 97 h 372"/>
                <a:gd name="T4" fmla="*/ 60 w 209"/>
                <a:gd name="T5" fmla="*/ 86 h 372"/>
                <a:gd name="T6" fmla="*/ 63 w 209"/>
                <a:gd name="T7" fmla="*/ 76 h 372"/>
                <a:gd name="T8" fmla="*/ 64 w 209"/>
                <a:gd name="T9" fmla="*/ 66 h 372"/>
                <a:gd name="T10" fmla="*/ 65 w 209"/>
                <a:gd name="T11" fmla="*/ 56 h 372"/>
                <a:gd name="T12" fmla="*/ 65 w 209"/>
                <a:gd name="T13" fmla="*/ 46 h 372"/>
                <a:gd name="T14" fmla="*/ 65 w 209"/>
                <a:gd name="T15" fmla="*/ 37 h 372"/>
                <a:gd name="T16" fmla="*/ 64 w 209"/>
                <a:gd name="T17" fmla="*/ 27 h 372"/>
                <a:gd name="T18" fmla="*/ 60 w 209"/>
                <a:gd name="T19" fmla="*/ 24 h 372"/>
                <a:gd name="T20" fmla="*/ 57 w 209"/>
                <a:gd name="T21" fmla="*/ 21 h 372"/>
                <a:gd name="T22" fmla="*/ 53 w 209"/>
                <a:gd name="T23" fmla="*/ 17 h 372"/>
                <a:gd name="T24" fmla="*/ 50 w 209"/>
                <a:gd name="T25" fmla="*/ 14 h 372"/>
                <a:gd name="T26" fmla="*/ 46 w 209"/>
                <a:gd name="T27" fmla="*/ 10 h 372"/>
                <a:gd name="T28" fmla="*/ 42 w 209"/>
                <a:gd name="T29" fmla="*/ 7 h 372"/>
                <a:gd name="T30" fmla="*/ 39 w 209"/>
                <a:gd name="T31" fmla="*/ 4 h 372"/>
                <a:gd name="T32" fmla="*/ 35 w 209"/>
                <a:gd name="T33" fmla="*/ 0 h 372"/>
                <a:gd name="T34" fmla="*/ 31 w 209"/>
                <a:gd name="T35" fmla="*/ 3 h 372"/>
                <a:gd name="T36" fmla="*/ 26 w 209"/>
                <a:gd name="T37" fmla="*/ 6 h 372"/>
                <a:gd name="T38" fmla="*/ 22 w 209"/>
                <a:gd name="T39" fmla="*/ 9 h 372"/>
                <a:gd name="T40" fmla="*/ 18 w 209"/>
                <a:gd name="T41" fmla="*/ 12 h 372"/>
                <a:gd name="T42" fmla="*/ 13 w 209"/>
                <a:gd name="T43" fmla="*/ 15 h 372"/>
                <a:gd name="T44" fmla="*/ 9 w 209"/>
                <a:gd name="T45" fmla="*/ 18 h 372"/>
                <a:gd name="T46" fmla="*/ 4 w 209"/>
                <a:gd name="T47" fmla="*/ 21 h 372"/>
                <a:gd name="T48" fmla="*/ 0 w 209"/>
                <a:gd name="T49" fmla="*/ 25 h 372"/>
                <a:gd name="T50" fmla="*/ 1 w 209"/>
                <a:gd name="T51" fmla="*/ 35 h 372"/>
                <a:gd name="T52" fmla="*/ 2 w 209"/>
                <a:gd name="T53" fmla="*/ 45 h 372"/>
                <a:gd name="T54" fmla="*/ 5 w 209"/>
                <a:gd name="T55" fmla="*/ 56 h 372"/>
                <a:gd name="T56" fmla="*/ 7 w 209"/>
                <a:gd name="T57" fmla="*/ 66 h 372"/>
                <a:gd name="T58" fmla="*/ 11 w 209"/>
                <a:gd name="T59" fmla="*/ 77 h 372"/>
                <a:gd name="T60" fmla="*/ 15 w 209"/>
                <a:gd name="T61" fmla="*/ 88 h 372"/>
                <a:gd name="T62" fmla="*/ 19 w 209"/>
                <a:gd name="T63" fmla="*/ 99 h 372"/>
                <a:gd name="T64" fmla="*/ 22 w 209"/>
                <a:gd name="T65" fmla="*/ 110 h 372"/>
                <a:gd name="T66" fmla="*/ 54 w 209"/>
                <a:gd name="T67" fmla="*/ 107 h 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9"/>
                <a:gd name="T103" fmla="*/ 0 h 372"/>
                <a:gd name="T104" fmla="*/ 209 w 209"/>
                <a:gd name="T105" fmla="*/ 372 h 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9" h="372">
                  <a:moveTo>
                    <a:pt x="175" y="362"/>
                  </a:moveTo>
                  <a:lnTo>
                    <a:pt x="185" y="328"/>
                  </a:lnTo>
                  <a:lnTo>
                    <a:pt x="194" y="292"/>
                  </a:lnTo>
                  <a:lnTo>
                    <a:pt x="201" y="258"/>
                  </a:lnTo>
                  <a:lnTo>
                    <a:pt x="206" y="223"/>
                  </a:lnTo>
                  <a:lnTo>
                    <a:pt x="209" y="190"/>
                  </a:lnTo>
                  <a:lnTo>
                    <a:pt x="209" y="157"/>
                  </a:lnTo>
                  <a:lnTo>
                    <a:pt x="209" y="125"/>
                  </a:lnTo>
                  <a:lnTo>
                    <a:pt x="206" y="93"/>
                  </a:lnTo>
                  <a:lnTo>
                    <a:pt x="194" y="81"/>
                  </a:lnTo>
                  <a:lnTo>
                    <a:pt x="183" y="70"/>
                  </a:lnTo>
                  <a:lnTo>
                    <a:pt x="172" y="59"/>
                  </a:lnTo>
                  <a:lnTo>
                    <a:pt x="160" y="46"/>
                  </a:lnTo>
                  <a:lnTo>
                    <a:pt x="148" y="35"/>
                  </a:lnTo>
                  <a:lnTo>
                    <a:pt x="136" y="23"/>
                  </a:lnTo>
                  <a:lnTo>
                    <a:pt x="125" y="12"/>
                  </a:lnTo>
                  <a:lnTo>
                    <a:pt x="113" y="0"/>
                  </a:lnTo>
                  <a:lnTo>
                    <a:pt x="100" y="11"/>
                  </a:lnTo>
                  <a:lnTo>
                    <a:pt x="85" y="21"/>
                  </a:lnTo>
                  <a:lnTo>
                    <a:pt x="71" y="31"/>
                  </a:lnTo>
                  <a:lnTo>
                    <a:pt x="57" y="41"/>
                  </a:lnTo>
                  <a:lnTo>
                    <a:pt x="42" y="52"/>
                  </a:lnTo>
                  <a:lnTo>
                    <a:pt x="29" y="62"/>
                  </a:lnTo>
                  <a:lnTo>
                    <a:pt x="14" y="72"/>
                  </a:lnTo>
                  <a:lnTo>
                    <a:pt x="0" y="83"/>
                  </a:lnTo>
                  <a:lnTo>
                    <a:pt x="2" y="118"/>
                  </a:lnTo>
                  <a:lnTo>
                    <a:pt x="7" y="152"/>
                  </a:lnTo>
                  <a:lnTo>
                    <a:pt x="15" y="188"/>
                  </a:lnTo>
                  <a:lnTo>
                    <a:pt x="24" y="223"/>
                  </a:lnTo>
                  <a:lnTo>
                    <a:pt x="35" y="260"/>
                  </a:lnTo>
                  <a:lnTo>
                    <a:pt x="48" y="297"/>
                  </a:lnTo>
                  <a:lnTo>
                    <a:pt x="61" y="334"/>
                  </a:lnTo>
                  <a:lnTo>
                    <a:pt x="72" y="372"/>
                  </a:lnTo>
                  <a:lnTo>
                    <a:pt x="175" y="362"/>
                  </a:lnTo>
                  <a:close/>
                </a:path>
              </a:pathLst>
            </a:custGeom>
            <a:solidFill>
              <a:srgbClr val="669933"/>
            </a:solidFill>
            <a:ln w="9525">
              <a:noFill/>
              <a:round/>
              <a:headEnd/>
              <a:tailEnd/>
            </a:ln>
          </p:spPr>
          <p:txBody>
            <a:bodyPr wrap="none" anchor="ctr"/>
            <a:lstStyle/>
            <a:p>
              <a:endParaRPr lang="pt-BR"/>
            </a:p>
          </p:txBody>
        </p:sp>
        <p:sp>
          <p:nvSpPr>
            <p:cNvPr id="64" name="Freeform 58"/>
            <p:cNvSpPr>
              <a:spLocks noChangeArrowheads="1"/>
            </p:cNvSpPr>
            <p:nvPr/>
          </p:nvSpPr>
          <p:spPr bwMode="auto">
            <a:xfrm>
              <a:off x="4786" y="2707"/>
              <a:ext cx="25" cy="85"/>
            </a:xfrm>
            <a:custGeom>
              <a:avLst/>
              <a:gdLst>
                <a:gd name="T0" fmla="*/ 12 w 78"/>
                <a:gd name="T1" fmla="*/ 9 h 292"/>
                <a:gd name="T2" fmla="*/ 10 w 78"/>
                <a:gd name="T3" fmla="*/ 5 h 292"/>
                <a:gd name="T4" fmla="*/ 10 w 78"/>
                <a:gd name="T5" fmla="*/ 10 h 292"/>
                <a:gd name="T6" fmla="*/ 11 w 78"/>
                <a:gd name="T7" fmla="*/ 14 h 292"/>
                <a:gd name="T8" fmla="*/ 10 w 78"/>
                <a:gd name="T9" fmla="*/ 19 h 292"/>
                <a:gd name="T10" fmla="*/ 10 w 78"/>
                <a:gd name="T11" fmla="*/ 23 h 292"/>
                <a:gd name="T12" fmla="*/ 10 w 78"/>
                <a:gd name="T13" fmla="*/ 28 h 292"/>
                <a:gd name="T14" fmla="*/ 11 w 78"/>
                <a:gd name="T15" fmla="*/ 33 h 292"/>
                <a:gd name="T16" fmla="*/ 10 w 78"/>
                <a:gd name="T17" fmla="*/ 37 h 292"/>
                <a:gd name="T18" fmla="*/ 10 w 78"/>
                <a:gd name="T19" fmla="*/ 42 h 292"/>
                <a:gd name="T20" fmla="*/ 9 w 78"/>
                <a:gd name="T21" fmla="*/ 47 h 292"/>
                <a:gd name="T22" fmla="*/ 8 w 78"/>
                <a:gd name="T23" fmla="*/ 52 h 292"/>
                <a:gd name="T24" fmla="*/ 7 w 78"/>
                <a:gd name="T25" fmla="*/ 56 h 292"/>
                <a:gd name="T26" fmla="*/ 6 w 78"/>
                <a:gd name="T27" fmla="*/ 61 h 292"/>
                <a:gd name="T28" fmla="*/ 4 w 78"/>
                <a:gd name="T29" fmla="*/ 66 h 292"/>
                <a:gd name="T30" fmla="*/ 3 w 78"/>
                <a:gd name="T31" fmla="*/ 71 h 292"/>
                <a:gd name="T32" fmla="*/ 2 w 78"/>
                <a:gd name="T33" fmla="*/ 76 h 292"/>
                <a:gd name="T34" fmla="*/ 0 w 78"/>
                <a:gd name="T35" fmla="*/ 81 h 292"/>
                <a:gd name="T36" fmla="*/ 13 w 78"/>
                <a:gd name="T37" fmla="*/ 85 h 292"/>
                <a:gd name="T38" fmla="*/ 15 w 78"/>
                <a:gd name="T39" fmla="*/ 80 h 292"/>
                <a:gd name="T40" fmla="*/ 17 w 78"/>
                <a:gd name="T41" fmla="*/ 75 h 292"/>
                <a:gd name="T42" fmla="*/ 19 w 78"/>
                <a:gd name="T43" fmla="*/ 69 h 292"/>
                <a:gd name="T44" fmla="*/ 20 w 78"/>
                <a:gd name="T45" fmla="*/ 64 h 292"/>
                <a:gd name="T46" fmla="*/ 21 w 78"/>
                <a:gd name="T47" fmla="*/ 59 h 292"/>
                <a:gd name="T48" fmla="*/ 22 w 78"/>
                <a:gd name="T49" fmla="*/ 54 h 292"/>
                <a:gd name="T50" fmla="*/ 23 w 78"/>
                <a:gd name="T51" fmla="*/ 49 h 292"/>
                <a:gd name="T52" fmla="*/ 24 w 78"/>
                <a:gd name="T53" fmla="*/ 43 h 292"/>
                <a:gd name="T54" fmla="*/ 24 w 78"/>
                <a:gd name="T55" fmla="*/ 39 h 292"/>
                <a:gd name="T56" fmla="*/ 25 w 78"/>
                <a:gd name="T57" fmla="*/ 33 h 292"/>
                <a:gd name="T58" fmla="*/ 25 w 78"/>
                <a:gd name="T59" fmla="*/ 28 h 292"/>
                <a:gd name="T60" fmla="*/ 25 w 78"/>
                <a:gd name="T61" fmla="*/ 23 h 292"/>
                <a:gd name="T62" fmla="*/ 25 w 78"/>
                <a:gd name="T63" fmla="*/ 19 h 292"/>
                <a:gd name="T64" fmla="*/ 25 w 78"/>
                <a:gd name="T65" fmla="*/ 14 h 292"/>
                <a:gd name="T66" fmla="*/ 24 w 78"/>
                <a:gd name="T67" fmla="*/ 9 h 292"/>
                <a:gd name="T68" fmla="*/ 24 w 78"/>
                <a:gd name="T69" fmla="*/ 4 h 292"/>
                <a:gd name="T70" fmla="*/ 22 w 78"/>
                <a:gd name="T71" fmla="*/ 0 h 292"/>
                <a:gd name="T72" fmla="*/ 12 w 78"/>
                <a:gd name="T73" fmla="*/ 9 h 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292"/>
                <a:gd name="T113" fmla="*/ 78 w 78"/>
                <a:gd name="T114" fmla="*/ 292 h 2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292">
                  <a:moveTo>
                    <a:pt x="36" y="32"/>
                  </a:moveTo>
                  <a:lnTo>
                    <a:pt x="30" y="18"/>
                  </a:lnTo>
                  <a:lnTo>
                    <a:pt x="31" y="34"/>
                  </a:lnTo>
                  <a:lnTo>
                    <a:pt x="34" y="49"/>
                  </a:lnTo>
                  <a:lnTo>
                    <a:pt x="32" y="64"/>
                  </a:lnTo>
                  <a:lnTo>
                    <a:pt x="32" y="80"/>
                  </a:lnTo>
                  <a:lnTo>
                    <a:pt x="32" y="97"/>
                  </a:lnTo>
                  <a:lnTo>
                    <a:pt x="34" y="112"/>
                  </a:lnTo>
                  <a:lnTo>
                    <a:pt x="31" y="128"/>
                  </a:lnTo>
                  <a:lnTo>
                    <a:pt x="30" y="144"/>
                  </a:lnTo>
                  <a:lnTo>
                    <a:pt x="28" y="160"/>
                  </a:lnTo>
                  <a:lnTo>
                    <a:pt x="26" y="177"/>
                  </a:lnTo>
                  <a:lnTo>
                    <a:pt x="22" y="193"/>
                  </a:lnTo>
                  <a:lnTo>
                    <a:pt x="19" y="210"/>
                  </a:lnTo>
                  <a:lnTo>
                    <a:pt x="14" y="226"/>
                  </a:lnTo>
                  <a:lnTo>
                    <a:pt x="10" y="245"/>
                  </a:lnTo>
                  <a:lnTo>
                    <a:pt x="5" y="261"/>
                  </a:lnTo>
                  <a:lnTo>
                    <a:pt x="0" y="278"/>
                  </a:lnTo>
                  <a:lnTo>
                    <a:pt x="42" y="292"/>
                  </a:lnTo>
                  <a:lnTo>
                    <a:pt x="48" y="275"/>
                  </a:lnTo>
                  <a:lnTo>
                    <a:pt x="53" y="256"/>
                  </a:lnTo>
                  <a:lnTo>
                    <a:pt x="58" y="238"/>
                  </a:lnTo>
                  <a:lnTo>
                    <a:pt x="62" y="220"/>
                  </a:lnTo>
                  <a:lnTo>
                    <a:pt x="66" y="202"/>
                  </a:lnTo>
                  <a:lnTo>
                    <a:pt x="69" y="184"/>
                  </a:lnTo>
                  <a:lnTo>
                    <a:pt x="71" y="167"/>
                  </a:lnTo>
                  <a:lnTo>
                    <a:pt x="74" y="149"/>
                  </a:lnTo>
                  <a:lnTo>
                    <a:pt x="75" y="133"/>
                  </a:lnTo>
                  <a:lnTo>
                    <a:pt x="77" y="114"/>
                  </a:lnTo>
                  <a:lnTo>
                    <a:pt x="78" y="97"/>
                  </a:lnTo>
                  <a:lnTo>
                    <a:pt x="78" y="80"/>
                  </a:lnTo>
                  <a:lnTo>
                    <a:pt x="78" y="64"/>
                  </a:lnTo>
                  <a:lnTo>
                    <a:pt x="77" y="47"/>
                  </a:lnTo>
                  <a:lnTo>
                    <a:pt x="75" y="30"/>
                  </a:lnTo>
                  <a:lnTo>
                    <a:pt x="74" y="14"/>
                  </a:lnTo>
                  <a:lnTo>
                    <a:pt x="68" y="0"/>
                  </a:lnTo>
                  <a:lnTo>
                    <a:pt x="36" y="32"/>
                  </a:lnTo>
                  <a:close/>
                </a:path>
              </a:pathLst>
            </a:custGeom>
            <a:solidFill>
              <a:srgbClr val="000000"/>
            </a:solidFill>
            <a:ln w="9525">
              <a:noFill/>
              <a:round/>
              <a:headEnd/>
              <a:tailEnd/>
            </a:ln>
          </p:spPr>
          <p:txBody>
            <a:bodyPr wrap="none" anchor="ctr"/>
            <a:lstStyle/>
            <a:p>
              <a:endParaRPr lang="pt-BR"/>
            </a:p>
          </p:txBody>
        </p:sp>
        <p:sp>
          <p:nvSpPr>
            <p:cNvPr id="65" name="Freeform 59"/>
            <p:cNvSpPr>
              <a:spLocks noChangeArrowheads="1"/>
            </p:cNvSpPr>
            <p:nvPr/>
          </p:nvSpPr>
          <p:spPr bwMode="auto">
            <a:xfrm>
              <a:off x="4769" y="2679"/>
              <a:ext cx="37" cy="38"/>
            </a:xfrm>
            <a:custGeom>
              <a:avLst/>
              <a:gdLst>
                <a:gd name="T0" fmla="*/ 9 w 125"/>
                <a:gd name="T1" fmla="*/ 11 h 127"/>
                <a:gd name="T2" fmla="*/ 0 w 125"/>
                <a:gd name="T3" fmla="*/ 10 h 127"/>
                <a:gd name="T4" fmla="*/ 4 w 125"/>
                <a:gd name="T5" fmla="*/ 14 h 127"/>
                <a:gd name="T6" fmla="*/ 7 w 125"/>
                <a:gd name="T7" fmla="*/ 17 h 127"/>
                <a:gd name="T8" fmla="*/ 11 w 125"/>
                <a:gd name="T9" fmla="*/ 21 h 127"/>
                <a:gd name="T10" fmla="*/ 14 w 125"/>
                <a:gd name="T11" fmla="*/ 24 h 127"/>
                <a:gd name="T12" fmla="*/ 17 w 125"/>
                <a:gd name="T13" fmla="*/ 27 h 127"/>
                <a:gd name="T14" fmla="*/ 21 w 125"/>
                <a:gd name="T15" fmla="*/ 31 h 127"/>
                <a:gd name="T16" fmla="*/ 24 w 125"/>
                <a:gd name="T17" fmla="*/ 34 h 127"/>
                <a:gd name="T18" fmla="*/ 28 w 125"/>
                <a:gd name="T19" fmla="*/ 38 h 127"/>
                <a:gd name="T20" fmla="*/ 37 w 125"/>
                <a:gd name="T21" fmla="*/ 28 h 127"/>
                <a:gd name="T22" fmla="*/ 33 w 125"/>
                <a:gd name="T23" fmla="*/ 25 h 127"/>
                <a:gd name="T24" fmla="*/ 30 w 125"/>
                <a:gd name="T25" fmla="*/ 22 h 127"/>
                <a:gd name="T26" fmla="*/ 27 w 125"/>
                <a:gd name="T27" fmla="*/ 19 h 127"/>
                <a:gd name="T28" fmla="*/ 23 w 125"/>
                <a:gd name="T29" fmla="*/ 14 h 127"/>
                <a:gd name="T30" fmla="*/ 19 w 125"/>
                <a:gd name="T31" fmla="*/ 11 h 127"/>
                <a:gd name="T32" fmla="*/ 16 w 125"/>
                <a:gd name="T33" fmla="*/ 7 h 127"/>
                <a:gd name="T34" fmla="*/ 13 w 125"/>
                <a:gd name="T35" fmla="*/ 4 h 127"/>
                <a:gd name="T36" fmla="*/ 9 w 125"/>
                <a:gd name="T37" fmla="*/ 1 h 127"/>
                <a:gd name="T38" fmla="*/ 1 w 125"/>
                <a:gd name="T39" fmla="*/ 0 h 127"/>
                <a:gd name="T40" fmla="*/ 9 w 125"/>
                <a:gd name="T41" fmla="*/ 11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127"/>
                <a:gd name="T65" fmla="*/ 125 w 125"/>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127">
                  <a:moveTo>
                    <a:pt x="29" y="37"/>
                  </a:moveTo>
                  <a:lnTo>
                    <a:pt x="0" y="34"/>
                  </a:lnTo>
                  <a:lnTo>
                    <a:pt x="12" y="46"/>
                  </a:lnTo>
                  <a:lnTo>
                    <a:pt x="23" y="57"/>
                  </a:lnTo>
                  <a:lnTo>
                    <a:pt x="36" y="69"/>
                  </a:lnTo>
                  <a:lnTo>
                    <a:pt x="47" y="80"/>
                  </a:lnTo>
                  <a:lnTo>
                    <a:pt x="59" y="91"/>
                  </a:lnTo>
                  <a:lnTo>
                    <a:pt x="70" y="104"/>
                  </a:lnTo>
                  <a:lnTo>
                    <a:pt x="81" y="115"/>
                  </a:lnTo>
                  <a:lnTo>
                    <a:pt x="93" y="127"/>
                  </a:lnTo>
                  <a:lnTo>
                    <a:pt x="125" y="95"/>
                  </a:lnTo>
                  <a:lnTo>
                    <a:pt x="113" y="83"/>
                  </a:lnTo>
                  <a:lnTo>
                    <a:pt x="102" y="72"/>
                  </a:lnTo>
                  <a:lnTo>
                    <a:pt x="91" y="62"/>
                  </a:lnTo>
                  <a:lnTo>
                    <a:pt x="79" y="48"/>
                  </a:lnTo>
                  <a:lnTo>
                    <a:pt x="65" y="37"/>
                  </a:lnTo>
                  <a:lnTo>
                    <a:pt x="55" y="25"/>
                  </a:lnTo>
                  <a:lnTo>
                    <a:pt x="44" y="14"/>
                  </a:lnTo>
                  <a:lnTo>
                    <a:pt x="32" y="2"/>
                  </a:lnTo>
                  <a:lnTo>
                    <a:pt x="4" y="0"/>
                  </a:lnTo>
                  <a:lnTo>
                    <a:pt x="29" y="37"/>
                  </a:lnTo>
                  <a:close/>
                </a:path>
              </a:pathLst>
            </a:custGeom>
            <a:solidFill>
              <a:srgbClr val="000000"/>
            </a:solidFill>
            <a:ln w="9525">
              <a:noFill/>
              <a:round/>
              <a:headEnd/>
              <a:tailEnd/>
            </a:ln>
          </p:spPr>
          <p:txBody>
            <a:bodyPr wrap="none" anchor="ctr"/>
            <a:lstStyle/>
            <a:p>
              <a:endParaRPr lang="pt-BR"/>
            </a:p>
          </p:txBody>
        </p:sp>
        <p:sp>
          <p:nvSpPr>
            <p:cNvPr id="66" name="Freeform 60"/>
            <p:cNvSpPr>
              <a:spLocks noChangeArrowheads="1"/>
            </p:cNvSpPr>
            <p:nvPr/>
          </p:nvSpPr>
          <p:spPr bwMode="auto">
            <a:xfrm>
              <a:off x="4732" y="2679"/>
              <a:ext cx="45" cy="36"/>
            </a:xfrm>
            <a:custGeom>
              <a:avLst/>
              <a:gdLst>
                <a:gd name="T0" fmla="*/ 13 w 148"/>
                <a:gd name="T1" fmla="*/ 31 h 119"/>
                <a:gd name="T2" fmla="*/ 11 w 148"/>
                <a:gd name="T3" fmla="*/ 36 h 119"/>
                <a:gd name="T4" fmla="*/ 15 w 148"/>
                <a:gd name="T5" fmla="*/ 33 h 119"/>
                <a:gd name="T6" fmla="*/ 19 w 148"/>
                <a:gd name="T7" fmla="*/ 30 h 119"/>
                <a:gd name="T8" fmla="*/ 23 w 148"/>
                <a:gd name="T9" fmla="*/ 27 h 119"/>
                <a:gd name="T10" fmla="*/ 28 w 148"/>
                <a:gd name="T11" fmla="*/ 24 h 119"/>
                <a:gd name="T12" fmla="*/ 33 w 148"/>
                <a:gd name="T13" fmla="*/ 20 h 119"/>
                <a:gd name="T14" fmla="*/ 36 w 148"/>
                <a:gd name="T15" fmla="*/ 17 h 119"/>
                <a:gd name="T16" fmla="*/ 41 w 148"/>
                <a:gd name="T17" fmla="*/ 14 h 119"/>
                <a:gd name="T18" fmla="*/ 45 w 148"/>
                <a:gd name="T19" fmla="*/ 11 h 119"/>
                <a:gd name="T20" fmla="*/ 37 w 148"/>
                <a:gd name="T21" fmla="*/ 0 h 119"/>
                <a:gd name="T22" fmla="*/ 33 w 148"/>
                <a:gd name="T23" fmla="*/ 3 h 119"/>
                <a:gd name="T24" fmla="*/ 29 w 148"/>
                <a:gd name="T25" fmla="*/ 6 h 119"/>
                <a:gd name="T26" fmla="*/ 24 w 148"/>
                <a:gd name="T27" fmla="*/ 9 h 119"/>
                <a:gd name="T28" fmla="*/ 20 w 148"/>
                <a:gd name="T29" fmla="*/ 12 h 119"/>
                <a:gd name="T30" fmla="*/ 16 w 148"/>
                <a:gd name="T31" fmla="*/ 15 h 119"/>
                <a:gd name="T32" fmla="*/ 12 w 148"/>
                <a:gd name="T33" fmla="*/ 19 h 119"/>
                <a:gd name="T34" fmla="*/ 7 w 148"/>
                <a:gd name="T35" fmla="*/ 22 h 119"/>
                <a:gd name="T36" fmla="*/ 3 w 148"/>
                <a:gd name="T37" fmla="*/ 25 h 119"/>
                <a:gd name="T38" fmla="*/ 0 w 148"/>
                <a:gd name="T39" fmla="*/ 31 h 119"/>
                <a:gd name="T40" fmla="*/ 13 w 148"/>
                <a:gd name="T41" fmla="*/ 31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19"/>
                <a:gd name="T65" fmla="*/ 148 w 148"/>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19">
                  <a:moveTo>
                    <a:pt x="44" y="101"/>
                  </a:moveTo>
                  <a:lnTo>
                    <a:pt x="35" y="119"/>
                  </a:lnTo>
                  <a:lnTo>
                    <a:pt x="48" y="109"/>
                  </a:lnTo>
                  <a:lnTo>
                    <a:pt x="63" y="98"/>
                  </a:lnTo>
                  <a:lnTo>
                    <a:pt x="77" y="88"/>
                  </a:lnTo>
                  <a:lnTo>
                    <a:pt x="92" y="78"/>
                  </a:lnTo>
                  <a:lnTo>
                    <a:pt x="107" y="67"/>
                  </a:lnTo>
                  <a:lnTo>
                    <a:pt x="119" y="57"/>
                  </a:lnTo>
                  <a:lnTo>
                    <a:pt x="134" y="47"/>
                  </a:lnTo>
                  <a:lnTo>
                    <a:pt x="148" y="37"/>
                  </a:lnTo>
                  <a:lnTo>
                    <a:pt x="123" y="0"/>
                  </a:lnTo>
                  <a:lnTo>
                    <a:pt x="109" y="10"/>
                  </a:lnTo>
                  <a:lnTo>
                    <a:pt x="94" y="21"/>
                  </a:lnTo>
                  <a:lnTo>
                    <a:pt x="79" y="31"/>
                  </a:lnTo>
                  <a:lnTo>
                    <a:pt x="67" y="41"/>
                  </a:lnTo>
                  <a:lnTo>
                    <a:pt x="52" y="51"/>
                  </a:lnTo>
                  <a:lnTo>
                    <a:pt x="38" y="62"/>
                  </a:lnTo>
                  <a:lnTo>
                    <a:pt x="23" y="72"/>
                  </a:lnTo>
                  <a:lnTo>
                    <a:pt x="9" y="82"/>
                  </a:lnTo>
                  <a:lnTo>
                    <a:pt x="0" y="101"/>
                  </a:lnTo>
                  <a:lnTo>
                    <a:pt x="44" y="101"/>
                  </a:lnTo>
                  <a:close/>
                </a:path>
              </a:pathLst>
            </a:custGeom>
            <a:solidFill>
              <a:srgbClr val="000000"/>
            </a:solidFill>
            <a:ln w="9525">
              <a:noFill/>
              <a:round/>
              <a:headEnd/>
              <a:tailEnd/>
            </a:ln>
          </p:spPr>
          <p:txBody>
            <a:bodyPr wrap="none" anchor="ctr"/>
            <a:lstStyle/>
            <a:p>
              <a:endParaRPr lang="pt-BR"/>
            </a:p>
          </p:txBody>
        </p:sp>
        <p:sp>
          <p:nvSpPr>
            <p:cNvPr id="67" name="Freeform 61"/>
            <p:cNvSpPr>
              <a:spLocks noChangeArrowheads="1"/>
            </p:cNvSpPr>
            <p:nvPr/>
          </p:nvSpPr>
          <p:spPr bwMode="auto">
            <a:xfrm>
              <a:off x="4732" y="2709"/>
              <a:ext cx="35" cy="92"/>
            </a:xfrm>
            <a:custGeom>
              <a:avLst/>
              <a:gdLst>
                <a:gd name="T0" fmla="*/ 28 w 116"/>
                <a:gd name="T1" fmla="*/ 79 h 311"/>
                <a:gd name="T2" fmla="*/ 35 w 116"/>
                <a:gd name="T3" fmla="*/ 83 h 311"/>
                <a:gd name="T4" fmla="*/ 33 w 116"/>
                <a:gd name="T5" fmla="*/ 78 h 311"/>
                <a:gd name="T6" fmla="*/ 31 w 116"/>
                <a:gd name="T7" fmla="*/ 72 h 311"/>
                <a:gd name="T8" fmla="*/ 29 w 116"/>
                <a:gd name="T9" fmla="*/ 67 h 311"/>
                <a:gd name="T10" fmla="*/ 27 w 116"/>
                <a:gd name="T11" fmla="*/ 61 h 311"/>
                <a:gd name="T12" fmla="*/ 25 w 116"/>
                <a:gd name="T13" fmla="*/ 56 h 311"/>
                <a:gd name="T14" fmla="*/ 24 w 116"/>
                <a:gd name="T15" fmla="*/ 50 h 311"/>
                <a:gd name="T16" fmla="*/ 22 w 116"/>
                <a:gd name="T17" fmla="*/ 45 h 311"/>
                <a:gd name="T18" fmla="*/ 21 w 116"/>
                <a:gd name="T19" fmla="*/ 40 h 311"/>
                <a:gd name="T20" fmla="*/ 19 w 116"/>
                <a:gd name="T21" fmla="*/ 35 h 311"/>
                <a:gd name="T22" fmla="*/ 18 w 116"/>
                <a:gd name="T23" fmla="*/ 29 h 311"/>
                <a:gd name="T24" fmla="*/ 16 w 116"/>
                <a:gd name="T25" fmla="*/ 25 h 311"/>
                <a:gd name="T26" fmla="*/ 15 w 116"/>
                <a:gd name="T27" fmla="*/ 20 h 311"/>
                <a:gd name="T28" fmla="*/ 14 w 116"/>
                <a:gd name="T29" fmla="*/ 14 h 311"/>
                <a:gd name="T30" fmla="*/ 14 w 116"/>
                <a:gd name="T31" fmla="*/ 10 h 311"/>
                <a:gd name="T32" fmla="*/ 13 w 116"/>
                <a:gd name="T33" fmla="*/ 5 h 311"/>
                <a:gd name="T34" fmla="*/ 13 w 116"/>
                <a:gd name="T35" fmla="*/ 0 h 311"/>
                <a:gd name="T36" fmla="*/ 0 w 116"/>
                <a:gd name="T37" fmla="*/ 0 h 311"/>
                <a:gd name="T38" fmla="*/ 0 w 116"/>
                <a:gd name="T39" fmla="*/ 5 h 311"/>
                <a:gd name="T40" fmla="*/ 1 w 116"/>
                <a:gd name="T41" fmla="*/ 11 h 311"/>
                <a:gd name="T42" fmla="*/ 2 w 116"/>
                <a:gd name="T43" fmla="*/ 17 h 311"/>
                <a:gd name="T44" fmla="*/ 2 w 116"/>
                <a:gd name="T45" fmla="*/ 22 h 311"/>
                <a:gd name="T46" fmla="*/ 3 w 116"/>
                <a:gd name="T47" fmla="*/ 27 h 311"/>
                <a:gd name="T48" fmla="*/ 5 w 116"/>
                <a:gd name="T49" fmla="*/ 33 h 311"/>
                <a:gd name="T50" fmla="*/ 6 w 116"/>
                <a:gd name="T51" fmla="*/ 38 h 311"/>
                <a:gd name="T52" fmla="*/ 7 w 116"/>
                <a:gd name="T53" fmla="*/ 43 h 311"/>
                <a:gd name="T54" fmla="*/ 9 w 116"/>
                <a:gd name="T55" fmla="*/ 49 h 311"/>
                <a:gd name="T56" fmla="*/ 11 w 116"/>
                <a:gd name="T57" fmla="*/ 54 h 311"/>
                <a:gd name="T58" fmla="*/ 13 w 116"/>
                <a:gd name="T59" fmla="*/ 60 h 311"/>
                <a:gd name="T60" fmla="*/ 15 w 116"/>
                <a:gd name="T61" fmla="*/ 65 h 311"/>
                <a:gd name="T62" fmla="*/ 17 w 116"/>
                <a:gd name="T63" fmla="*/ 71 h 311"/>
                <a:gd name="T64" fmla="*/ 19 w 116"/>
                <a:gd name="T65" fmla="*/ 76 h 311"/>
                <a:gd name="T66" fmla="*/ 20 w 116"/>
                <a:gd name="T67" fmla="*/ 82 h 311"/>
                <a:gd name="T68" fmla="*/ 22 w 116"/>
                <a:gd name="T69" fmla="*/ 88 h 311"/>
                <a:gd name="T70" fmla="*/ 29 w 116"/>
                <a:gd name="T71" fmla="*/ 92 h 311"/>
                <a:gd name="T72" fmla="*/ 28 w 116"/>
                <a:gd name="T73" fmla="*/ 79 h 3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311"/>
                <a:gd name="T113" fmla="*/ 116 w 116"/>
                <a:gd name="T114" fmla="*/ 311 h 3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311">
                  <a:moveTo>
                    <a:pt x="92" y="267"/>
                  </a:moveTo>
                  <a:lnTo>
                    <a:pt x="116" y="282"/>
                  </a:lnTo>
                  <a:lnTo>
                    <a:pt x="110" y="263"/>
                  </a:lnTo>
                  <a:lnTo>
                    <a:pt x="103" y="245"/>
                  </a:lnTo>
                  <a:lnTo>
                    <a:pt x="96" y="225"/>
                  </a:lnTo>
                  <a:lnTo>
                    <a:pt x="91" y="207"/>
                  </a:lnTo>
                  <a:lnTo>
                    <a:pt x="84" y="188"/>
                  </a:lnTo>
                  <a:lnTo>
                    <a:pt x="79" y="170"/>
                  </a:lnTo>
                  <a:lnTo>
                    <a:pt x="73" y="152"/>
                  </a:lnTo>
                  <a:lnTo>
                    <a:pt x="68" y="135"/>
                  </a:lnTo>
                  <a:lnTo>
                    <a:pt x="63" y="117"/>
                  </a:lnTo>
                  <a:lnTo>
                    <a:pt x="59" y="99"/>
                  </a:lnTo>
                  <a:lnTo>
                    <a:pt x="54" y="83"/>
                  </a:lnTo>
                  <a:lnTo>
                    <a:pt x="51" y="66"/>
                  </a:lnTo>
                  <a:lnTo>
                    <a:pt x="48" y="49"/>
                  </a:lnTo>
                  <a:lnTo>
                    <a:pt x="46" y="33"/>
                  </a:lnTo>
                  <a:lnTo>
                    <a:pt x="44" y="16"/>
                  </a:lnTo>
                  <a:lnTo>
                    <a:pt x="44" y="0"/>
                  </a:lnTo>
                  <a:lnTo>
                    <a:pt x="0" y="0"/>
                  </a:lnTo>
                  <a:lnTo>
                    <a:pt x="0" y="18"/>
                  </a:lnTo>
                  <a:lnTo>
                    <a:pt x="3" y="37"/>
                  </a:lnTo>
                  <a:lnTo>
                    <a:pt x="5" y="56"/>
                  </a:lnTo>
                  <a:lnTo>
                    <a:pt x="7" y="73"/>
                  </a:lnTo>
                  <a:lnTo>
                    <a:pt x="11" y="92"/>
                  </a:lnTo>
                  <a:lnTo>
                    <a:pt x="15" y="111"/>
                  </a:lnTo>
                  <a:lnTo>
                    <a:pt x="20" y="129"/>
                  </a:lnTo>
                  <a:lnTo>
                    <a:pt x="24" y="146"/>
                  </a:lnTo>
                  <a:lnTo>
                    <a:pt x="30" y="166"/>
                  </a:lnTo>
                  <a:lnTo>
                    <a:pt x="36" y="184"/>
                  </a:lnTo>
                  <a:lnTo>
                    <a:pt x="43" y="202"/>
                  </a:lnTo>
                  <a:lnTo>
                    <a:pt x="49" y="220"/>
                  </a:lnTo>
                  <a:lnTo>
                    <a:pt x="55" y="239"/>
                  </a:lnTo>
                  <a:lnTo>
                    <a:pt x="62" y="258"/>
                  </a:lnTo>
                  <a:lnTo>
                    <a:pt x="67" y="277"/>
                  </a:lnTo>
                  <a:lnTo>
                    <a:pt x="72" y="296"/>
                  </a:lnTo>
                  <a:lnTo>
                    <a:pt x="96" y="311"/>
                  </a:lnTo>
                  <a:lnTo>
                    <a:pt x="92" y="267"/>
                  </a:lnTo>
                  <a:close/>
                </a:path>
              </a:pathLst>
            </a:custGeom>
            <a:solidFill>
              <a:srgbClr val="000000"/>
            </a:solidFill>
            <a:ln w="9525">
              <a:noFill/>
              <a:round/>
              <a:headEnd/>
              <a:tailEnd/>
            </a:ln>
          </p:spPr>
          <p:txBody>
            <a:bodyPr wrap="none" anchor="ctr"/>
            <a:lstStyle/>
            <a:p>
              <a:endParaRPr lang="pt-BR"/>
            </a:p>
          </p:txBody>
        </p:sp>
        <p:sp>
          <p:nvSpPr>
            <p:cNvPr id="68" name="Freeform 62"/>
            <p:cNvSpPr>
              <a:spLocks noChangeArrowheads="1"/>
            </p:cNvSpPr>
            <p:nvPr/>
          </p:nvSpPr>
          <p:spPr bwMode="auto">
            <a:xfrm>
              <a:off x="4760" y="2785"/>
              <a:ext cx="39" cy="16"/>
            </a:xfrm>
            <a:custGeom>
              <a:avLst/>
              <a:gdLst>
                <a:gd name="T0" fmla="*/ 26 w 126"/>
                <a:gd name="T1" fmla="*/ 4 h 54"/>
                <a:gd name="T2" fmla="*/ 32 w 126"/>
                <a:gd name="T3" fmla="*/ 0 h 54"/>
                <a:gd name="T4" fmla="*/ 0 w 126"/>
                <a:gd name="T5" fmla="*/ 3 h 54"/>
                <a:gd name="T6" fmla="*/ 1 w 126"/>
                <a:gd name="T7" fmla="*/ 16 h 54"/>
                <a:gd name="T8" fmla="*/ 33 w 126"/>
                <a:gd name="T9" fmla="*/ 13 h 54"/>
                <a:gd name="T10" fmla="*/ 39 w 126"/>
                <a:gd name="T11" fmla="*/ 9 h 54"/>
                <a:gd name="T12" fmla="*/ 26 w 126"/>
                <a:gd name="T13" fmla="*/ 4 h 54"/>
                <a:gd name="T14" fmla="*/ 0 60000 65536"/>
                <a:gd name="T15" fmla="*/ 0 60000 65536"/>
                <a:gd name="T16" fmla="*/ 0 60000 65536"/>
                <a:gd name="T17" fmla="*/ 0 60000 65536"/>
                <a:gd name="T18" fmla="*/ 0 60000 65536"/>
                <a:gd name="T19" fmla="*/ 0 60000 65536"/>
                <a:gd name="T20" fmla="*/ 0 60000 65536"/>
                <a:gd name="T21" fmla="*/ 0 w 126"/>
                <a:gd name="T22" fmla="*/ 0 h 54"/>
                <a:gd name="T23" fmla="*/ 126 w 12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54">
                  <a:moveTo>
                    <a:pt x="84" y="15"/>
                  </a:moveTo>
                  <a:lnTo>
                    <a:pt x="103" y="0"/>
                  </a:lnTo>
                  <a:lnTo>
                    <a:pt x="0" y="10"/>
                  </a:lnTo>
                  <a:lnTo>
                    <a:pt x="4" y="54"/>
                  </a:lnTo>
                  <a:lnTo>
                    <a:pt x="107" y="44"/>
                  </a:lnTo>
                  <a:lnTo>
                    <a:pt x="126" y="29"/>
                  </a:lnTo>
                  <a:lnTo>
                    <a:pt x="84" y="15"/>
                  </a:lnTo>
                  <a:close/>
                </a:path>
              </a:pathLst>
            </a:custGeom>
            <a:solidFill>
              <a:srgbClr val="000000"/>
            </a:solidFill>
            <a:ln w="9525">
              <a:noFill/>
              <a:round/>
              <a:headEnd/>
              <a:tailEnd/>
            </a:ln>
          </p:spPr>
          <p:txBody>
            <a:bodyPr wrap="none" anchor="ctr"/>
            <a:lstStyle/>
            <a:p>
              <a:endParaRPr lang="pt-BR"/>
            </a:p>
          </p:txBody>
        </p:sp>
        <p:sp>
          <p:nvSpPr>
            <p:cNvPr id="69" name="Freeform 63"/>
            <p:cNvSpPr>
              <a:spLocks noChangeArrowheads="1"/>
            </p:cNvSpPr>
            <p:nvPr/>
          </p:nvSpPr>
          <p:spPr bwMode="auto">
            <a:xfrm>
              <a:off x="4722" y="2592"/>
              <a:ext cx="135" cy="199"/>
            </a:xfrm>
            <a:custGeom>
              <a:avLst/>
              <a:gdLst>
                <a:gd name="T0" fmla="*/ 48 w 432"/>
                <a:gd name="T1" fmla="*/ 113 h 672"/>
                <a:gd name="T2" fmla="*/ 53 w 432"/>
                <a:gd name="T3" fmla="*/ 119 h 672"/>
                <a:gd name="T4" fmla="*/ 59 w 432"/>
                <a:gd name="T5" fmla="*/ 124 h 672"/>
                <a:gd name="T6" fmla="*/ 64 w 432"/>
                <a:gd name="T7" fmla="*/ 130 h 672"/>
                <a:gd name="T8" fmla="*/ 69 w 432"/>
                <a:gd name="T9" fmla="*/ 135 h 672"/>
                <a:gd name="T10" fmla="*/ 75 w 432"/>
                <a:gd name="T11" fmla="*/ 140 h 672"/>
                <a:gd name="T12" fmla="*/ 80 w 432"/>
                <a:gd name="T13" fmla="*/ 145 h 672"/>
                <a:gd name="T14" fmla="*/ 85 w 432"/>
                <a:gd name="T15" fmla="*/ 150 h 672"/>
                <a:gd name="T16" fmla="*/ 90 w 432"/>
                <a:gd name="T17" fmla="*/ 155 h 672"/>
                <a:gd name="T18" fmla="*/ 96 w 432"/>
                <a:gd name="T19" fmla="*/ 160 h 672"/>
                <a:gd name="T20" fmla="*/ 101 w 432"/>
                <a:gd name="T21" fmla="*/ 164 h 672"/>
                <a:gd name="T22" fmla="*/ 106 w 432"/>
                <a:gd name="T23" fmla="*/ 169 h 672"/>
                <a:gd name="T24" fmla="*/ 112 w 432"/>
                <a:gd name="T25" fmla="*/ 173 h 672"/>
                <a:gd name="T26" fmla="*/ 118 w 432"/>
                <a:gd name="T27" fmla="*/ 178 h 672"/>
                <a:gd name="T28" fmla="*/ 123 w 432"/>
                <a:gd name="T29" fmla="*/ 182 h 672"/>
                <a:gd name="T30" fmla="*/ 129 w 432"/>
                <a:gd name="T31" fmla="*/ 186 h 672"/>
                <a:gd name="T32" fmla="*/ 135 w 432"/>
                <a:gd name="T33" fmla="*/ 190 h 672"/>
                <a:gd name="T34" fmla="*/ 133 w 432"/>
                <a:gd name="T35" fmla="*/ 142 h 672"/>
                <a:gd name="T36" fmla="*/ 132 w 432"/>
                <a:gd name="T37" fmla="*/ 95 h 672"/>
                <a:gd name="T38" fmla="*/ 130 w 432"/>
                <a:gd name="T39" fmla="*/ 47 h 672"/>
                <a:gd name="T40" fmla="*/ 128 w 432"/>
                <a:gd name="T41" fmla="*/ 0 h 672"/>
                <a:gd name="T42" fmla="*/ 121 w 432"/>
                <a:gd name="T43" fmla="*/ 4 h 672"/>
                <a:gd name="T44" fmla="*/ 113 w 432"/>
                <a:gd name="T45" fmla="*/ 9 h 672"/>
                <a:gd name="T46" fmla="*/ 105 w 432"/>
                <a:gd name="T47" fmla="*/ 13 h 672"/>
                <a:gd name="T48" fmla="*/ 96 w 432"/>
                <a:gd name="T49" fmla="*/ 17 h 672"/>
                <a:gd name="T50" fmla="*/ 88 w 432"/>
                <a:gd name="T51" fmla="*/ 21 h 672"/>
                <a:gd name="T52" fmla="*/ 80 w 432"/>
                <a:gd name="T53" fmla="*/ 25 h 672"/>
                <a:gd name="T54" fmla="*/ 72 w 432"/>
                <a:gd name="T55" fmla="*/ 30 h 672"/>
                <a:gd name="T56" fmla="*/ 64 w 432"/>
                <a:gd name="T57" fmla="*/ 34 h 672"/>
                <a:gd name="T58" fmla="*/ 56 w 432"/>
                <a:gd name="T59" fmla="*/ 38 h 672"/>
                <a:gd name="T60" fmla="*/ 48 w 432"/>
                <a:gd name="T61" fmla="*/ 42 h 672"/>
                <a:gd name="T62" fmla="*/ 40 w 432"/>
                <a:gd name="T63" fmla="*/ 46 h 672"/>
                <a:gd name="T64" fmla="*/ 32 w 432"/>
                <a:gd name="T65" fmla="*/ 51 h 672"/>
                <a:gd name="T66" fmla="*/ 24 w 432"/>
                <a:gd name="T67" fmla="*/ 55 h 672"/>
                <a:gd name="T68" fmla="*/ 16 w 432"/>
                <a:gd name="T69" fmla="*/ 59 h 672"/>
                <a:gd name="T70" fmla="*/ 8 w 432"/>
                <a:gd name="T71" fmla="*/ 63 h 672"/>
                <a:gd name="T72" fmla="*/ 0 w 432"/>
                <a:gd name="T73" fmla="*/ 68 h 672"/>
                <a:gd name="T74" fmla="*/ 0 w 432"/>
                <a:gd name="T75" fmla="*/ 100 h 672"/>
                <a:gd name="T76" fmla="*/ 0 w 432"/>
                <a:gd name="T77" fmla="*/ 133 h 672"/>
                <a:gd name="T78" fmla="*/ 0 w 432"/>
                <a:gd name="T79" fmla="*/ 166 h 672"/>
                <a:gd name="T80" fmla="*/ 0 w 432"/>
                <a:gd name="T81" fmla="*/ 199 h 672"/>
                <a:gd name="T82" fmla="*/ 7 w 432"/>
                <a:gd name="T83" fmla="*/ 188 h 672"/>
                <a:gd name="T84" fmla="*/ 13 w 432"/>
                <a:gd name="T85" fmla="*/ 177 h 672"/>
                <a:gd name="T86" fmla="*/ 19 w 432"/>
                <a:gd name="T87" fmla="*/ 166 h 672"/>
                <a:gd name="T88" fmla="*/ 25 w 432"/>
                <a:gd name="T89" fmla="*/ 156 h 672"/>
                <a:gd name="T90" fmla="*/ 31 w 432"/>
                <a:gd name="T91" fmla="*/ 146 h 672"/>
                <a:gd name="T92" fmla="*/ 37 w 432"/>
                <a:gd name="T93" fmla="*/ 135 h 672"/>
                <a:gd name="T94" fmla="*/ 42 w 432"/>
                <a:gd name="T95" fmla="*/ 124 h 672"/>
                <a:gd name="T96" fmla="*/ 48 w 432"/>
                <a:gd name="T97" fmla="*/ 113 h 6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2"/>
                <a:gd name="T148" fmla="*/ 0 h 672"/>
                <a:gd name="T149" fmla="*/ 432 w 432"/>
                <a:gd name="T150" fmla="*/ 672 h 6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2" h="672">
                  <a:moveTo>
                    <a:pt x="154" y="382"/>
                  </a:moveTo>
                  <a:lnTo>
                    <a:pt x="171" y="402"/>
                  </a:lnTo>
                  <a:lnTo>
                    <a:pt x="188" y="420"/>
                  </a:lnTo>
                  <a:lnTo>
                    <a:pt x="205" y="438"/>
                  </a:lnTo>
                  <a:lnTo>
                    <a:pt x="221" y="457"/>
                  </a:lnTo>
                  <a:lnTo>
                    <a:pt x="239" y="474"/>
                  </a:lnTo>
                  <a:lnTo>
                    <a:pt x="256" y="491"/>
                  </a:lnTo>
                  <a:lnTo>
                    <a:pt x="272" y="507"/>
                  </a:lnTo>
                  <a:lnTo>
                    <a:pt x="289" y="523"/>
                  </a:lnTo>
                  <a:lnTo>
                    <a:pt x="306" y="539"/>
                  </a:lnTo>
                  <a:lnTo>
                    <a:pt x="323" y="555"/>
                  </a:lnTo>
                  <a:lnTo>
                    <a:pt x="340" y="570"/>
                  </a:lnTo>
                  <a:lnTo>
                    <a:pt x="358" y="585"/>
                  </a:lnTo>
                  <a:lnTo>
                    <a:pt x="376" y="600"/>
                  </a:lnTo>
                  <a:lnTo>
                    <a:pt x="394" y="613"/>
                  </a:lnTo>
                  <a:lnTo>
                    <a:pt x="412" y="627"/>
                  </a:lnTo>
                  <a:lnTo>
                    <a:pt x="432" y="641"/>
                  </a:lnTo>
                  <a:lnTo>
                    <a:pt x="427" y="481"/>
                  </a:lnTo>
                  <a:lnTo>
                    <a:pt x="422" y="321"/>
                  </a:lnTo>
                  <a:lnTo>
                    <a:pt x="417" y="160"/>
                  </a:lnTo>
                  <a:lnTo>
                    <a:pt x="411" y="0"/>
                  </a:lnTo>
                  <a:lnTo>
                    <a:pt x="386" y="15"/>
                  </a:lnTo>
                  <a:lnTo>
                    <a:pt x="360" y="29"/>
                  </a:lnTo>
                  <a:lnTo>
                    <a:pt x="335" y="44"/>
                  </a:lnTo>
                  <a:lnTo>
                    <a:pt x="308" y="57"/>
                  </a:lnTo>
                  <a:lnTo>
                    <a:pt x="283" y="72"/>
                  </a:lnTo>
                  <a:lnTo>
                    <a:pt x="257" y="86"/>
                  </a:lnTo>
                  <a:lnTo>
                    <a:pt x="232" y="100"/>
                  </a:lnTo>
                  <a:lnTo>
                    <a:pt x="205" y="115"/>
                  </a:lnTo>
                  <a:lnTo>
                    <a:pt x="180" y="128"/>
                  </a:lnTo>
                  <a:lnTo>
                    <a:pt x="154" y="143"/>
                  </a:lnTo>
                  <a:lnTo>
                    <a:pt x="129" y="157"/>
                  </a:lnTo>
                  <a:lnTo>
                    <a:pt x="102" y="171"/>
                  </a:lnTo>
                  <a:lnTo>
                    <a:pt x="77" y="185"/>
                  </a:lnTo>
                  <a:lnTo>
                    <a:pt x="51" y="199"/>
                  </a:lnTo>
                  <a:lnTo>
                    <a:pt x="26" y="214"/>
                  </a:lnTo>
                  <a:lnTo>
                    <a:pt x="0" y="228"/>
                  </a:lnTo>
                  <a:lnTo>
                    <a:pt x="0" y="339"/>
                  </a:lnTo>
                  <a:lnTo>
                    <a:pt x="0" y="450"/>
                  </a:lnTo>
                  <a:lnTo>
                    <a:pt x="0" y="561"/>
                  </a:lnTo>
                  <a:lnTo>
                    <a:pt x="0" y="672"/>
                  </a:lnTo>
                  <a:lnTo>
                    <a:pt x="21" y="634"/>
                  </a:lnTo>
                  <a:lnTo>
                    <a:pt x="43" y="597"/>
                  </a:lnTo>
                  <a:lnTo>
                    <a:pt x="62" y="562"/>
                  </a:lnTo>
                  <a:lnTo>
                    <a:pt x="81" y="528"/>
                  </a:lnTo>
                  <a:lnTo>
                    <a:pt x="99" y="492"/>
                  </a:lnTo>
                  <a:lnTo>
                    <a:pt x="117" y="457"/>
                  </a:lnTo>
                  <a:lnTo>
                    <a:pt x="135" y="420"/>
                  </a:lnTo>
                  <a:lnTo>
                    <a:pt x="154" y="382"/>
                  </a:lnTo>
                  <a:close/>
                </a:path>
              </a:pathLst>
            </a:custGeom>
            <a:solidFill>
              <a:srgbClr val="FFFFFF"/>
            </a:solidFill>
            <a:ln w="9525">
              <a:noFill/>
              <a:round/>
              <a:headEnd/>
              <a:tailEnd/>
            </a:ln>
          </p:spPr>
          <p:txBody>
            <a:bodyPr wrap="none" anchor="ctr"/>
            <a:lstStyle/>
            <a:p>
              <a:endParaRPr lang="pt-BR"/>
            </a:p>
          </p:txBody>
        </p:sp>
        <p:sp>
          <p:nvSpPr>
            <p:cNvPr id="70" name="Freeform 64"/>
            <p:cNvSpPr>
              <a:spLocks noChangeArrowheads="1"/>
            </p:cNvSpPr>
            <p:nvPr/>
          </p:nvSpPr>
          <p:spPr bwMode="auto">
            <a:xfrm>
              <a:off x="4765" y="2702"/>
              <a:ext cx="97" cy="85"/>
            </a:xfrm>
            <a:custGeom>
              <a:avLst/>
              <a:gdLst>
                <a:gd name="T0" fmla="*/ 84 w 317"/>
                <a:gd name="T1" fmla="*/ 80 h 292"/>
                <a:gd name="T2" fmla="*/ 94 w 317"/>
                <a:gd name="T3" fmla="*/ 75 h 292"/>
                <a:gd name="T4" fmla="*/ 88 w 317"/>
                <a:gd name="T5" fmla="*/ 70 h 292"/>
                <a:gd name="T6" fmla="*/ 83 w 317"/>
                <a:gd name="T7" fmla="*/ 66 h 292"/>
                <a:gd name="T8" fmla="*/ 77 w 317"/>
                <a:gd name="T9" fmla="*/ 63 h 292"/>
                <a:gd name="T10" fmla="*/ 72 w 317"/>
                <a:gd name="T11" fmla="*/ 59 h 292"/>
                <a:gd name="T12" fmla="*/ 67 w 317"/>
                <a:gd name="T13" fmla="*/ 54 h 292"/>
                <a:gd name="T14" fmla="*/ 62 w 317"/>
                <a:gd name="T15" fmla="*/ 50 h 292"/>
                <a:gd name="T16" fmla="*/ 56 w 317"/>
                <a:gd name="T17" fmla="*/ 45 h 292"/>
                <a:gd name="T18" fmla="*/ 51 w 317"/>
                <a:gd name="T19" fmla="*/ 41 h 292"/>
                <a:gd name="T20" fmla="*/ 46 w 317"/>
                <a:gd name="T21" fmla="*/ 36 h 292"/>
                <a:gd name="T22" fmla="*/ 41 w 317"/>
                <a:gd name="T23" fmla="*/ 31 h 292"/>
                <a:gd name="T24" fmla="*/ 36 w 317"/>
                <a:gd name="T25" fmla="*/ 26 h 292"/>
                <a:gd name="T26" fmla="*/ 31 w 317"/>
                <a:gd name="T27" fmla="*/ 22 h 292"/>
                <a:gd name="T28" fmla="*/ 26 w 317"/>
                <a:gd name="T29" fmla="*/ 17 h 292"/>
                <a:gd name="T30" fmla="*/ 21 w 317"/>
                <a:gd name="T31" fmla="*/ 11 h 292"/>
                <a:gd name="T32" fmla="*/ 15 w 317"/>
                <a:gd name="T33" fmla="*/ 6 h 292"/>
                <a:gd name="T34" fmla="*/ 10 w 317"/>
                <a:gd name="T35" fmla="*/ 0 h 292"/>
                <a:gd name="T36" fmla="*/ 0 w 317"/>
                <a:gd name="T37" fmla="*/ 9 h 292"/>
                <a:gd name="T38" fmla="*/ 6 w 317"/>
                <a:gd name="T39" fmla="*/ 15 h 292"/>
                <a:gd name="T40" fmla="*/ 11 w 317"/>
                <a:gd name="T41" fmla="*/ 20 h 292"/>
                <a:gd name="T42" fmla="*/ 16 w 317"/>
                <a:gd name="T43" fmla="*/ 25 h 292"/>
                <a:gd name="T44" fmla="*/ 21 w 317"/>
                <a:gd name="T45" fmla="*/ 31 h 292"/>
                <a:gd name="T46" fmla="*/ 26 w 317"/>
                <a:gd name="T47" fmla="*/ 36 h 292"/>
                <a:gd name="T48" fmla="*/ 32 w 317"/>
                <a:gd name="T49" fmla="*/ 41 h 292"/>
                <a:gd name="T50" fmla="*/ 37 w 317"/>
                <a:gd name="T51" fmla="*/ 45 h 292"/>
                <a:gd name="T52" fmla="*/ 42 w 317"/>
                <a:gd name="T53" fmla="*/ 50 h 292"/>
                <a:gd name="T54" fmla="*/ 47 w 317"/>
                <a:gd name="T55" fmla="*/ 55 h 292"/>
                <a:gd name="T56" fmla="*/ 52 w 317"/>
                <a:gd name="T57" fmla="*/ 59 h 292"/>
                <a:gd name="T58" fmla="*/ 58 w 317"/>
                <a:gd name="T59" fmla="*/ 64 h 292"/>
                <a:gd name="T60" fmla="*/ 63 w 317"/>
                <a:gd name="T61" fmla="*/ 68 h 292"/>
                <a:gd name="T62" fmla="*/ 69 w 317"/>
                <a:gd name="T63" fmla="*/ 73 h 292"/>
                <a:gd name="T64" fmla="*/ 74 w 317"/>
                <a:gd name="T65" fmla="*/ 77 h 292"/>
                <a:gd name="T66" fmla="*/ 80 w 317"/>
                <a:gd name="T67" fmla="*/ 81 h 292"/>
                <a:gd name="T68" fmla="*/ 86 w 317"/>
                <a:gd name="T69" fmla="*/ 85 h 292"/>
                <a:gd name="T70" fmla="*/ 97 w 317"/>
                <a:gd name="T71" fmla="*/ 79 h 292"/>
                <a:gd name="T72" fmla="*/ 84 w 317"/>
                <a:gd name="T73" fmla="*/ 80 h 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7"/>
                <a:gd name="T112" fmla="*/ 0 h 292"/>
                <a:gd name="T113" fmla="*/ 317 w 317"/>
                <a:gd name="T114" fmla="*/ 292 h 2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7" h="292">
                  <a:moveTo>
                    <a:pt x="273" y="275"/>
                  </a:moveTo>
                  <a:lnTo>
                    <a:pt x="308" y="256"/>
                  </a:lnTo>
                  <a:lnTo>
                    <a:pt x="288" y="242"/>
                  </a:lnTo>
                  <a:lnTo>
                    <a:pt x="271" y="228"/>
                  </a:lnTo>
                  <a:lnTo>
                    <a:pt x="253" y="216"/>
                  </a:lnTo>
                  <a:lnTo>
                    <a:pt x="234" y="201"/>
                  </a:lnTo>
                  <a:lnTo>
                    <a:pt x="218" y="186"/>
                  </a:lnTo>
                  <a:lnTo>
                    <a:pt x="201" y="172"/>
                  </a:lnTo>
                  <a:lnTo>
                    <a:pt x="184" y="156"/>
                  </a:lnTo>
                  <a:lnTo>
                    <a:pt x="167" y="140"/>
                  </a:lnTo>
                  <a:lnTo>
                    <a:pt x="150" y="124"/>
                  </a:lnTo>
                  <a:lnTo>
                    <a:pt x="135" y="108"/>
                  </a:lnTo>
                  <a:lnTo>
                    <a:pt x="118" y="91"/>
                  </a:lnTo>
                  <a:lnTo>
                    <a:pt x="100" y="75"/>
                  </a:lnTo>
                  <a:lnTo>
                    <a:pt x="84" y="57"/>
                  </a:lnTo>
                  <a:lnTo>
                    <a:pt x="67" y="38"/>
                  </a:lnTo>
                  <a:lnTo>
                    <a:pt x="50" y="20"/>
                  </a:lnTo>
                  <a:lnTo>
                    <a:pt x="34" y="0"/>
                  </a:lnTo>
                  <a:lnTo>
                    <a:pt x="0" y="30"/>
                  </a:lnTo>
                  <a:lnTo>
                    <a:pt x="18" y="50"/>
                  </a:lnTo>
                  <a:lnTo>
                    <a:pt x="35" y="68"/>
                  </a:lnTo>
                  <a:lnTo>
                    <a:pt x="52" y="86"/>
                  </a:lnTo>
                  <a:lnTo>
                    <a:pt x="68" y="105"/>
                  </a:lnTo>
                  <a:lnTo>
                    <a:pt x="86" y="123"/>
                  </a:lnTo>
                  <a:lnTo>
                    <a:pt x="103" y="140"/>
                  </a:lnTo>
                  <a:lnTo>
                    <a:pt x="120" y="156"/>
                  </a:lnTo>
                  <a:lnTo>
                    <a:pt x="137" y="172"/>
                  </a:lnTo>
                  <a:lnTo>
                    <a:pt x="154" y="188"/>
                  </a:lnTo>
                  <a:lnTo>
                    <a:pt x="171" y="204"/>
                  </a:lnTo>
                  <a:lnTo>
                    <a:pt x="189" y="220"/>
                  </a:lnTo>
                  <a:lnTo>
                    <a:pt x="207" y="235"/>
                  </a:lnTo>
                  <a:lnTo>
                    <a:pt x="225" y="250"/>
                  </a:lnTo>
                  <a:lnTo>
                    <a:pt x="243" y="265"/>
                  </a:lnTo>
                  <a:lnTo>
                    <a:pt x="263" y="279"/>
                  </a:lnTo>
                  <a:lnTo>
                    <a:pt x="282" y="292"/>
                  </a:lnTo>
                  <a:lnTo>
                    <a:pt x="317" y="273"/>
                  </a:lnTo>
                  <a:lnTo>
                    <a:pt x="273" y="275"/>
                  </a:lnTo>
                  <a:close/>
                </a:path>
              </a:pathLst>
            </a:custGeom>
            <a:solidFill>
              <a:srgbClr val="000000"/>
            </a:solidFill>
            <a:ln w="9525">
              <a:noFill/>
              <a:round/>
              <a:headEnd/>
              <a:tailEnd/>
            </a:ln>
          </p:spPr>
          <p:txBody>
            <a:bodyPr wrap="none" anchor="ctr"/>
            <a:lstStyle/>
            <a:p>
              <a:endParaRPr lang="pt-BR"/>
            </a:p>
          </p:txBody>
        </p:sp>
        <p:sp>
          <p:nvSpPr>
            <p:cNvPr id="71" name="Freeform 65"/>
            <p:cNvSpPr>
              <a:spLocks noChangeArrowheads="1"/>
            </p:cNvSpPr>
            <p:nvPr/>
          </p:nvSpPr>
          <p:spPr bwMode="auto">
            <a:xfrm>
              <a:off x="4844" y="2586"/>
              <a:ext cx="19" cy="195"/>
            </a:xfrm>
            <a:custGeom>
              <a:avLst/>
              <a:gdLst>
                <a:gd name="T0" fmla="*/ 10 w 64"/>
                <a:gd name="T1" fmla="*/ 12 h 661"/>
                <a:gd name="T2" fmla="*/ 0 w 64"/>
                <a:gd name="T3" fmla="*/ 6 h 661"/>
                <a:gd name="T4" fmla="*/ 0 w 64"/>
                <a:gd name="T5" fmla="*/ 18 h 661"/>
                <a:gd name="T6" fmla="*/ 0 w 64"/>
                <a:gd name="T7" fmla="*/ 30 h 661"/>
                <a:gd name="T8" fmla="*/ 1 w 64"/>
                <a:gd name="T9" fmla="*/ 41 h 661"/>
                <a:gd name="T10" fmla="*/ 1 w 64"/>
                <a:gd name="T11" fmla="*/ 53 h 661"/>
                <a:gd name="T12" fmla="*/ 1 w 64"/>
                <a:gd name="T13" fmla="*/ 65 h 661"/>
                <a:gd name="T14" fmla="*/ 2 w 64"/>
                <a:gd name="T15" fmla="*/ 77 h 661"/>
                <a:gd name="T16" fmla="*/ 2 w 64"/>
                <a:gd name="T17" fmla="*/ 89 h 661"/>
                <a:gd name="T18" fmla="*/ 3 w 64"/>
                <a:gd name="T19" fmla="*/ 101 h 661"/>
                <a:gd name="T20" fmla="*/ 3 w 64"/>
                <a:gd name="T21" fmla="*/ 112 h 661"/>
                <a:gd name="T22" fmla="*/ 3 w 64"/>
                <a:gd name="T23" fmla="*/ 124 h 661"/>
                <a:gd name="T24" fmla="*/ 4 w 64"/>
                <a:gd name="T25" fmla="*/ 136 h 661"/>
                <a:gd name="T26" fmla="*/ 5 w 64"/>
                <a:gd name="T27" fmla="*/ 148 h 661"/>
                <a:gd name="T28" fmla="*/ 5 w 64"/>
                <a:gd name="T29" fmla="*/ 160 h 661"/>
                <a:gd name="T30" fmla="*/ 5 w 64"/>
                <a:gd name="T31" fmla="*/ 171 h 661"/>
                <a:gd name="T32" fmla="*/ 5 w 64"/>
                <a:gd name="T33" fmla="*/ 183 h 661"/>
                <a:gd name="T34" fmla="*/ 6 w 64"/>
                <a:gd name="T35" fmla="*/ 195 h 661"/>
                <a:gd name="T36" fmla="*/ 19 w 64"/>
                <a:gd name="T37" fmla="*/ 194 h 661"/>
                <a:gd name="T38" fmla="*/ 19 w 64"/>
                <a:gd name="T39" fmla="*/ 183 h 661"/>
                <a:gd name="T40" fmla="*/ 19 w 64"/>
                <a:gd name="T41" fmla="*/ 171 h 661"/>
                <a:gd name="T42" fmla="*/ 18 w 64"/>
                <a:gd name="T43" fmla="*/ 159 h 661"/>
                <a:gd name="T44" fmla="*/ 18 w 64"/>
                <a:gd name="T45" fmla="*/ 147 h 661"/>
                <a:gd name="T46" fmla="*/ 17 w 64"/>
                <a:gd name="T47" fmla="*/ 135 h 661"/>
                <a:gd name="T48" fmla="*/ 17 w 64"/>
                <a:gd name="T49" fmla="*/ 123 h 661"/>
                <a:gd name="T50" fmla="*/ 17 w 64"/>
                <a:gd name="T51" fmla="*/ 112 h 661"/>
                <a:gd name="T52" fmla="*/ 16 w 64"/>
                <a:gd name="T53" fmla="*/ 100 h 661"/>
                <a:gd name="T54" fmla="*/ 16 w 64"/>
                <a:gd name="T55" fmla="*/ 88 h 661"/>
                <a:gd name="T56" fmla="*/ 15 w 64"/>
                <a:gd name="T57" fmla="*/ 76 h 661"/>
                <a:gd name="T58" fmla="*/ 15 w 64"/>
                <a:gd name="T59" fmla="*/ 64 h 661"/>
                <a:gd name="T60" fmla="*/ 15 w 64"/>
                <a:gd name="T61" fmla="*/ 53 h 661"/>
                <a:gd name="T62" fmla="*/ 14 w 64"/>
                <a:gd name="T63" fmla="*/ 41 h 661"/>
                <a:gd name="T64" fmla="*/ 14 w 64"/>
                <a:gd name="T65" fmla="*/ 29 h 661"/>
                <a:gd name="T66" fmla="*/ 13 w 64"/>
                <a:gd name="T67" fmla="*/ 17 h 661"/>
                <a:gd name="T68" fmla="*/ 13 w 64"/>
                <a:gd name="T69" fmla="*/ 5 h 661"/>
                <a:gd name="T70" fmla="*/ 3 w 64"/>
                <a:gd name="T71" fmla="*/ 0 h 661"/>
                <a:gd name="T72" fmla="*/ 10 w 64"/>
                <a:gd name="T73" fmla="*/ 12 h 6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661"/>
                <a:gd name="T113" fmla="*/ 64 w 64"/>
                <a:gd name="T114" fmla="*/ 661 h 6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661">
                  <a:moveTo>
                    <a:pt x="32" y="39"/>
                  </a:moveTo>
                  <a:lnTo>
                    <a:pt x="0" y="20"/>
                  </a:lnTo>
                  <a:lnTo>
                    <a:pt x="0" y="60"/>
                  </a:lnTo>
                  <a:lnTo>
                    <a:pt x="1" y="100"/>
                  </a:lnTo>
                  <a:lnTo>
                    <a:pt x="3" y="140"/>
                  </a:lnTo>
                  <a:lnTo>
                    <a:pt x="5" y="180"/>
                  </a:lnTo>
                  <a:lnTo>
                    <a:pt x="5" y="220"/>
                  </a:lnTo>
                  <a:lnTo>
                    <a:pt x="6" y="261"/>
                  </a:lnTo>
                  <a:lnTo>
                    <a:pt x="8" y="301"/>
                  </a:lnTo>
                  <a:lnTo>
                    <a:pt x="9" y="341"/>
                  </a:lnTo>
                  <a:lnTo>
                    <a:pt x="10" y="381"/>
                  </a:lnTo>
                  <a:lnTo>
                    <a:pt x="11" y="421"/>
                  </a:lnTo>
                  <a:lnTo>
                    <a:pt x="13" y="461"/>
                  </a:lnTo>
                  <a:lnTo>
                    <a:pt x="16" y="501"/>
                  </a:lnTo>
                  <a:lnTo>
                    <a:pt x="16" y="541"/>
                  </a:lnTo>
                  <a:lnTo>
                    <a:pt x="17" y="581"/>
                  </a:lnTo>
                  <a:lnTo>
                    <a:pt x="18" y="621"/>
                  </a:lnTo>
                  <a:lnTo>
                    <a:pt x="20" y="661"/>
                  </a:lnTo>
                  <a:lnTo>
                    <a:pt x="64" y="659"/>
                  </a:lnTo>
                  <a:lnTo>
                    <a:pt x="64" y="619"/>
                  </a:lnTo>
                  <a:lnTo>
                    <a:pt x="63" y="579"/>
                  </a:lnTo>
                  <a:lnTo>
                    <a:pt x="61" y="539"/>
                  </a:lnTo>
                  <a:lnTo>
                    <a:pt x="59" y="499"/>
                  </a:lnTo>
                  <a:lnTo>
                    <a:pt x="57" y="459"/>
                  </a:lnTo>
                  <a:lnTo>
                    <a:pt x="57" y="418"/>
                  </a:lnTo>
                  <a:lnTo>
                    <a:pt x="56" y="378"/>
                  </a:lnTo>
                  <a:lnTo>
                    <a:pt x="55" y="338"/>
                  </a:lnTo>
                  <a:lnTo>
                    <a:pt x="53" y="298"/>
                  </a:lnTo>
                  <a:lnTo>
                    <a:pt x="52" y="258"/>
                  </a:lnTo>
                  <a:lnTo>
                    <a:pt x="51" y="218"/>
                  </a:lnTo>
                  <a:lnTo>
                    <a:pt x="49" y="178"/>
                  </a:lnTo>
                  <a:lnTo>
                    <a:pt x="47" y="138"/>
                  </a:lnTo>
                  <a:lnTo>
                    <a:pt x="47" y="98"/>
                  </a:lnTo>
                  <a:lnTo>
                    <a:pt x="45" y="58"/>
                  </a:lnTo>
                  <a:lnTo>
                    <a:pt x="43" y="18"/>
                  </a:lnTo>
                  <a:lnTo>
                    <a:pt x="11" y="0"/>
                  </a:lnTo>
                  <a:lnTo>
                    <a:pt x="32" y="39"/>
                  </a:lnTo>
                  <a:close/>
                </a:path>
              </a:pathLst>
            </a:custGeom>
            <a:solidFill>
              <a:srgbClr val="000000"/>
            </a:solidFill>
            <a:ln w="9525">
              <a:noFill/>
              <a:round/>
              <a:headEnd/>
              <a:tailEnd/>
            </a:ln>
          </p:spPr>
          <p:txBody>
            <a:bodyPr wrap="none" anchor="ctr"/>
            <a:lstStyle/>
            <a:p>
              <a:endParaRPr lang="pt-BR"/>
            </a:p>
          </p:txBody>
        </p:sp>
        <p:sp>
          <p:nvSpPr>
            <p:cNvPr id="72" name="Freeform 66"/>
            <p:cNvSpPr>
              <a:spLocks noChangeArrowheads="1"/>
            </p:cNvSpPr>
            <p:nvPr/>
          </p:nvSpPr>
          <p:spPr bwMode="auto">
            <a:xfrm>
              <a:off x="4715" y="2586"/>
              <a:ext cx="138" cy="80"/>
            </a:xfrm>
            <a:custGeom>
              <a:avLst/>
              <a:gdLst>
                <a:gd name="T0" fmla="*/ 13 w 444"/>
                <a:gd name="T1" fmla="*/ 74 h 266"/>
                <a:gd name="T2" fmla="*/ 10 w 444"/>
                <a:gd name="T3" fmla="*/ 80 h 266"/>
                <a:gd name="T4" fmla="*/ 18 w 444"/>
                <a:gd name="T5" fmla="*/ 76 h 266"/>
                <a:gd name="T6" fmla="*/ 26 w 444"/>
                <a:gd name="T7" fmla="*/ 72 h 266"/>
                <a:gd name="T8" fmla="*/ 34 w 444"/>
                <a:gd name="T9" fmla="*/ 67 h 266"/>
                <a:gd name="T10" fmla="*/ 42 w 444"/>
                <a:gd name="T11" fmla="*/ 63 h 266"/>
                <a:gd name="T12" fmla="*/ 50 w 444"/>
                <a:gd name="T13" fmla="*/ 59 h 266"/>
                <a:gd name="T14" fmla="*/ 58 w 444"/>
                <a:gd name="T15" fmla="*/ 55 h 266"/>
                <a:gd name="T16" fmla="*/ 66 w 444"/>
                <a:gd name="T17" fmla="*/ 50 h 266"/>
                <a:gd name="T18" fmla="*/ 74 w 444"/>
                <a:gd name="T19" fmla="*/ 46 h 266"/>
                <a:gd name="T20" fmla="*/ 82 w 444"/>
                <a:gd name="T21" fmla="*/ 42 h 266"/>
                <a:gd name="T22" fmla="*/ 90 w 444"/>
                <a:gd name="T23" fmla="*/ 37 h 266"/>
                <a:gd name="T24" fmla="*/ 98 w 444"/>
                <a:gd name="T25" fmla="*/ 33 h 266"/>
                <a:gd name="T26" fmla="*/ 106 w 444"/>
                <a:gd name="T27" fmla="*/ 29 h 266"/>
                <a:gd name="T28" fmla="*/ 114 w 444"/>
                <a:gd name="T29" fmla="*/ 25 h 266"/>
                <a:gd name="T30" fmla="*/ 122 w 444"/>
                <a:gd name="T31" fmla="*/ 20 h 266"/>
                <a:gd name="T32" fmla="*/ 130 w 444"/>
                <a:gd name="T33" fmla="*/ 16 h 266"/>
                <a:gd name="T34" fmla="*/ 138 w 444"/>
                <a:gd name="T35" fmla="*/ 12 h 266"/>
                <a:gd name="T36" fmla="*/ 131 w 444"/>
                <a:gd name="T37" fmla="*/ 0 h 266"/>
                <a:gd name="T38" fmla="*/ 124 w 444"/>
                <a:gd name="T39" fmla="*/ 4 h 266"/>
                <a:gd name="T40" fmla="*/ 116 w 444"/>
                <a:gd name="T41" fmla="*/ 8 h 266"/>
                <a:gd name="T42" fmla="*/ 108 w 444"/>
                <a:gd name="T43" fmla="*/ 13 h 266"/>
                <a:gd name="T44" fmla="*/ 99 w 444"/>
                <a:gd name="T45" fmla="*/ 17 h 266"/>
                <a:gd name="T46" fmla="*/ 92 w 444"/>
                <a:gd name="T47" fmla="*/ 22 h 266"/>
                <a:gd name="T48" fmla="*/ 84 w 444"/>
                <a:gd name="T49" fmla="*/ 26 h 266"/>
                <a:gd name="T50" fmla="*/ 76 w 444"/>
                <a:gd name="T51" fmla="*/ 30 h 266"/>
                <a:gd name="T52" fmla="*/ 67 w 444"/>
                <a:gd name="T53" fmla="*/ 34 h 266"/>
                <a:gd name="T54" fmla="*/ 60 w 444"/>
                <a:gd name="T55" fmla="*/ 38 h 266"/>
                <a:gd name="T56" fmla="*/ 52 w 444"/>
                <a:gd name="T57" fmla="*/ 43 h 266"/>
                <a:gd name="T58" fmla="*/ 44 w 444"/>
                <a:gd name="T59" fmla="*/ 47 h 266"/>
                <a:gd name="T60" fmla="*/ 35 w 444"/>
                <a:gd name="T61" fmla="*/ 51 h 266"/>
                <a:gd name="T62" fmla="*/ 28 w 444"/>
                <a:gd name="T63" fmla="*/ 56 h 266"/>
                <a:gd name="T64" fmla="*/ 20 w 444"/>
                <a:gd name="T65" fmla="*/ 60 h 266"/>
                <a:gd name="T66" fmla="*/ 12 w 444"/>
                <a:gd name="T67" fmla="*/ 64 h 266"/>
                <a:gd name="T68" fmla="*/ 3 w 444"/>
                <a:gd name="T69" fmla="*/ 68 h 266"/>
                <a:gd name="T70" fmla="*/ 0 w 444"/>
                <a:gd name="T71" fmla="*/ 74 h 266"/>
                <a:gd name="T72" fmla="*/ 13 w 444"/>
                <a:gd name="T73" fmla="*/ 74 h 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4"/>
                <a:gd name="T112" fmla="*/ 0 h 266"/>
                <a:gd name="T113" fmla="*/ 444 w 444"/>
                <a:gd name="T114" fmla="*/ 266 h 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4" h="266">
                  <a:moveTo>
                    <a:pt x="43" y="247"/>
                  </a:moveTo>
                  <a:lnTo>
                    <a:pt x="32" y="266"/>
                  </a:lnTo>
                  <a:lnTo>
                    <a:pt x="58" y="253"/>
                  </a:lnTo>
                  <a:lnTo>
                    <a:pt x="83" y="238"/>
                  </a:lnTo>
                  <a:lnTo>
                    <a:pt x="110" y="224"/>
                  </a:lnTo>
                  <a:lnTo>
                    <a:pt x="135" y="209"/>
                  </a:lnTo>
                  <a:lnTo>
                    <a:pt x="161" y="195"/>
                  </a:lnTo>
                  <a:lnTo>
                    <a:pt x="186" y="182"/>
                  </a:lnTo>
                  <a:lnTo>
                    <a:pt x="213" y="167"/>
                  </a:lnTo>
                  <a:lnTo>
                    <a:pt x="238" y="153"/>
                  </a:lnTo>
                  <a:lnTo>
                    <a:pt x="264" y="138"/>
                  </a:lnTo>
                  <a:lnTo>
                    <a:pt x="289" y="124"/>
                  </a:lnTo>
                  <a:lnTo>
                    <a:pt x="316" y="111"/>
                  </a:lnTo>
                  <a:lnTo>
                    <a:pt x="341" y="96"/>
                  </a:lnTo>
                  <a:lnTo>
                    <a:pt x="367" y="82"/>
                  </a:lnTo>
                  <a:lnTo>
                    <a:pt x="392" y="67"/>
                  </a:lnTo>
                  <a:lnTo>
                    <a:pt x="418" y="53"/>
                  </a:lnTo>
                  <a:lnTo>
                    <a:pt x="444" y="39"/>
                  </a:lnTo>
                  <a:lnTo>
                    <a:pt x="423" y="0"/>
                  </a:lnTo>
                  <a:lnTo>
                    <a:pt x="398" y="14"/>
                  </a:lnTo>
                  <a:lnTo>
                    <a:pt x="372" y="28"/>
                  </a:lnTo>
                  <a:lnTo>
                    <a:pt x="346" y="43"/>
                  </a:lnTo>
                  <a:lnTo>
                    <a:pt x="320" y="57"/>
                  </a:lnTo>
                  <a:lnTo>
                    <a:pt x="295" y="72"/>
                  </a:lnTo>
                  <a:lnTo>
                    <a:pt x="269" y="85"/>
                  </a:lnTo>
                  <a:lnTo>
                    <a:pt x="243" y="99"/>
                  </a:lnTo>
                  <a:lnTo>
                    <a:pt x="217" y="114"/>
                  </a:lnTo>
                  <a:lnTo>
                    <a:pt x="192" y="128"/>
                  </a:lnTo>
                  <a:lnTo>
                    <a:pt x="166" y="143"/>
                  </a:lnTo>
                  <a:lnTo>
                    <a:pt x="140" y="156"/>
                  </a:lnTo>
                  <a:lnTo>
                    <a:pt x="114" y="170"/>
                  </a:lnTo>
                  <a:lnTo>
                    <a:pt x="89" y="185"/>
                  </a:lnTo>
                  <a:lnTo>
                    <a:pt x="63" y="199"/>
                  </a:lnTo>
                  <a:lnTo>
                    <a:pt x="38" y="214"/>
                  </a:lnTo>
                  <a:lnTo>
                    <a:pt x="11" y="227"/>
                  </a:lnTo>
                  <a:lnTo>
                    <a:pt x="0" y="247"/>
                  </a:lnTo>
                  <a:lnTo>
                    <a:pt x="43" y="247"/>
                  </a:lnTo>
                  <a:close/>
                </a:path>
              </a:pathLst>
            </a:custGeom>
            <a:solidFill>
              <a:srgbClr val="000000"/>
            </a:solidFill>
            <a:ln w="9525">
              <a:noFill/>
              <a:round/>
              <a:headEnd/>
              <a:tailEnd/>
            </a:ln>
          </p:spPr>
          <p:txBody>
            <a:bodyPr wrap="none" anchor="ctr"/>
            <a:lstStyle/>
            <a:p>
              <a:endParaRPr lang="pt-BR"/>
            </a:p>
          </p:txBody>
        </p:sp>
        <p:sp>
          <p:nvSpPr>
            <p:cNvPr id="73" name="Freeform 67"/>
            <p:cNvSpPr>
              <a:spLocks noChangeArrowheads="1"/>
            </p:cNvSpPr>
            <p:nvPr/>
          </p:nvSpPr>
          <p:spPr bwMode="auto">
            <a:xfrm>
              <a:off x="4715" y="2659"/>
              <a:ext cx="13" cy="135"/>
            </a:xfrm>
            <a:custGeom>
              <a:avLst/>
              <a:gdLst>
                <a:gd name="T0" fmla="*/ 1 w 43"/>
                <a:gd name="T1" fmla="*/ 128 h 455"/>
                <a:gd name="T2" fmla="*/ 13 w 43"/>
                <a:gd name="T3" fmla="*/ 132 h 455"/>
                <a:gd name="T4" fmla="*/ 13 w 43"/>
                <a:gd name="T5" fmla="*/ 123 h 455"/>
                <a:gd name="T6" fmla="*/ 13 w 43"/>
                <a:gd name="T7" fmla="*/ 115 h 455"/>
                <a:gd name="T8" fmla="*/ 13 w 43"/>
                <a:gd name="T9" fmla="*/ 107 h 455"/>
                <a:gd name="T10" fmla="*/ 13 w 43"/>
                <a:gd name="T11" fmla="*/ 99 h 455"/>
                <a:gd name="T12" fmla="*/ 13 w 43"/>
                <a:gd name="T13" fmla="*/ 90 h 455"/>
                <a:gd name="T14" fmla="*/ 13 w 43"/>
                <a:gd name="T15" fmla="*/ 82 h 455"/>
                <a:gd name="T16" fmla="*/ 13 w 43"/>
                <a:gd name="T17" fmla="*/ 74 h 455"/>
                <a:gd name="T18" fmla="*/ 13 w 43"/>
                <a:gd name="T19" fmla="*/ 66 h 455"/>
                <a:gd name="T20" fmla="*/ 13 w 43"/>
                <a:gd name="T21" fmla="*/ 58 h 455"/>
                <a:gd name="T22" fmla="*/ 13 w 43"/>
                <a:gd name="T23" fmla="*/ 50 h 455"/>
                <a:gd name="T24" fmla="*/ 13 w 43"/>
                <a:gd name="T25" fmla="*/ 41 h 455"/>
                <a:gd name="T26" fmla="*/ 13 w 43"/>
                <a:gd name="T27" fmla="*/ 33 h 455"/>
                <a:gd name="T28" fmla="*/ 13 w 43"/>
                <a:gd name="T29" fmla="*/ 25 h 455"/>
                <a:gd name="T30" fmla="*/ 13 w 43"/>
                <a:gd name="T31" fmla="*/ 17 h 455"/>
                <a:gd name="T32" fmla="*/ 13 w 43"/>
                <a:gd name="T33" fmla="*/ 8 h 455"/>
                <a:gd name="T34" fmla="*/ 13 w 43"/>
                <a:gd name="T35" fmla="*/ 0 h 455"/>
                <a:gd name="T36" fmla="*/ 0 w 43"/>
                <a:gd name="T37" fmla="*/ 0 h 455"/>
                <a:gd name="T38" fmla="*/ 0 w 43"/>
                <a:gd name="T39" fmla="*/ 8 h 455"/>
                <a:gd name="T40" fmla="*/ 0 w 43"/>
                <a:gd name="T41" fmla="*/ 17 h 455"/>
                <a:gd name="T42" fmla="*/ 0 w 43"/>
                <a:gd name="T43" fmla="*/ 25 h 455"/>
                <a:gd name="T44" fmla="*/ 0 w 43"/>
                <a:gd name="T45" fmla="*/ 33 h 455"/>
                <a:gd name="T46" fmla="*/ 0 w 43"/>
                <a:gd name="T47" fmla="*/ 41 h 455"/>
                <a:gd name="T48" fmla="*/ 0 w 43"/>
                <a:gd name="T49" fmla="*/ 50 h 455"/>
                <a:gd name="T50" fmla="*/ 0 w 43"/>
                <a:gd name="T51" fmla="*/ 58 h 455"/>
                <a:gd name="T52" fmla="*/ 0 w 43"/>
                <a:gd name="T53" fmla="*/ 66 h 455"/>
                <a:gd name="T54" fmla="*/ 0 w 43"/>
                <a:gd name="T55" fmla="*/ 74 h 455"/>
                <a:gd name="T56" fmla="*/ 0 w 43"/>
                <a:gd name="T57" fmla="*/ 82 h 455"/>
                <a:gd name="T58" fmla="*/ 0 w 43"/>
                <a:gd name="T59" fmla="*/ 90 h 455"/>
                <a:gd name="T60" fmla="*/ 0 w 43"/>
                <a:gd name="T61" fmla="*/ 99 h 455"/>
                <a:gd name="T62" fmla="*/ 0 w 43"/>
                <a:gd name="T63" fmla="*/ 107 h 455"/>
                <a:gd name="T64" fmla="*/ 0 w 43"/>
                <a:gd name="T65" fmla="*/ 115 h 455"/>
                <a:gd name="T66" fmla="*/ 0 w 43"/>
                <a:gd name="T67" fmla="*/ 123 h 455"/>
                <a:gd name="T68" fmla="*/ 0 w 43"/>
                <a:gd name="T69" fmla="*/ 132 h 455"/>
                <a:gd name="T70" fmla="*/ 12 w 43"/>
                <a:gd name="T71" fmla="*/ 135 h 455"/>
                <a:gd name="T72" fmla="*/ 1 w 43"/>
                <a:gd name="T73" fmla="*/ 128 h 4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
                <a:gd name="T112" fmla="*/ 0 h 455"/>
                <a:gd name="T113" fmla="*/ 43 w 43"/>
                <a:gd name="T114" fmla="*/ 455 h 4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 h="455">
                  <a:moveTo>
                    <a:pt x="2" y="432"/>
                  </a:moveTo>
                  <a:lnTo>
                    <a:pt x="43" y="444"/>
                  </a:lnTo>
                  <a:lnTo>
                    <a:pt x="43" y="416"/>
                  </a:lnTo>
                  <a:lnTo>
                    <a:pt x="43" y="388"/>
                  </a:lnTo>
                  <a:lnTo>
                    <a:pt x="43" y="360"/>
                  </a:lnTo>
                  <a:lnTo>
                    <a:pt x="43" y="333"/>
                  </a:lnTo>
                  <a:lnTo>
                    <a:pt x="43" y="305"/>
                  </a:lnTo>
                  <a:lnTo>
                    <a:pt x="43" y="277"/>
                  </a:lnTo>
                  <a:lnTo>
                    <a:pt x="43" y="249"/>
                  </a:lnTo>
                  <a:lnTo>
                    <a:pt x="43" y="222"/>
                  </a:lnTo>
                  <a:lnTo>
                    <a:pt x="43" y="194"/>
                  </a:lnTo>
                  <a:lnTo>
                    <a:pt x="43" y="167"/>
                  </a:lnTo>
                  <a:lnTo>
                    <a:pt x="43" y="138"/>
                  </a:lnTo>
                  <a:lnTo>
                    <a:pt x="43" y="111"/>
                  </a:lnTo>
                  <a:lnTo>
                    <a:pt x="43" y="83"/>
                  </a:lnTo>
                  <a:lnTo>
                    <a:pt x="43" y="56"/>
                  </a:lnTo>
                  <a:lnTo>
                    <a:pt x="43" y="27"/>
                  </a:lnTo>
                  <a:lnTo>
                    <a:pt x="43" y="0"/>
                  </a:lnTo>
                  <a:lnTo>
                    <a:pt x="0" y="0"/>
                  </a:lnTo>
                  <a:lnTo>
                    <a:pt x="0" y="27"/>
                  </a:lnTo>
                  <a:lnTo>
                    <a:pt x="0" y="56"/>
                  </a:lnTo>
                  <a:lnTo>
                    <a:pt x="0" y="83"/>
                  </a:lnTo>
                  <a:lnTo>
                    <a:pt x="0" y="111"/>
                  </a:lnTo>
                  <a:lnTo>
                    <a:pt x="0" y="138"/>
                  </a:lnTo>
                  <a:lnTo>
                    <a:pt x="0" y="167"/>
                  </a:lnTo>
                  <a:lnTo>
                    <a:pt x="0" y="194"/>
                  </a:lnTo>
                  <a:lnTo>
                    <a:pt x="0" y="222"/>
                  </a:lnTo>
                  <a:lnTo>
                    <a:pt x="0" y="249"/>
                  </a:lnTo>
                  <a:lnTo>
                    <a:pt x="0" y="277"/>
                  </a:lnTo>
                  <a:lnTo>
                    <a:pt x="0" y="305"/>
                  </a:lnTo>
                  <a:lnTo>
                    <a:pt x="0" y="333"/>
                  </a:lnTo>
                  <a:lnTo>
                    <a:pt x="0" y="360"/>
                  </a:lnTo>
                  <a:lnTo>
                    <a:pt x="0" y="388"/>
                  </a:lnTo>
                  <a:lnTo>
                    <a:pt x="0" y="416"/>
                  </a:lnTo>
                  <a:lnTo>
                    <a:pt x="0" y="444"/>
                  </a:lnTo>
                  <a:lnTo>
                    <a:pt x="41" y="455"/>
                  </a:lnTo>
                  <a:lnTo>
                    <a:pt x="2" y="432"/>
                  </a:lnTo>
                  <a:close/>
                </a:path>
              </a:pathLst>
            </a:custGeom>
            <a:solidFill>
              <a:srgbClr val="000000"/>
            </a:solidFill>
            <a:ln w="9525">
              <a:noFill/>
              <a:round/>
              <a:headEnd/>
              <a:tailEnd/>
            </a:ln>
          </p:spPr>
          <p:txBody>
            <a:bodyPr wrap="none" anchor="ctr"/>
            <a:lstStyle/>
            <a:p>
              <a:endParaRPr lang="pt-BR"/>
            </a:p>
          </p:txBody>
        </p:sp>
        <p:sp>
          <p:nvSpPr>
            <p:cNvPr id="74" name="Freeform 68"/>
            <p:cNvSpPr>
              <a:spLocks noChangeArrowheads="1"/>
            </p:cNvSpPr>
            <p:nvPr/>
          </p:nvSpPr>
          <p:spPr bwMode="auto">
            <a:xfrm>
              <a:off x="4717" y="2702"/>
              <a:ext cx="60" cy="93"/>
            </a:xfrm>
            <a:custGeom>
              <a:avLst/>
              <a:gdLst>
                <a:gd name="T0" fmla="*/ 59 w 193"/>
                <a:gd name="T1" fmla="*/ 0 h 316"/>
                <a:gd name="T2" fmla="*/ 48 w 193"/>
                <a:gd name="T3" fmla="*/ 1 h 316"/>
                <a:gd name="T4" fmla="*/ 45 w 193"/>
                <a:gd name="T5" fmla="*/ 7 h 316"/>
                <a:gd name="T6" fmla="*/ 42 w 193"/>
                <a:gd name="T7" fmla="*/ 13 h 316"/>
                <a:gd name="T8" fmla="*/ 39 w 193"/>
                <a:gd name="T9" fmla="*/ 18 h 316"/>
                <a:gd name="T10" fmla="*/ 36 w 193"/>
                <a:gd name="T11" fmla="*/ 24 h 316"/>
                <a:gd name="T12" fmla="*/ 34 w 193"/>
                <a:gd name="T13" fmla="*/ 29 h 316"/>
                <a:gd name="T14" fmla="*/ 31 w 193"/>
                <a:gd name="T15" fmla="*/ 34 h 316"/>
                <a:gd name="T16" fmla="*/ 28 w 193"/>
                <a:gd name="T17" fmla="*/ 39 h 316"/>
                <a:gd name="T18" fmla="*/ 25 w 193"/>
                <a:gd name="T19" fmla="*/ 44 h 316"/>
                <a:gd name="T20" fmla="*/ 22 w 193"/>
                <a:gd name="T21" fmla="*/ 49 h 316"/>
                <a:gd name="T22" fmla="*/ 20 w 193"/>
                <a:gd name="T23" fmla="*/ 54 h 316"/>
                <a:gd name="T24" fmla="*/ 16 w 193"/>
                <a:gd name="T25" fmla="*/ 60 h 316"/>
                <a:gd name="T26" fmla="*/ 14 w 193"/>
                <a:gd name="T27" fmla="*/ 65 h 316"/>
                <a:gd name="T28" fmla="*/ 10 w 193"/>
                <a:gd name="T29" fmla="*/ 70 h 316"/>
                <a:gd name="T30" fmla="*/ 7 w 193"/>
                <a:gd name="T31" fmla="*/ 75 h 316"/>
                <a:gd name="T32" fmla="*/ 4 w 193"/>
                <a:gd name="T33" fmla="*/ 81 h 316"/>
                <a:gd name="T34" fmla="*/ 0 w 193"/>
                <a:gd name="T35" fmla="*/ 86 h 316"/>
                <a:gd name="T36" fmla="*/ 12 w 193"/>
                <a:gd name="T37" fmla="*/ 93 h 316"/>
                <a:gd name="T38" fmla="*/ 16 w 193"/>
                <a:gd name="T39" fmla="*/ 87 h 316"/>
                <a:gd name="T40" fmla="*/ 19 w 193"/>
                <a:gd name="T41" fmla="*/ 82 h 316"/>
                <a:gd name="T42" fmla="*/ 22 w 193"/>
                <a:gd name="T43" fmla="*/ 77 h 316"/>
                <a:gd name="T44" fmla="*/ 25 w 193"/>
                <a:gd name="T45" fmla="*/ 71 h 316"/>
                <a:gd name="T46" fmla="*/ 29 w 193"/>
                <a:gd name="T47" fmla="*/ 66 h 316"/>
                <a:gd name="T48" fmla="*/ 32 w 193"/>
                <a:gd name="T49" fmla="*/ 60 h 316"/>
                <a:gd name="T50" fmla="*/ 35 w 193"/>
                <a:gd name="T51" fmla="*/ 55 h 316"/>
                <a:gd name="T52" fmla="*/ 37 w 193"/>
                <a:gd name="T53" fmla="*/ 50 h 316"/>
                <a:gd name="T54" fmla="*/ 40 w 193"/>
                <a:gd name="T55" fmla="*/ 45 h 316"/>
                <a:gd name="T56" fmla="*/ 43 w 193"/>
                <a:gd name="T57" fmla="*/ 40 h 316"/>
                <a:gd name="T58" fmla="*/ 46 w 193"/>
                <a:gd name="T59" fmla="*/ 35 h 316"/>
                <a:gd name="T60" fmla="*/ 49 w 193"/>
                <a:gd name="T61" fmla="*/ 29 h 316"/>
                <a:gd name="T62" fmla="*/ 52 w 193"/>
                <a:gd name="T63" fmla="*/ 24 h 316"/>
                <a:gd name="T64" fmla="*/ 54 w 193"/>
                <a:gd name="T65" fmla="*/ 19 h 316"/>
                <a:gd name="T66" fmla="*/ 57 w 193"/>
                <a:gd name="T67" fmla="*/ 13 h 316"/>
                <a:gd name="T68" fmla="*/ 60 w 193"/>
                <a:gd name="T69" fmla="*/ 8 h 316"/>
                <a:gd name="T70" fmla="*/ 49 w 193"/>
                <a:gd name="T71" fmla="*/ 9 h 316"/>
                <a:gd name="T72" fmla="*/ 59 w 193"/>
                <a:gd name="T73" fmla="*/ 0 h 3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316"/>
                <a:gd name="T113" fmla="*/ 193 w 193"/>
                <a:gd name="T114" fmla="*/ 316 h 3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316">
                  <a:moveTo>
                    <a:pt x="191" y="0"/>
                  </a:moveTo>
                  <a:lnTo>
                    <a:pt x="155" y="5"/>
                  </a:lnTo>
                  <a:lnTo>
                    <a:pt x="145" y="24"/>
                  </a:lnTo>
                  <a:lnTo>
                    <a:pt x="135" y="43"/>
                  </a:lnTo>
                  <a:lnTo>
                    <a:pt x="125" y="62"/>
                  </a:lnTo>
                  <a:lnTo>
                    <a:pt x="117" y="81"/>
                  </a:lnTo>
                  <a:lnTo>
                    <a:pt x="109" y="98"/>
                  </a:lnTo>
                  <a:lnTo>
                    <a:pt x="100" y="115"/>
                  </a:lnTo>
                  <a:lnTo>
                    <a:pt x="90" y="133"/>
                  </a:lnTo>
                  <a:lnTo>
                    <a:pt x="81" y="150"/>
                  </a:lnTo>
                  <a:lnTo>
                    <a:pt x="72" y="168"/>
                  </a:lnTo>
                  <a:lnTo>
                    <a:pt x="63" y="185"/>
                  </a:lnTo>
                  <a:lnTo>
                    <a:pt x="53" y="203"/>
                  </a:lnTo>
                  <a:lnTo>
                    <a:pt x="44" y="220"/>
                  </a:lnTo>
                  <a:lnTo>
                    <a:pt x="33" y="237"/>
                  </a:lnTo>
                  <a:lnTo>
                    <a:pt x="22" y="256"/>
                  </a:lnTo>
                  <a:lnTo>
                    <a:pt x="12" y="274"/>
                  </a:lnTo>
                  <a:lnTo>
                    <a:pt x="0" y="293"/>
                  </a:lnTo>
                  <a:lnTo>
                    <a:pt x="39" y="316"/>
                  </a:lnTo>
                  <a:lnTo>
                    <a:pt x="50" y="297"/>
                  </a:lnTo>
                  <a:lnTo>
                    <a:pt x="61" y="279"/>
                  </a:lnTo>
                  <a:lnTo>
                    <a:pt x="72" y="260"/>
                  </a:lnTo>
                  <a:lnTo>
                    <a:pt x="82" y="241"/>
                  </a:lnTo>
                  <a:lnTo>
                    <a:pt x="92" y="224"/>
                  </a:lnTo>
                  <a:lnTo>
                    <a:pt x="102" y="205"/>
                  </a:lnTo>
                  <a:lnTo>
                    <a:pt x="111" y="188"/>
                  </a:lnTo>
                  <a:lnTo>
                    <a:pt x="120" y="171"/>
                  </a:lnTo>
                  <a:lnTo>
                    <a:pt x="129" y="154"/>
                  </a:lnTo>
                  <a:lnTo>
                    <a:pt x="138" y="135"/>
                  </a:lnTo>
                  <a:lnTo>
                    <a:pt x="148" y="118"/>
                  </a:lnTo>
                  <a:lnTo>
                    <a:pt x="158" y="99"/>
                  </a:lnTo>
                  <a:lnTo>
                    <a:pt x="166" y="81"/>
                  </a:lnTo>
                  <a:lnTo>
                    <a:pt x="174" y="63"/>
                  </a:lnTo>
                  <a:lnTo>
                    <a:pt x="184" y="45"/>
                  </a:lnTo>
                  <a:lnTo>
                    <a:pt x="193" y="26"/>
                  </a:lnTo>
                  <a:lnTo>
                    <a:pt x="157" y="30"/>
                  </a:lnTo>
                  <a:lnTo>
                    <a:pt x="191" y="0"/>
                  </a:lnTo>
                  <a:close/>
                </a:path>
              </a:pathLst>
            </a:custGeom>
            <a:solidFill>
              <a:srgbClr val="000000"/>
            </a:solidFill>
            <a:ln w="9525">
              <a:noFill/>
              <a:round/>
              <a:headEnd/>
              <a:tailEnd/>
            </a:ln>
          </p:spPr>
          <p:txBody>
            <a:bodyPr wrap="none" anchor="ctr"/>
            <a:lstStyle/>
            <a:p>
              <a:endParaRPr lang="pt-BR"/>
            </a:p>
          </p:txBody>
        </p:sp>
        <p:sp>
          <p:nvSpPr>
            <p:cNvPr id="75" name="Freeform 69"/>
            <p:cNvSpPr>
              <a:spLocks noChangeArrowheads="1"/>
            </p:cNvSpPr>
            <p:nvPr/>
          </p:nvSpPr>
          <p:spPr bwMode="auto">
            <a:xfrm>
              <a:off x="4834" y="2577"/>
              <a:ext cx="572" cy="808"/>
            </a:xfrm>
            <a:custGeom>
              <a:avLst/>
              <a:gdLst>
                <a:gd name="T0" fmla="*/ 0 w 1835"/>
                <a:gd name="T1" fmla="*/ 79 h 2730"/>
                <a:gd name="T2" fmla="*/ 5 w 1835"/>
                <a:gd name="T3" fmla="*/ 199 h 2730"/>
                <a:gd name="T4" fmla="*/ 16 w 1835"/>
                <a:gd name="T5" fmla="*/ 318 h 2730"/>
                <a:gd name="T6" fmla="*/ 30 w 1835"/>
                <a:gd name="T7" fmla="*/ 408 h 2730"/>
                <a:gd name="T8" fmla="*/ 45 w 1835"/>
                <a:gd name="T9" fmla="*/ 498 h 2730"/>
                <a:gd name="T10" fmla="*/ 63 w 1835"/>
                <a:gd name="T11" fmla="*/ 588 h 2730"/>
                <a:gd name="T12" fmla="*/ 82 w 1835"/>
                <a:gd name="T13" fmla="*/ 678 h 2730"/>
                <a:gd name="T14" fmla="*/ 104 w 1835"/>
                <a:gd name="T15" fmla="*/ 768 h 2730"/>
                <a:gd name="T16" fmla="*/ 127 w 1835"/>
                <a:gd name="T17" fmla="*/ 800 h 2730"/>
                <a:gd name="T18" fmla="*/ 151 w 1835"/>
                <a:gd name="T19" fmla="*/ 802 h 2730"/>
                <a:gd name="T20" fmla="*/ 175 w 1835"/>
                <a:gd name="T21" fmla="*/ 804 h 2730"/>
                <a:gd name="T22" fmla="*/ 198 w 1835"/>
                <a:gd name="T23" fmla="*/ 806 h 2730"/>
                <a:gd name="T24" fmla="*/ 222 w 1835"/>
                <a:gd name="T25" fmla="*/ 807 h 2730"/>
                <a:gd name="T26" fmla="*/ 245 w 1835"/>
                <a:gd name="T27" fmla="*/ 808 h 2730"/>
                <a:gd name="T28" fmla="*/ 269 w 1835"/>
                <a:gd name="T29" fmla="*/ 808 h 2730"/>
                <a:gd name="T30" fmla="*/ 293 w 1835"/>
                <a:gd name="T31" fmla="*/ 808 h 2730"/>
                <a:gd name="T32" fmla="*/ 317 w 1835"/>
                <a:gd name="T33" fmla="*/ 806 h 2730"/>
                <a:gd name="T34" fmla="*/ 341 w 1835"/>
                <a:gd name="T35" fmla="*/ 804 h 2730"/>
                <a:gd name="T36" fmla="*/ 365 w 1835"/>
                <a:gd name="T37" fmla="*/ 801 h 2730"/>
                <a:gd name="T38" fmla="*/ 365 w 1835"/>
                <a:gd name="T39" fmla="*/ 789 h 2730"/>
                <a:gd name="T40" fmla="*/ 389 w 1835"/>
                <a:gd name="T41" fmla="*/ 784 h 2730"/>
                <a:gd name="T42" fmla="*/ 427 w 1835"/>
                <a:gd name="T43" fmla="*/ 780 h 2730"/>
                <a:gd name="T44" fmla="*/ 468 w 1835"/>
                <a:gd name="T45" fmla="*/ 774 h 2730"/>
                <a:gd name="T46" fmla="*/ 508 w 1835"/>
                <a:gd name="T47" fmla="*/ 766 h 2730"/>
                <a:gd name="T48" fmla="*/ 546 w 1835"/>
                <a:gd name="T49" fmla="*/ 757 h 2730"/>
                <a:gd name="T50" fmla="*/ 572 w 1835"/>
                <a:gd name="T51" fmla="*/ 743 h 2730"/>
                <a:gd name="T52" fmla="*/ 569 w 1835"/>
                <a:gd name="T53" fmla="*/ 714 h 2730"/>
                <a:gd name="T54" fmla="*/ 557 w 1835"/>
                <a:gd name="T55" fmla="*/ 672 h 2730"/>
                <a:gd name="T56" fmla="*/ 538 w 1835"/>
                <a:gd name="T57" fmla="*/ 624 h 2730"/>
                <a:gd name="T58" fmla="*/ 517 w 1835"/>
                <a:gd name="T59" fmla="*/ 575 h 2730"/>
                <a:gd name="T60" fmla="*/ 497 w 1835"/>
                <a:gd name="T61" fmla="*/ 532 h 2730"/>
                <a:gd name="T62" fmla="*/ 466 w 1835"/>
                <a:gd name="T63" fmla="*/ 475 h 2730"/>
                <a:gd name="T64" fmla="*/ 434 w 1835"/>
                <a:gd name="T65" fmla="*/ 418 h 2730"/>
                <a:gd name="T66" fmla="*/ 399 w 1835"/>
                <a:gd name="T67" fmla="*/ 363 h 2730"/>
                <a:gd name="T68" fmla="*/ 362 w 1835"/>
                <a:gd name="T69" fmla="*/ 309 h 2730"/>
                <a:gd name="T70" fmla="*/ 324 w 1835"/>
                <a:gd name="T71" fmla="*/ 256 h 2730"/>
                <a:gd name="T72" fmla="*/ 292 w 1835"/>
                <a:gd name="T73" fmla="*/ 216 h 2730"/>
                <a:gd name="T74" fmla="*/ 263 w 1835"/>
                <a:gd name="T75" fmla="*/ 184 h 2730"/>
                <a:gd name="T76" fmla="*/ 231 w 1835"/>
                <a:gd name="T77" fmla="*/ 154 h 2730"/>
                <a:gd name="T78" fmla="*/ 199 w 1835"/>
                <a:gd name="T79" fmla="*/ 126 h 2730"/>
                <a:gd name="T80" fmla="*/ 169 w 1835"/>
                <a:gd name="T81" fmla="*/ 102 h 2730"/>
                <a:gd name="T82" fmla="*/ 144 w 1835"/>
                <a:gd name="T83" fmla="*/ 86 h 2730"/>
                <a:gd name="T84" fmla="*/ 123 w 1835"/>
                <a:gd name="T85" fmla="*/ 79 h 2730"/>
                <a:gd name="T86" fmla="*/ 103 w 1835"/>
                <a:gd name="T87" fmla="*/ 73 h 2730"/>
                <a:gd name="T88" fmla="*/ 84 w 1835"/>
                <a:gd name="T89" fmla="*/ 67 h 2730"/>
                <a:gd name="T90" fmla="*/ 67 w 1835"/>
                <a:gd name="T91" fmla="*/ 63 h 2730"/>
                <a:gd name="T92" fmla="*/ 55 w 1835"/>
                <a:gd name="T93" fmla="*/ 58 h 2730"/>
                <a:gd name="T94" fmla="*/ 34 w 1835"/>
                <a:gd name="T95" fmla="*/ 36 h 2730"/>
                <a:gd name="T96" fmla="*/ 13 w 1835"/>
                <a:gd name="T97" fmla="*/ 15 h 27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5"/>
                <a:gd name="T148" fmla="*/ 0 h 2730"/>
                <a:gd name="T149" fmla="*/ 1835 w 1835"/>
                <a:gd name="T150" fmla="*/ 2730 h 27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5" h="2730">
                  <a:moveTo>
                    <a:pt x="0" y="0"/>
                  </a:moveTo>
                  <a:lnTo>
                    <a:pt x="0" y="132"/>
                  </a:lnTo>
                  <a:lnTo>
                    <a:pt x="1" y="266"/>
                  </a:lnTo>
                  <a:lnTo>
                    <a:pt x="4" y="401"/>
                  </a:lnTo>
                  <a:lnTo>
                    <a:pt x="9" y="536"/>
                  </a:lnTo>
                  <a:lnTo>
                    <a:pt x="15" y="672"/>
                  </a:lnTo>
                  <a:lnTo>
                    <a:pt x="24" y="808"/>
                  </a:lnTo>
                  <a:lnTo>
                    <a:pt x="36" y="941"/>
                  </a:lnTo>
                  <a:lnTo>
                    <a:pt x="51" y="1074"/>
                  </a:lnTo>
                  <a:lnTo>
                    <a:pt x="65" y="1176"/>
                  </a:lnTo>
                  <a:lnTo>
                    <a:pt x="80" y="1279"/>
                  </a:lnTo>
                  <a:lnTo>
                    <a:pt x="95" y="1380"/>
                  </a:lnTo>
                  <a:lnTo>
                    <a:pt x="111" y="1482"/>
                  </a:lnTo>
                  <a:lnTo>
                    <a:pt x="128" y="1582"/>
                  </a:lnTo>
                  <a:lnTo>
                    <a:pt x="145" y="1683"/>
                  </a:lnTo>
                  <a:lnTo>
                    <a:pt x="163" y="1785"/>
                  </a:lnTo>
                  <a:lnTo>
                    <a:pt x="182" y="1886"/>
                  </a:lnTo>
                  <a:lnTo>
                    <a:pt x="201" y="1986"/>
                  </a:lnTo>
                  <a:lnTo>
                    <a:pt x="222" y="2087"/>
                  </a:lnTo>
                  <a:lnTo>
                    <a:pt x="242" y="2188"/>
                  </a:lnTo>
                  <a:lnTo>
                    <a:pt x="264" y="2290"/>
                  </a:lnTo>
                  <a:lnTo>
                    <a:pt x="287" y="2390"/>
                  </a:lnTo>
                  <a:lnTo>
                    <a:pt x="310" y="2492"/>
                  </a:lnTo>
                  <a:lnTo>
                    <a:pt x="334" y="2594"/>
                  </a:lnTo>
                  <a:lnTo>
                    <a:pt x="359" y="2697"/>
                  </a:lnTo>
                  <a:lnTo>
                    <a:pt x="384" y="2700"/>
                  </a:lnTo>
                  <a:lnTo>
                    <a:pt x="409" y="2703"/>
                  </a:lnTo>
                  <a:lnTo>
                    <a:pt x="435" y="2705"/>
                  </a:lnTo>
                  <a:lnTo>
                    <a:pt x="460" y="2708"/>
                  </a:lnTo>
                  <a:lnTo>
                    <a:pt x="485" y="2711"/>
                  </a:lnTo>
                  <a:lnTo>
                    <a:pt x="510" y="2713"/>
                  </a:lnTo>
                  <a:lnTo>
                    <a:pt x="535" y="2715"/>
                  </a:lnTo>
                  <a:lnTo>
                    <a:pt x="560" y="2718"/>
                  </a:lnTo>
                  <a:lnTo>
                    <a:pt x="586" y="2720"/>
                  </a:lnTo>
                  <a:lnTo>
                    <a:pt x="611" y="2721"/>
                  </a:lnTo>
                  <a:lnTo>
                    <a:pt x="636" y="2723"/>
                  </a:lnTo>
                  <a:lnTo>
                    <a:pt x="661" y="2724"/>
                  </a:lnTo>
                  <a:lnTo>
                    <a:pt x="686" y="2726"/>
                  </a:lnTo>
                  <a:lnTo>
                    <a:pt x="711" y="2728"/>
                  </a:lnTo>
                  <a:lnTo>
                    <a:pt x="737" y="2728"/>
                  </a:lnTo>
                  <a:lnTo>
                    <a:pt x="762" y="2729"/>
                  </a:lnTo>
                  <a:lnTo>
                    <a:pt x="787" y="2730"/>
                  </a:lnTo>
                  <a:lnTo>
                    <a:pt x="812" y="2730"/>
                  </a:lnTo>
                  <a:lnTo>
                    <a:pt x="837" y="2730"/>
                  </a:lnTo>
                  <a:lnTo>
                    <a:pt x="864" y="2730"/>
                  </a:lnTo>
                  <a:lnTo>
                    <a:pt x="889" y="2730"/>
                  </a:lnTo>
                  <a:lnTo>
                    <a:pt x="914" y="2729"/>
                  </a:lnTo>
                  <a:lnTo>
                    <a:pt x="940" y="2729"/>
                  </a:lnTo>
                  <a:lnTo>
                    <a:pt x="965" y="2728"/>
                  </a:lnTo>
                  <a:lnTo>
                    <a:pt x="991" y="2726"/>
                  </a:lnTo>
                  <a:lnTo>
                    <a:pt x="1017" y="2724"/>
                  </a:lnTo>
                  <a:lnTo>
                    <a:pt x="1042" y="2722"/>
                  </a:lnTo>
                  <a:lnTo>
                    <a:pt x="1068" y="2720"/>
                  </a:lnTo>
                  <a:lnTo>
                    <a:pt x="1093" y="2718"/>
                  </a:lnTo>
                  <a:lnTo>
                    <a:pt x="1120" y="2714"/>
                  </a:lnTo>
                  <a:lnTo>
                    <a:pt x="1145" y="2711"/>
                  </a:lnTo>
                  <a:lnTo>
                    <a:pt x="1171" y="2707"/>
                  </a:lnTo>
                  <a:lnTo>
                    <a:pt x="1171" y="2694"/>
                  </a:lnTo>
                  <a:lnTo>
                    <a:pt x="1171" y="2681"/>
                  </a:lnTo>
                  <a:lnTo>
                    <a:pt x="1171" y="2667"/>
                  </a:lnTo>
                  <a:lnTo>
                    <a:pt x="1171" y="2655"/>
                  </a:lnTo>
                  <a:lnTo>
                    <a:pt x="1209" y="2652"/>
                  </a:lnTo>
                  <a:lnTo>
                    <a:pt x="1248" y="2649"/>
                  </a:lnTo>
                  <a:lnTo>
                    <a:pt x="1288" y="2645"/>
                  </a:lnTo>
                  <a:lnTo>
                    <a:pt x="1329" y="2641"/>
                  </a:lnTo>
                  <a:lnTo>
                    <a:pt x="1371" y="2636"/>
                  </a:lnTo>
                  <a:lnTo>
                    <a:pt x="1414" y="2629"/>
                  </a:lnTo>
                  <a:lnTo>
                    <a:pt x="1457" y="2624"/>
                  </a:lnTo>
                  <a:lnTo>
                    <a:pt x="1501" y="2616"/>
                  </a:lnTo>
                  <a:lnTo>
                    <a:pt x="1544" y="2608"/>
                  </a:lnTo>
                  <a:lnTo>
                    <a:pt x="1587" y="2599"/>
                  </a:lnTo>
                  <a:lnTo>
                    <a:pt x="1630" y="2589"/>
                  </a:lnTo>
                  <a:lnTo>
                    <a:pt x="1671" y="2579"/>
                  </a:lnTo>
                  <a:lnTo>
                    <a:pt x="1712" y="2569"/>
                  </a:lnTo>
                  <a:lnTo>
                    <a:pt x="1752" y="2556"/>
                  </a:lnTo>
                  <a:lnTo>
                    <a:pt x="1791" y="2544"/>
                  </a:lnTo>
                  <a:lnTo>
                    <a:pt x="1829" y="2531"/>
                  </a:lnTo>
                  <a:lnTo>
                    <a:pt x="1835" y="2512"/>
                  </a:lnTo>
                  <a:lnTo>
                    <a:pt x="1835" y="2485"/>
                  </a:lnTo>
                  <a:lnTo>
                    <a:pt x="1832" y="2452"/>
                  </a:lnTo>
                  <a:lnTo>
                    <a:pt x="1826" y="2414"/>
                  </a:lnTo>
                  <a:lnTo>
                    <a:pt x="1815" y="2371"/>
                  </a:lnTo>
                  <a:lnTo>
                    <a:pt x="1802" y="2324"/>
                  </a:lnTo>
                  <a:lnTo>
                    <a:pt x="1786" y="2272"/>
                  </a:lnTo>
                  <a:lnTo>
                    <a:pt x="1768" y="2220"/>
                  </a:lnTo>
                  <a:lnTo>
                    <a:pt x="1749" y="2165"/>
                  </a:lnTo>
                  <a:lnTo>
                    <a:pt x="1727" y="2109"/>
                  </a:lnTo>
                  <a:lnTo>
                    <a:pt x="1705" y="2053"/>
                  </a:lnTo>
                  <a:lnTo>
                    <a:pt x="1683" y="1998"/>
                  </a:lnTo>
                  <a:lnTo>
                    <a:pt x="1660" y="1944"/>
                  </a:lnTo>
                  <a:lnTo>
                    <a:pt x="1637" y="1891"/>
                  </a:lnTo>
                  <a:lnTo>
                    <a:pt x="1615" y="1843"/>
                  </a:lnTo>
                  <a:lnTo>
                    <a:pt x="1593" y="1797"/>
                  </a:lnTo>
                  <a:lnTo>
                    <a:pt x="1561" y="1732"/>
                  </a:lnTo>
                  <a:lnTo>
                    <a:pt x="1529" y="1668"/>
                  </a:lnTo>
                  <a:lnTo>
                    <a:pt x="1496" y="1604"/>
                  </a:lnTo>
                  <a:lnTo>
                    <a:pt x="1462" y="1540"/>
                  </a:lnTo>
                  <a:lnTo>
                    <a:pt x="1426" y="1476"/>
                  </a:lnTo>
                  <a:lnTo>
                    <a:pt x="1391" y="1413"/>
                  </a:lnTo>
                  <a:lnTo>
                    <a:pt x="1354" y="1350"/>
                  </a:lnTo>
                  <a:lnTo>
                    <a:pt x="1318" y="1288"/>
                  </a:lnTo>
                  <a:lnTo>
                    <a:pt x="1280" y="1226"/>
                  </a:lnTo>
                  <a:lnTo>
                    <a:pt x="1241" y="1165"/>
                  </a:lnTo>
                  <a:lnTo>
                    <a:pt x="1202" y="1104"/>
                  </a:lnTo>
                  <a:lnTo>
                    <a:pt x="1162" y="1043"/>
                  </a:lnTo>
                  <a:lnTo>
                    <a:pt x="1122" y="983"/>
                  </a:lnTo>
                  <a:lnTo>
                    <a:pt x="1081" y="923"/>
                  </a:lnTo>
                  <a:lnTo>
                    <a:pt x="1039" y="864"/>
                  </a:lnTo>
                  <a:lnTo>
                    <a:pt x="996" y="805"/>
                  </a:lnTo>
                  <a:lnTo>
                    <a:pt x="968" y="767"/>
                  </a:lnTo>
                  <a:lnTo>
                    <a:pt x="938" y="731"/>
                  </a:lnTo>
                  <a:lnTo>
                    <a:pt x="907" y="693"/>
                  </a:lnTo>
                  <a:lnTo>
                    <a:pt x="875" y="658"/>
                  </a:lnTo>
                  <a:lnTo>
                    <a:pt x="843" y="621"/>
                  </a:lnTo>
                  <a:lnTo>
                    <a:pt x="810" y="587"/>
                  </a:lnTo>
                  <a:lnTo>
                    <a:pt x="775" y="552"/>
                  </a:lnTo>
                  <a:lnTo>
                    <a:pt x="742" y="519"/>
                  </a:lnTo>
                  <a:lnTo>
                    <a:pt x="708" y="487"/>
                  </a:lnTo>
                  <a:lnTo>
                    <a:pt x="674" y="456"/>
                  </a:lnTo>
                  <a:lnTo>
                    <a:pt x="640" y="426"/>
                  </a:lnTo>
                  <a:lnTo>
                    <a:pt x="607" y="398"/>
                  </a:lnTo>
                  <a:lnTo>
                    <a:pt x="575" y="370"/>
                  </a:lnTo>
                  <a:lnTo>
                    <a:pt x="543" y="345"/>
                  </a:lnTo>
                  <a:lnTo>
                    <a:pt x="512" y="321"/>
                  </a:lnTo>
                  <a:lnTo>
                    <a:pt x="483" y="299"/>
                  </a:lnTo>
                  <a:lnTo>
                    <a:pt x="461" y="290"/>
                  </a:lnTo>
                  <a:lnTo>
                    <a:pt x="439" y="281"/>
                  </a:lnTo>
                  <a:lnTo>
                    <a:pt x="417" y="273"/>
                  </a:lnTo>
                  <a:lnTo>
                    <a:pt x="396" y="266"/>
                  </a:lnTo>
                  <a:lnTo>
                    <a:pt x="373" y="259"/>
                  </a:lnTo>
                  <a:lnTo>
                    <a:pt x="351" y="252"/>
                  </a:lnTo>
                  <a:lnTo>
                    <a:pt x="330" y="246"/>
                  </a:lnTo>
                  <a:lnTo>
                    <a:pt x="309" y="240"/>
                  </a:lnTo>
                  <a:lnTo>
                    <a:pt x="288" y="234"/>
                  </a:lnTo>
                  <a:lnTo>
                    <a:pt x="269" y="228"/>
                  </a:lnTo>
                  <a:lnTo>
                    <a:pt x="250" y="224"/>
                  </a:lnTo>
                  <a:lnTo>
                    <a:pt x="232" y="218"/>
                  </a:lnTo>
                  <a:lnTo>
                    <a:pt x="216" y="212"/>
                  </a:lnTo>
                  <a:lnTo>
                    <a:pt x="201" y="208"/>
                  </a:lnTo>
                  <a:lnTo>
                    <a:pt x="187" y="202"/>
                  </a:lnTo>
                  <a:lnTo>
                    <a:pt x="175" y="196"/>
                  </a:lnTo>
                  <a:lnTo>
                    <a:pt x="153" y="171"/>
                  </a:lnTo>
                  <a:lnTo>
                    <a:pt x="131" y="147"/>
                  </a:lnTo>
                  <a:lnTo>
                    <a:pt x="110" y="122"/>
                  </a:lnTo>
                  <a:lnTo>
                    <a:pt x="88" y="98"/>
                  </a:lnTo>
                  <a:lnTo>
                    <a:pt x="65" y="73"/>
                  </a:lnTo>
                  <a:lnTo>
                    <a:pt x="43" y="49"/>
                  </a:lnTo>
                  <a:lnTo>
                    <a:pt x="22" y="24"/>
                  </a:lnTo>
                  <a:lnTo>
                    <a:pt x="0" y="0"/>
                  </a:lnTo>
                  <a:close/>
                </a:path>
              </a:pathLst>
            </a:custGeom>
            <a:solidFill>
              <a:srgbClr val="99CC99"/>
            </a:solidFill>
            <a:ln w="9525">
              <a:noFill/>
              <a:round/>
              <a:headEnd/>
              <a:tailEnd/>
            </a:ln>
          </p:spPr>
          <p:txBody>
            <a:bodyPr wrap="none" anchor="ctr"/>
            <a:lstStyle/>
            <a:p>
              <a:endParaRPr lang="pt-BR"/>
            </a:p>
          </p:txBody>
        </p:sp>
        <p:sp>
          <p:nvSpPr>
            <p:cNvPr id="76" name="Freeform 70"/>
            <p:cNvSpPr>
              <a:spLocks noChangeArrowheads="1"/>
            </p:cNvSpPr>
            <p:nvPr/>
          </p:nvSpPr>
          <p:spPr bwMode="auto">
            <a:xfrm>
              <a:off x="4827" y="2577"/>
              <a:ext cx="30" cy="318"/>
            </a:xfrm>
            <a:custGeom>
              <a:avLst/>
              <a:gdLst>
                <a:gd name="T0" fmla="*/ 30 w 95"/>
                <a:gd name="T1" fmla="*/ 316 h 1078"/>
                <a:gd name="T2" fmla="*/ 27 w 95"/>
                <a:gd name="T3" fmla="*/ 297 h 1078"/>
                <a:gd name="T4" fmla="*/ 25 w 95"/>
                <a:gd name="T5" fmla="*/ 277 h 1078"/>
                <a:gd name="T6" fmla="*/ 23 w 95"/>
                <a:gd name="T7" fmla="*/ 258 h 1078"/>
                <a:gd name="T8" fmla="*/ 21 w 95"/>
                <a:gd name="T9" fmla="*/ 238 h 1078"/>
                <a:gd name="T10" fmla="*/ 20 w 95"/>
                <a:gd name="T11" fmla="*/ 218 h 1078"/>
                <a:gd name="T12" fmla="*/ 18 w 95"/>
                <a:gd name="T13" fmla="*/ 198 h 1078"/>
                <a:gd name="T14" fmla="*/ 17 w 95"/>
                <a:gd name="T15" fmla="*/ 178 h 1078"/>
                <a:gd name="T16" fmla="*/ 17 w 95"/>
                <a:gd name="T17" fmla="*/ 158 h 1078"/>
                <a:gd name="T18" fmla="*/ 15 w 95"/>
                <a:gd name="T19" fmla="*/ 138 h 1078"/>
                <a:gd name="T20" fmla="*/ 15 w 95"/>
                <a:gd name="T21" fmla="*/ 118 h 1078"/>
                <a:gd name="T22" fmla="*/ 15 w 95"/>
                <a:gd name="T23" fmla="*/ 99 h 1078"/>
                <a:gd name="T24" fmla="*/ 14 w 95"/>
                <a:gd name="T25" fmla="*/ 78 h 1078"/>
                <a:gd name="T26" fmla="*/ 14 w 95"/>
                <a:gd name="T27" fmla="*/ 59 h 1078"/>
                <a:gd name="T28" fmla="*/ 14 w 95"/>
                <a:gd name="T29" fmla="*/ 39 h 1078"/>
                <a:gd name="T30" fmla="*/ 14 w 95"/>
                <a:gd name="T31" fmla="*/ 19 h 1078"/>
                <a:gd name="T32" fmla="*/ 14 w 95"/>
                <a:gd name="T33" fmla="*/ 0 h 1078"/>
                <a:gd name="T34" fmla="*/ 0 w 95"/>
                <a:gd name="T35" fmla="*/ 10 h 1078"/>
                <a:gd name="T36" fmla="*/ 0 w 95"/>
                <a:gd name="T37" fmla="*/ 29 h 1078"/>
                <a:gd name="T38" fmla="*/ 0 w 95"/>
                <a:gd name="T39" fmla="*/ 49 h 1078"/>
                <a:gd name="T40" fmla="*/ 0 w 95"/>
                <a:gd name="T41" fmla="*/ 69 h 1078"/>
                <a:gd name="T42" fmla="*/ 1 w 95"/>
                <a:gd name="T43" fmla="*/ 89 h 1078"/>
                <a:gd name="T44" fmla="*/ 1 w 95"/>
                <a:gd name="T45" fmla="*/ 109 h 1078"/>
                <a:gd name="T46" fmla="*/ 2 w 95"/>
                <a:gd name="T47" fmla="*/ 129 h 1078"/>
                <a:gd name="T48" fmla="*/ 2 w 95"/>
                <a:gd name="T49" fmla="*/ 149 h 1078"/>
                <a:gd name="T50" fmla="*/ 3 w 95"/>
                <a:gd name="T51" fmla="*/ 169 h 1078"/>
                <a:gd name="T52" fmla="*/ 4 w 95"/>
                <a:gd name="T53" fmla="*/ 188 h 1078"/>
                <a:gd name="T54" fmla="*/ 5 w 95"/>
                <a:gd name="T55" fmla="*/ 209 h 1078"/>
                <a:gd name="T56" fmla="*/ 7 w 95"/>
                <a:gd name="T57" fmla="*/ 228 h 1078"/>
                <a:gd name="T58" fmla="*/ 8 w 95"/>
                <a:gd name="T59" fmla="*/ 249 h 1078"/>
                <a:gd name="T60" fmla="*/ 10 w 95"/>
                <a:gd name="T61" fmla="*/ 269 h 1078"/>
                <a:gd name="T62" fmla="*/ 13 w 95"/>
                <a:gd name="T63" fmla="*/ 288 h 1078"/>
                <a:gd name="T64" fmla="*/ 15 w 95"/>
                <a:gd name="T65" fmla="*/ 308 h 1078"/>
                <a:gd name="T66" fmla="*/ 16 w 95"/>
                <a:gd name="T67" fmla="*/ 318 h 10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
                <a:gd name="T103" fmla="*/ 0 h 1078"/>
                <a:gd name="T104" fmla="*/ 95 w 95"/>
                <a:gd name="T105" fmla="*/ 1078 h 10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 h="1078">
                  <a:moveTo>
                    <a:pt x="95" y="1071"/>
                  </a:moveTo>
                  <a:lnTo>
                    <a:pt x="95" y="1071"/>
                  </a:lnTo>
                  <a:lnTo>
                    <a:pt x="91" y="1039"/>
                  </a:lnTo>
                  <a:lnTo>
                    <a:pt x="87" y="1006"/>
                  </a:lnTo>
                  <a:lnTo>
                    <a:pt x="84" y="972"/>
                  </a:lnTo>
                  <a:lnTo>
                    <a:pt x="80" y="939"/>
                  </a:lnTo>
                  <a:lnTo>
                    <a:pt x="77" y="906"/>
                  </a:lnTo>
                  <a:lnTo>
                    <a:pt x="73" y="873"/>
                  </a:lnTo>
                  <a:lnTo>
                    <a:pt x="70" y="838"/>
                  </a:lnTo>
                  <a:lnTo>
                    <a:pt x="68" y="806"/>
                  </a:lnTo>
                  <a:lnTo>
                    <a:pt x="65" y="772"/>
                  </a:lnTo>
                  <a:lnTo>
                    <a:pt x="63" y="739"/>
                  </a:lnTo>
                  <a:lnTo>
                    <a:pt x="61" y="705"/>
                  </a:lnTo>
                  <a:lnTo>
                    <a:pt x="58" y="671"/>
                  </a:lnTo>
                  <a:lnTo>
                    <a:pt x="57" y="637"/>
                  </a:lnTo>
                  <a:lnTo>
                    <a:pt x="55" y="604"/>
                  </a:lnTo>
                  <a:lnTo>
                    <a:pt x="54" y="569"/>
                  </a:lnTo>
                  <a:lnTo>
                    <a:pt x="53" y="535"/>
                  </a:lnTo>
                  <a:lnTo>
                    <a:pt x="50" y="502"/>
                  </a:lnTo>
                  <a:lnTo>
                    <a:pt x="49" y="468"/>
                  </a:lnTo>
                  <a:lnTo>
                    <a:pt x="48" y="436"/>
                  </a:lnTo>
                  <a:lnTo>
                    <a:pt x="48" y="401"/>
                  </a:lnTo>
                  <a:lnTo>
                    <a:pt x="47" y="367"/>
                  </a:lnTo>
                  <a:lnTo>
                    <a:pt x="46" y="334"/>
                  </a:lnTo>
                  <a:lnTo>
                    <a:pt x="46" y="301"/>
                  </a:lnTo>
                  <a:lnTo>
                    <a:pt x="45" y="266"/>
                  </a:lnTo>
                  <a:lnTo>
                    <a:pt x="45" y="233"/>
                  </a:lnTo>
                  <a:lnTo>
                    <a:pt x="45" y="199"/>
                  </a:lnTo>
                  <a:lnTo>
                    <a:pt x="44" y="166"/>
                  </a:lnTo>
                  <a:lnTo>
                    <a:pt x="44" y="132"/>
                  </a:lnTo>
                  <a:lnTo>
                    <a:pt x="44" y="99"/>
                  </a:lnTo>
                  <a:lnTo>
                    <a:pt x="44" y="66"/>
                  </a:lnTo>
                  <a:lnTo>
                    <a:pt x="44" y="33"/>
                  </a:lnTo>
                  <a:lnTo>
                    <a:pt x="44" y="0"/>
                  </a:lnTo>
                  <a:lnTo>
                    <a:pt x="0" y="0"/>
                  </a:lnTo>
                  <a:lnTo>
                    <a:pt x="0" y="33"/>
                  </a:lnTo>
                  <a:lnTo>
                    <a:pt x="0" y="66"/>
                  </a:lnTo>
                  <a:lnTo>
                    <a:pt x="0" y="99"/>
                  </a:lnTo>
                  <a:lnTo>
                    <a:pt x="0" y="132"/>
                  </a:lnTo>
                  <a:lnTo>
                    <a:pt x="0" y="166"/>
                  </a:lnTo>
                  <a:lnTo>
                    <a:pt x="1" y="199"/>
                  </a:lnTo>
                  <a:lnTo>
                    <a:pt x="1" y="233"/>
                  </a:lnTo>
                  <a:lnTo>
                    <a:pt x="1" y="266"/>
                  </a:lnTo>
                  <a:lnTo>
                    <a:pt x="2" y="301"/>
                  </a:lnTo>
                  <a:lnTo>
                    <a:pt x="2" y="334"/>
                  </a:lnTo>
                  <a:lnTo>
                    <a:pt x="4" y="369"/>
                  </a:lnTo>
                  <a:lnTo>
                    <a:pt x="5" y="401"/>
                  </a:lnTo>
                  <a:lnTo>
                    <a:pt x="5" y="436"/>
                  </a:lnTo>
                  <a:lnTo>
                    <a:pt x="6" y="470"/>
                  </a:lnTo>
                  <a:lnTo>
                    <a:pt x="7" y="504"/>
                  </a:lnTo>
                  <a:lnTo>
                    <a:pt x="9" y="537"/>
                  </a:lnTo>
                  <a:lnTo>
                    <a:pt x="10" y="572"/>
                  </a:lnTo>
                  <a:lnTo>
                    <a:pt x="12" y="606"/>
                  </a:lnTo>
                  <a:lnTo>
                    <a:pt x="14" y="639"/>
                  </a:lnTo>
                  <a:lnTo>
                    <a:pt x="15" y="674"/>
                  </a:lnTo>
                  <a:lnTo>
                    <a:pt x="17" y="707"/>
                  </a:lnTo>
                  <a:lnTo>
                    <a:pt x="20" y="741"/>
                  </a:lnTo>
                  <a:lnTo>
                    <a:pt x="22" y="774"/>
                  </a:lnTo>
                  <a:lnTo>
                    <a:pt x="24" y="809"/>
                  </a:lnTo>
                  <a:lnTo>
                    <a:pt x="26" y="843"/>
                  </a:lnTo>
                  <a:lnTo>
                    <a:pt x="30" y="877"/>
                  </a:lnTo>
                  <a:lnTo>
                    <a:pt x="33" y="911"/>
                  </a:lnTo>
                  <a:lnTo>
                    <a:pt x="37" y="944"/>
                  </a:lnTo>
                  <a:lnTo>
                    <a:pt x="40" y="977"/>
                  </a:lnTo>
                  <a:lnTo>
                    <a:pt x="44" y="1010"/>
                  </a:lnTo>
                  <a:lnTo>
                    <a:pt x="47" y="1043"/>
                  </a:lnTo>
                  <a:lnTo>
                    <a:pt x="52" y="1078"/>
                  </a:lnTo>
                  <a:lnTo>
                    <a:pt x="95" y="1071"/>
                  </a:lnTo>
                  <a:close/>
                </a:path>
              </a:pathLst>
            </a:custGeom>
            <a:solidFill>
              <a:srgbClr val="000000"/>
            </a:solidFill>
            <a:ln w="9525">
              <a:noFill/>
              <a:round/>
              <a:headEnd/>
              <a:tailEnd/>
            </a:ln>
          </p:spPr>
          <p:txBody>
            <a:bodyPr wrap="none" anchor="ctr"/>
            <a:lstStyle/>
            <a:p>
              <a:endParaRPr lang="pt-BR"/>
            </a:p>
          </p:txBody>
        </p:sp>
        <p:sp>
          <p:nvSpPr>
            <p:cNvPr id="77" name="Freeform 71"/>
            <p:cNvSpPr>
              <a:spLocks noChangeArrowheads="1"/>
            </p:cNvSpPr>
            <p:nvPr/>
          </p:nvSpPr>
          <p:spPr bwMode="auto">
            <a:xfrm>
              <a:off x="4844" y="2894"/>
              <a:ext cx="109" cy="488"/>
            </a:xfrm>
            <a:custGeom>
              <a:avLst/>
              <a:gdLst>
                <a:gd name="T0" fmla="*/ 109 w 351"/>
                <a:gd name="T1" fmla="*/ 480 h 1648"/>
                <a:gd name="T2" fmla="*/ 101 w 351"/>
                <a:gd name="T3" fmla="*/ 450 h 1648"/>
                <a:gd name="T4" fmla="*/ 94 w 351"/>
                <a:gd name="T5" fmla="*/ 420 h 1648"/>
                <a:gd name="T6" fmla="*/ 87 w 351"/>
                <a:gd name="T7" fmla="*/ 389 h 1648"/>
                <a:gd name="T8" fmla="*/ 79 w 351"/>
                <a:gd name="T9" fmla="*/ 359 h 1648"/>
                <a:gd name="T10" fmla="*/ 73 w 351"/>
                <a:gd name="T11" fmla="*/ 329 h 1648"/>
                <a:gd name="T12" fmla="*/ 66 w 351"/>
                <a:gd name="T13" fmla="*/ 299 h 1648"/>
                <a:gd name="T14" fmla="*/ 60 w 351"/>
                <a:gd name="T15" fmla="*/ 270 h 1648"/>
                <a:gd name="T16" fmla="*/ 54 w 351"/>
                <a:gd name="T17" fmla="*/ 240 h 1648"/>
                <a:gd name="T18" fmla="*/ 48 w 351"/>
                <a:gd name="T19" fmla="*/ 210 h 1648"/>
                <a:gd name="T20" fmla="*/ 43 w 351"/>
                <a:gd name="T21" fmla="*/ 180 h 1648"/>
                <a:gd name="T22" fmla="*/ 37 w 351"/>
                <a:gd name="T23" fmla="*/ 150 h 1648"/>
                <a:gd name="T24" fmla="*/ 32 w 351"/>
                <a:gd name="T25" fmla="*/ 121 h 1648"/>
                <a:gd name="T26" fmla="*/ 27 w 351"/>
                <a:gd name="T27" fmla="*/ 90 h 1648"/>
                <a:gd name="T28" fmla="*/ 22 w 351"/>
                <a:gd name="T29" fmla="*/ 61 h 1648"/>
                <a:gd name="T30" fmla="*/ 18 w 351"/>
                <a:gd name="T31" fmla="*/ 30 h 1648"/>
                <a:gd name="T32" fmla="*/ 13 w 351"/>
                <a:gd name="T33" fmla="*/ 0 h 1648"/>
                <a:gd name="T34" fmla="*/ 2 w 351"/>
                <a:gd name="T35" fmla="*/ 17 h 1648"/>
                <a:gd name="T36" fmla="*/ 6 w 351"/>
                <a:gd name="T37" fmla="*/ 47 h 1648"/>
                <a:gd name="T38" fmla="*/ 11 w 351"/>
                <a:gd name="T39" fmla="*/ 78 h 1648"/>
                <a:gd name="T40" fmla="*/ 16 w 351"/>
                <a:gd name="T41" fmla="*/ 108 h 1648"/>
                <a:gd name="T42" fmla="*/ 21 w 351"/>
                <a:gd name="T43" fmla="*/ 137 h 1648"/>
                <a:gd name="T44" fmla="*/ 26 w 351"/>
                <a:gd name="T45" fmla="*/ 167 h 1648"/>
                <a:gd name="T46" fmla="*/ 32 w 351"/>
                <a:gd name="T47" fmla="*/ 197 h 1648"/>
                <a:gd name="T48" fmla="*/ 38 w 351"/>
                <a:gd name="T49" fmla="*/ 227 h 1648"/>
                <a:gd name="T50" fmla="*/ 43 w 351"/>
                <a:gd name="T51" fmla="*/ 258 h 1648"/>
                <a:gd name="T52" fmla="*/ 50 w 351"/>
                <a:gd name="T53" fmla="*/ 287 h 1648"/>
                <a:gd name="T54" fmla="*/ 56 w 351"/>
                <a:gd name="T55" fmla="*/ 317 h 1648"/>
                <a:gd name="T56" fmla="*/ 63 w 351"/>
                <a:gd name="T57" fmla="*/ 347 h 1648"/>
                <a:gd name="T58" fmla="*/ 70 w 351"/>
                <a:gd name="T59" fmla="*/ 377 h 1648"/>
                <a:gd name="T60" fmla="*/ 77 w 351"/>
                <a:gd name="T61" fmla="*/ 407 h 1648"/>
                <a:gd name="T62" fmla="*/ 84 w 351"/>
                <a:gd name="T63" fmla="*/ 437 h 1648"/>
                <a:gd name="T64" fmla="*/ 92 w 351"/>
                <a:gd name="T65" fmla="*/ 468 h 1648"/>
                <a:gd name="T66" fmla="*/ 102 w 351"/>
                <a:gd name="T67" fmla="*/ 488 h 16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1"/>
                <a:gd name="T103" fmla="*/ 0 h 1648"/>
                <a:gd name="T104" fmla="*/ 351 w 351"/>
                <a:gd name="T105" fmla="*/ 1648 h 16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1" h="1648">
                  <a:moveTo>
                    <a:pt x="331" y="1604"/>
                  </a:moveTo>
                  <a:lnTo>
                    <a:pt x="351" y="1620"/>
                  </a:lnTo>
                  <a:lnTo>
                    <a:pt x="338" y="1569"/>
                  </a:lnTo>
                  <a:lnTo>
                    <a:pt x="326" y="1518"/>
                  </a:lnTo>
                  <a:lnTo>
                    <a:pt x="314" y="1468"/>
                  </a:lnTo>
                  <a:lnTo>
                    <a:pt x="302" y="1417"/>
                  </a:lnTo>
                  <a:lnTo>
                    <a:pt x="290" y="1366"/>
                  </a:lnTo>
                  <a:lnTo>
                    <a:pt x="279" y="1315"/>
                  </a:lnTo>
                  <a:lnTo>
                    <a:pt x="267" y="1264"/>
                  </a:lnTo>
                  <a:lnTo>
                    <a:pt x="256" y="1214"/>
                  </a:lnTo>
                  <a:lnTo>
                    <a:pt x="246" y="1162"/>
                  </a:lnTo>
                  <a:lnTo>
                    <a:pt x="234" y="1112"/>
                  </a:lnTo>
                  <a:lnTo>
                    <a:pt x="224" y="1062"/>
                  </a:lnTo>
                  <a:lnTo>
                    <a:pt x="214" y="1011"/>
                  </a:lnTo>
                  <a:lnTo>
                    <a:pt x="203" y="961"/>
                  </a:lnTo>
                  <a:lnTo>
                    <a:pt x="193" y="911"/>
                  </a:lnTo>
                  <a:lnTo>
                    <a:pt x="184" y="860"/>
                  </a:lnTo>
                  <a:lnTo>
                    <a:pt x="173" y="810"/>
                  </a:lnTo>
                  <a:lnTo>
                    <a:pt x="164" y="761"/>
                  </a:lnTo>
                  <a:lnTo>
                    <a:pt x="155" y="710"/>
                  </a:lnTo>
                  <a:lnTo>
                    <a:pt x="146" y="659"/>
                  </a:lnTo>
                  <a:lnTo>
                    <a:pt x="137" y="609"/>
                  </a:lnTo>
                  <a:lnTo>
                    <a:pt x="128" y="558"/>
                  </a:lnTo>
                  <a:lnTo>
                    <a:pt x="120" y="508"/>
                  </a:lnTo>
                  <a:lnTo>
                    <a:pt x="111" y="458"/>
                  </a:lnTo>
                  <a:lnTo>
                    <a:pt x="103" y="407"/>
                  </a:lnTo>
                  <a:lnTo>
                    <a:pt x="95" y="357"/>
                  </a:lnTo>
                  <a:lnTo>
                    <a:pt x="87" y="305"/>
                  </a:lnTo>
                  <a:lnTo>
                    <a:pt x="79" y="255"/>
                  </a:lnTo>
                  <a:lnTo>
                    <a:pt x="72" y="205"/>
                  </a:lnTo>
                  <a:lnTo>
                    <a:pt x="64" y="153"/>
                  </a:lnTo>
                  <a:lnTo>
                    <a:pt x="57" y="102"/>
                  </a:lnTo>
                  <a:lnTo>
                    <a:pt x="50" y="51"/>
                  </a:lnTo>
                  <a:lnTo>
                    <a:pt x="43" y="0"/>
                  </a:lnTo>
                  <a:lnTo>
                    <a:pt x="0" y="7"/>
                  </a:lnTo>
                  <a:lnTo>
                    <a:pt x="6" y="58"/>
                  </a:lnTo>
                  <a:lnTo>
                    <a:pt x="13" y="108"/>
                  </a:lnTo>
                  <a:lnTo>
                    <a:pt x="20" y="160"/>
                  </a:lnTo>
                  <a:lnTo>
                    <a:pt x="28" y="211"/>
                  </a:lnTo>
                  <a:lnTo>
                    <a:pt x="35" y="262"/>
                  </a:lnTo>
                  <a:lnTo>
                    <a:pt x="43" y="312"/>
                  </a:lnTo>
                  <a:lnTo>
                    <a:pt x="51" y="364"/>
                  </a:lnTo>
                  <a:lnTo>
                    <a:pt x="59" y="414"/>
                  </a:lnTo>
                  <a:lnTo>
                    <a:pt x="67" y="464"/>
                  </a:lnTo>
                  <a:lnTo>
                    <a:pt x="76" y="515"/>
                  </a:lnTo>
                  <a:lnTo>
                    <a:pt x="84" y="565"/>
                  </a:lnTo>
                  <a:lnTo>
                    <a:pt x="93" y="615"/>
                  </a:lnTo>
                  <a:lnTo>
                    <a:pt x="103" y="666"/>
                  </a:lnTo>
                  <a:lnTo>
                    <a:pt x="112" y="717"/>
                  </a:lnTo>
                  <a:lnTo>
                    <a:pt x="121" y="768"/>
                  </a:lnTo>
                  <a:lnTo>
                    <a:pt x="130" y="819"/>
                  </a:lnTo>
                  <a:lnTo>
                    <a:pt x="140" y="870"/>
                  </a:lnTo>
                  <a:lnTo>
                    <a:pt x="149" y="920"/>
                  </a:lnTo>
                  <a:lnTo>
                    <a:pt x="160" y="970"/>
                  </a:lnTo>
                  <a:lnTo>
                    <a:pt x="170" y="1021"/>
                  </a:lnTo>
                  <a:lnTo>
                    <a:pt x="180" y="1071"/>
                  </a:lnTo>
                  <a:lnTo>
                    <a:pt x="191" y="1121"/>
                  </a:lnTo>
                  <a:lnTo>
                    <a:pt x="202" y="1172"/>
                  </a:lnTo>
                  <a:lnTo>
                    <a:pt x="212" y="1223"/>
                  </a:lnTo>
                  <a:lnTo>
                    <a:pt x="224" y="1273"/>
                  </a:lnTo>
                  <a:lnTo>
                    <a:pt x="235" y="1324"/>
                  </a:lnTo>
                  <a:lnTo>
                    <a:pt x="247" y="1375"/>
                  </a:lnTo>
                  <a:lnTo>
                    <a:pt x="258" y="1426"/>
                  </a:lnTo>
                  <a:lnTo>
                    <a:pt x="271" y="1477"/>
                  </a:lnTo>
                  <a:lnTo>
                    <a:pt x="282" y="1528"/>
                  </a:lnTo>
                  <a:lnTo>
                    <a:pt x="295" y="1580"/>
                  </a:lnTo>
                  <a:lnTo>
                    <a:pt x="307" y="1632"/>
                  </a:lnTo>
                  <a:lnTo>
                    <a:pt x="327" y="1648"/>
                  </a:lnTo>
                  <a:lnTo>
                    <a:pt x="331" y="1604"/>
                  </a:lnTo>
                  <a:close/>
                </a:path>
              </a:pathLst>
            </a:custGeom>
            <a:solidFill>
              <a:srgbClr val="000000"/>
            </a:solidFill>
            <a:ln w="9525">
              <a:noFill/>
              <a:round/>
              <a:headEnd/>
              <a:tailEnd/>
            </a:ln>
          </p:spPr>
          <p:txBody>
            <a:bodyPr wrap="none" anchor="ctr"/>
            <a:lstStyle/>
            <a:p>
              <a:endParaRPr lang="pt-BR"/>
            </a:p>
          </p:txBody>
        </p:sp>
        <p:sp>
          <p:nvSpPr>
            <p:cNvPr id="78" name="Freeform 72"/>
            <p:cNvSpPr>
              <a:spLocks noChangeArrowheads="1"/>
            </p:cNvSpPr>
            <p:nvPr/>
          </p:nvSpPr>
          <p:spPr bwMode="auto">
            <a:xfrm>
              <a:off x="4945" y="3369"/>
              <a:ext cx="262" cy="22"/>
            </a:xfrm>
            <a:custGeom>
              <a:avLst/>
              <a:gdLst>
                <a:gd name="T0" fmla="*/ 254 w 837"/>
                <a:gd name="T1" fmla="*/ 3 h 77"/>
                <a:gd name="T2" fmla="*/ 238 w 837"/>
                <a:gd name="T3" fmla="*/ 5 h 77"/>
                <a:gd name="T4" fmla="*/ 222 w 837"/>
                <a:gd name="T5" fmla="*/ 7 h 77"/>
                <a:gd name="T6" fmla="*/ 206 w 837"/>
                <a:gd name="T7" fmla="*/ 8 h 77"/>
                <a:gd name="T8" fmla="*/ 190 w 837"/>
                <a:gd name="T9" fmla="*/ 9 h 77"/>
                <a:gd name="T10" fmla="*/ 174 w 837"/>
                <a:gd name="T11" fmla="*/ 9 h 77"/>
                <a:gd name="T12" fmla="*/ 159 w 837"/>
                <a:gd name="T13" fmla="*/ 9 h 77"/>
                <a:gd name="T14" fmla="*/ 142 w 837"/>
                <a:gd name="T15" fmla="*/ 9 h 77"/>
                <a:gd name="T16" fmla="*/ 127 w 837"/>
                <a:gd name="T17" fmla="*/ 9 h 77"/>
                <a:gd name="T18" fmla="*/ 111 w 837"/>
                <a:gd name="T19" fmla="*/ 9 h 77"/>
                <a:gd name="T20" fmla="*/ 95 w 837"/>
                <a:gd name="T21" fmla="*/ 8 h 77"/>
                <a:gd name="T22" fmla="*/ 80 w 837"/>
                <a:gd name="T23" fmla="*/ 7 h 77"/>
                <a:gd name="T24" fmla="*/ 64 w 837"/>
                <a:gd name="T25" fmla="*/ 6 h 77"/>
                <a:gd name="T26" fmla="*/ 49 w 837"/>
                <a:gd name="T27" fmla="*/ 5 h 77"/>
                <a:gd name="T28" fmla="*/ 33 w 837"/>
                <a:gd name="T29" fmla="*/ 3 h 77"/>
                <a:gd name="T30" fmla="*/ 17 w 837"/>
                <a:gd name="T31" fmla="*/ 2 h 77"/>
                <a:gd name="T32" fmla="*/ 1 w 837"/>
                <a:gd name="T33" fmla="*/ 0 h 77"/>
                <a:gd name="T34" fmla="*/ 8 w 837"/>
                <a:gd name="T35" fmla="*/ 13 h 77"/>
                <a:gd name="T36" fmla="*/ 23 w 837"/>
                <a:gd name="T37" fmla="*/ 15 h 77"/>
                <a:gd name="T38" fmla="*/ 39 w 837"/>
                <a:gd name="T39" fmla="*/ 16 h 77"/>
                <a:gd name="T40" fmla="*/ 55 w 837"/>
                <a:gd name="T41" fmla="*/ 18 h 77"/>
                <a:gd name="T42" fmla="*/ 71 w 837"/>
                <a:gd name="T43" fmla="*/ 19 h 77"/>
                <a:gd name="T44" fmla="*/ 87 w 837"/>
                <a:gd name="T45" fmla="*/ 20 h 77"/>
                <a:gd name="T46" fmla="*/ 103 w 837"/>
                <a:gd name="T47" fmla="*/ 21 h 77"/>
                <a:gd name="T48" fmla="*/ 119 w 837"/>
                <a:gd name="T49" fmla="*/ 21 h 77"/>
                <a:gd name="T50" fmla="*/ 135 w 837"/>
                <a:gd name="T51" fmla="*/ 22 h 77"/>
                <a:gd name="T52" fmla="*/ 150 w 837"/>
                <a:gd name="T53" fmla="*/ 22 h 77"/>
                <a:gd name="T54" fmla="*/ 167 w 837"/>
                <a:gd name="T55" fmla="*/ 22 h 77"/>
                <a:gd name="T56" fmla="*/ 182 w 837"/>
                <a:gd name="T57" fmla="*/ 22 h 77"/>
                <a:gd name="T58" fmla="*/ 199 w 837"/>
                <a:gd name="T59" fmla="*/ 21 h 77"/>
                <a:gd name="T60" fmla="*/ 215 w 837"/>
                <a:gd name="T61" fmla="*/ 20 h 77"/>
                <a:gd name="T62" fmla="*/ 231 w 837"/>
                <a:gd name="T63" fmla="*/ 18 h 77"/>
                <a:gd name="T64" fmla="*/ 248 w 837"/>
                <a:gd name="T65" fmla="*/ 16 h 77"/>
                <a:gd name="T66" fmla="*/ 262 w 837"/>
                <a:gd name="T67" fmla="*/ 9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7"/>
                <a:gd name="T103" fmla="*/ 0 h 77"/>
                <a:gd name="T104" fmla="*/ 837 w 837"/>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7" h="77">
                  <a:moveTo>
                    <a:pt x="791" y="32"/>
                  </a:moveTo>
                  <a:lnTo>
                    <a:pt x="811" y="11"/>
                  </a:lnTo>
                  <a:lnTo>
                    <a:pt x="785" y="14"/>
                  </a:lnTo>
                  <a:lnTo>
                    <a:pt x="759" y="17"/>
                  </a:lnTo>
                  <a:lnTo>
                    <a:pt x="734" y="21"/>
                  </a:lnTo>
                  <a:lnTo>
                    <a:pt x="709" y="23"/>
                  </a:lnTo>
                  <a:lnTo>
                    <a:pt x="683" y="25"/>
                  </a:lnTo>
                  <a:lnTo>
                    <a:pt x="659" y="28"/>
                  </a:lnTo>
                  <a:lnTo>
                    <a:pt x="632" y="29"/>
                  </a:lnTo>
                  <a:lnTo>
                    <a:pt x="607" y="31"/>
                  </a:lnTo>
                  <a:lnTo>
                    <a:pt x="583" y="32"/>
                  </a:lnTo>
                  <a:lnTo>
                    <a:pt x="557" y="32"/>
                  </a:lnTo>
                  <a:lnTo>
                    <a:pt x="532" y="33"/>
                  </a:lnTo>
                  <a:lnTo>
                    <a:pt x="507" y="33"/>
                  </a:lnTo>
                  <a:lnTo>
                    <a:pt x="480" y="33"/>
                  </a:lnTo>
                  <a:lnTo>
                    <a:pt x="455" y="33"/>
                  </a:lnTo>
                  <a:lnTo>
                    <a:pt x="430" y="33"/>
                  </a:lnTo>
                  <a:lnTo>
                    <a:pt x="406" y="32"/>
                  </a:lnTo>
                  <a:lnTo>
                    <a:pt x="380" y="31"/>
                  </a:lnTo>
                  <a:lnTo>
                    <a:pt x="356" y="31"/>
                  </a:lnTo>
                  <a:lnTo>
                    <a:pt x="330" y="29"/>
                  </a:lnTo>
                  <a:lnTo>
                    <a:pt x="305" y="28"/>
                  </a:lnTo>
                  <a:lnTo>
                    <a:pt x="280" y="27"/>
                  </a:lnTo>
                  <a:lnTo>
                    <a:pt x="255" y="24"/>
                  </a:lnTo>
                  <a:lnTo>
                    <a:pt x="230" y="23"/>
                  </a:lnTo>
                  <a:lnTo>
                    <a:pt x="206" y="21"/>
                  </a:lnTo>
                  <a:lnTo>
                    <a:pt x="181" y="19"/>
                  </a:lnTo>
                  <a:lnTo>
                    <a:pt x="155" y="16"/>
                  </a:lnTo>
                  <a:lnTo>
                    <a:pt x="130" y="14"/>
                  </a:lnTo>
                  <a:lnTo>
                    <a:pt x="105" y="12"/>
                  </a:lnTo>
                  <a:lnTo>
                    <a:pt x="80" y="8"/>
                  </a:lnTo>
                  <a:lnTo>
                    <a:pt x="55" y="6"/>
                  </a:lnTo>
                  <a:lnTo>
                    <a:pt x="30" y="4"/>
                  </a:lnTo>
                  <a:lnTo>
                    <a:pt x="4" y="0"/>
                  </a:lnTo>
                  <a:lnTo>
                    <a:pt x="0" y="44"/>
                  </a:lnTo>
                  <a:lnTo>
                    <a:pt x="25" y="47"/>
                  </a:lnTo>
                  <a:lnTo>
                    <a:pt x="50" y="49"/>
                  </a:lnTo>
                  <a:lnTo>
                    <a:pt x="75" y="52"/>
                  </a:lnTo>
                  <a:lnTo>
                    <a:pt x="100" y="55"/>
                  </a:lnTo>
                  <a:lnTo>
                    <a:pt x="126" y="57"/>
                  </a:lnTo>
                  <a:lnTo>
                    <a:pt x="151" y="60"/>
                  </a:lnTo>
                  <a:lnTo>
                    <a:pt x="176" y="62"/>
                  </a:lnTo>
                  <a:lnTo>
                    <a:pt x="201" y="64"/>
                  </a:lnTo>
                  <a:lnTo>
                    <a:pt x="227" y="67"/>
                  </a:lnTo>
                  <a:lnTo>
                    <a:pt x="253" y="68"/>
                  </a:lnTo>
                  <a:lnTo>
                    <a:pt x="278" y="70"/>
                  </a:lnTo>
                  <a:lnTo>
                    <a:pt x="303" y="71"/>
                  </a:lnTo>
                  <a:lnTo>
                    <a:pt x="328" y="72"/>
                  </a:lnTo>
                  <a:lnTo>
                    <a:pt x="353" y="75"/>
                  </a:lnTo>
                  <a:lnTo>
                    <a:pt x="380" y="75"/>
                  </a:lnTo>
                  <a:lnTo>
                    <a:pt x="404" y="76"/>
                  </a:lnTo>
                  <a:lnTo>
                    <a:pt x="430" y="77"/>
                  </a:lnTo>
                  <a:lnTo>
                    <a:pt x="455" y="77"/>
                  </a:lnTo>
                  <a:lnTo>
                    <a:pt x="480" y="77"/>
                  </a:lnTo>
                  <a:lnTo>
                    <a:pt x="507" y="77"/>
                  </a:lnTo>
                  <a:lnTo>
                    <a:pt x="532" y="77"/>
                  </a:lnTo>
                  <a:lnTo>
                    <a:pt x="557" y="76"/>
                  </a:lnTo>
                  <a:lnTo>
                    <a:pt x="583" y="76"/>
                  </a:lnTo>
                  <a:lnTo>
                    <a:pt x="610" y="75"/>
                  </a:lnTo>
                  <a:lnTo>
                    <a:pt x="635" y="72"/>
                  </a:lnTo>
                  <a:lnTo>
                    <a:pt x="661" y="71"/>
                  </a:lnTo>
                  <a:lnTo>
                    <a:pt x="687" y="69"/>
                  </a:lnTo>
                  <a:lnTo>
                    <a:pt x="714" y="67"/>
                  </a:lnTo>
                  <a:lnTo>
                    <a:pt x="739" y="64"/>
                  </a:lnTo>
                  <a:lnTo>
                    <a:pt x="766" y="61"/>
                  </a:lnTo>
                  <a:lnTo>
                    <a:pt x="791" y="57"/>
                  </a:lnTo>
                  <a:lnTo>
                    <a:pt x="818" y="54"/>
                  </a:lnTo>
                  <a:lnTo>
                    <a:pt x="837" y="32"/>
                  </a:lnTo>
                  <a:lnTo>
                    <a:pt x="791" y="32"/>
                  </a:lnTo>
                  <a:close/>
                </a:path>
              </a:pathLst>
            </a:custGeom>
            <a:solidFill>
              <a:srgbClr val="000000"/>
            </a:solidFill>
            <a:ln w="9525">
              <a:noFill/>
              <a:round/>
              <a:headEnd/>
              <a:tailEnd/>
            </a:ln>
          </p:spPr>
          <p:txBody>
            <a:bodyPr wrap="none" anchor="ctr"/>
            <a:lstStyle/>
            <a:p>
              <a:endParaRPr lang="pt-BR"/>
            </a:p>
          </p:txBody>
        </p:sp>
        <p:sp>
          <p:nvSpPr>
            <p:cNvPr id="79" name="Freeform 73"/>
            <p:cNvSpPr>
              <a:spLocks noChangeArrowheads="1"/>
            </p:cNvSpPr>
            <p:nvPr/>
          </p:nvSpPr>
          <p:spPr bwMode="auto">
            <a:xfrm>
              <a:off x="5191" y="3357"/>
              <a:ext cx="15" cy="22"/>
            </a:xfrm>
            <a:custGeom>
              <a:avLst/>
              <a:gdLst>
                <a:gd name="T0" fmla="*/ 7 w 46"/>
                <a:gd name="T1" fmla="*/ 0 h 74"/>
                <a:gd name="T2" fmla="*/ 0 w 46"/>
                <a:gd name="T3" fmla="*/ 7 h 74"/>
                <a:gd name="T4" fmla="*/ 0 w 46"/>
                <a:gd name="T5" fmla="*/ 9 h 74"/>
                <a:gd name="T6" fmla="*/ 0 w 46"/>
                <a:gd name="T7" fmla="*/ 10 h 74"/>
                <a:gd name="T8" fmla="*/ 0 w 46"/>
                <a:gd name="T9" fmla="*/ 12 h 74"/>
                <a:gd name="T10" fmla="*/ 0 w 46"/>
                <a:gd name="T11" fmla="*/ 14 h 74"/>
                <a:gd name="T12" fmla="*/ 0 w 46"/>
                <a:gd name="T13" fmla="*/ 16 h 74"/>
                <a:gd name="T14" fmla="*/ 0 w 46"/>
                <a:gd name="T15" fmla="*/ 18 h 74"/>
                <a:gd name="T16" fmla="*/ 0 w 46"/>
                <a:gd name="T17" fmla="*/ 20 h 74"/>
                <a:gd name="T18" fmla="*/ 0 w 46"/>
                <a:gd name="T19" fmla="*/ 22 h 74"/>
                <a:gd name="T20" fmla="*/ 15 w 46"/>
                <a:gd name="T21" fmla="*/ 22 h 74"/>
                <a:gd name="T22" fmla="*/ 15 w 46"/>
                <a:gd name="T23" fmla="*/ 20 h 74"/>
                <a:gd name="T24" fmla="*/ 15 w 46"/>
                <a:gd name="T25" fmla="*/ 18 h 74"/>
                <a:gd name="T26" fmla="*/ 15 w 46"/>
                <a:gd name="T27" fmla="*/ 16 h 74"/>
                <a:gd name="T28" fmla="*/ 15 w 46"/>
                <a:gd name="T29" fmla="*/ 14 h 74"/>
                <a:gd name="T30" fmla="*/ 15 w 46"/>
                <a:gd name="T31" fmla="*/ 12 h 74"/>
                <a:gd name="T32" fmla="*/ 15 w 46"/>
                <a:gd name="T33" fmla="*/ 10 h 74"/>
                <a:gd name="T34" fmla="*/ 15 w 46"/>
                <a:gd name="T35" fmla="*/ 9 h 74"/>
                <a:gd name="T36" fmla="*/ 15 w 46"/>
                <a:gd name="T37" fmla="*/ 7 h 74"/>
                <a:gd name="T38" fmla="*/ 8 w 46"/>
                <a:gd name="T39" fmla="*/ 13 h 74"/>
                <a:gd name="T40" fmla="*/ 7 w 46"/>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74"/>
                <a:gd name="T65" fmla="*/ 46 w 46"/>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74">
                  <a:moveTo>
                    <a:pt x="22" y="0"/>
                  </a:moveTo>
                  <a:lnTo>
                    <a:pt x="0" y="22"/>
                  </a:lnTo>
                  <a:lnTo>
                    <a:pt x="0" y="29"/>
                  </a:lnTo>
                  <a:lnTo>
                    <a:pt x="0" y="34"/>
                  </a:lnTo>
                  <a:lnTo>
                    <a:pt x="0" y="41"/>
                  </a:lnTo>
                  <a:lnTo>
                    <a:pt x="0" y="48"/>
                  </a:lnTo>
                  <a:lnTo>
                    <a:pt x="0" y="54"/>
                  </a:lnTo>
                  <a:lnTo>
                    <a:pt x="0" y="61"/>
                  </a:lnTo>
                  <a:lnTo>
                    <a:pt x="0" y="67"/>
                  </a:lnTo>
                  <a:lnTo>
                    <a:pt x="0" y="74"/>
                  </a:lnTo>
                  <a:lnTo>
                    <a:pt x="46" y="74"/>
                  </a:lnTo>
                  <a:lnTo>
                    <a:pt x="46" y="67"/>
                  </a:lnTo>
                  <a:lnTo>
                    <a:pt x="46" y="61"/>
                  </a:lnTo>
                  <a:lnTo>
                    <a:pt x="46" y="54"/>
                  </a:lnTo>
                  <a:lnTo>
                    <a:pt x="46" y="48"/>
                  </a:lnTo>
                  <a:lnTo>
                    <a:pt x="46" y="41"/>
                  </a:lnTo>
                  <a:lnTo>
                    <a:pt x="46" y="34"/>
                  </a:lnTo>
                  <a:lnTo>
                    <a:pt x="46" y="29"/>
                  </a:lnTo>
                  <a:lnTo>
                    <a:pt x="46" y="22"/>
                  </a:lnTo>
                  <a:lnTo>
                    <a:pt x="24" y="43"/>
                  </a:lnTo>
                  <a:lnTo>
                    <a:pt x="22" y="0"/>
                  </a:lnTo>
                  <a:close/>
                </a:path>
              </a:pathLst>
            </a:custGeom>
            <a:solidFill>
              <a:srgbClr val="000000"/>
            </a:solidFill>
            <a:ln w="9525">
              <a:noFill/>
              <a:round/>
              <a:headEnd/>
              <a:tailEnd/>
            </a:ln>
          </p:spPr>
          <p:txBody>
            <a:bodyPr wrap="none" anchor="ctr"/>
            <a:lstStyle/>
            <a:p>
              <a:endParaRPr lang="pt-BR"/>
            </a:p>
          </p:txBody>
        </p:sp>
        <p:sp>
          <p:nvSpPr>
            <p:cNvPr id="80" name="Freeform 74"/>
            <p:cNvSpPr>
              <a:spLocks noChangeArrowheads="1"/>
            </p:cNvSpPr>
            <p:nvPr/>
          </p:nvSpPr>
          <p:spPr bwMode="auto">
            <a:xfrm>
              <a:off x="5199" y="3320"/>
              <a:ext cx="211" cy="50"/>
            </a:xfrm>
            <a:custGeom>
              <a:avLst/>
              <a:gdLst>
                <a:gd name="T0" fmla="*/ 199 w 678"/>
                <a:gd name="T1" fmla="*/ 3 h 166"/>
                <a:gd name="T2" fmla="*/ 203 w 678"/>
                <a:gd name="T3" fmla="*/ 0 h 166"/>
                <a:gd name="T4" fmla="*/ 191 w 678"/>
                <a:gd name="T5" fmla="*/ 4 h 166"/>
                <a:gd name="T6" fmla="*/ 179 w 678"/>
                <a:gd name="T7" fmla="*/ 7 h 166"/>
                <a:gd name="T8" fmla="*/ 167 w 678"/>
                <a:gd name="T9" fmla="*/ 11 h 166"/>
                <a:gd name="T10" fmla="*/ 154 w 678"/>
                <a:gd name="T11" fmla="*/ 14 h 166"/>
                <a:gd name="T12" fmla="*/ 142 w 678"/>
                <a:gd name="T13" fmla="*/ 17 h 166"/>
                <a:gd name="T14" fmla="*/ 128 w 678"/>
                <a:gd name="T15" fmla="*/ 20 h 166"/>
                <a:gd name="T16" fmla="*/ 115 w 678"/>
                <a:gd name="T17" fmla="*/ 23 h 166"/>
                <a:gd name="T18" fmla="*/ 101 w 678"/>
                <a:gd name="T19" fmla="*/ 25 h 166"/>
                <a:gd name="T20" fmla="*/ 88 w 678"/>
                <a:gd name="T21" fmla="*/ 28 h 166"/>
                <a:gd name="T22" fmla="*/ 75 w 678"/>
                <a:gd name="T23" fmla="*/ 30 h 166"/>
                <a:gd name="T24" fmla="*/ 62 w 678"/>
                <a:gd name="T25" fmla="*/ 32 h 166"/>
                <a:gd name="T26" fmla="*/ 49 w 678"/>
                <a:gd name="T27" fmla="*/ 33 h 166"/>
                <a:gd name="T28" fmla="*/ 36 w 678"/>
                <a:gd name="T29" fmla="*/ 34 h 166"/>
                <a:gd name="T30" fmla="*/ 24 w 678"/>
                <a:gd name="T31" fmla="*/ 35 h 166"/>
                <a:gd name="T32" fmla="*/ 12 w 678"/>
                <a:gd name="T33" fmla="*/ 36 h 166"/>
                <a:gd name="T34" fmla="*/ 0 w 678"/>
                <a:gd name="T35" fmla="*/ 37 h 166"/>
                <a:gd name="T36" fmla="*/ 1 w 678"/>
                <a:gd name="T37" fmla="*/ 50 h 166"/>
                <a:gd name="T38" fmla="*/ 12 w 678"/>
                <a:gd name="T39" fmla="*/ 49 h 166"/>
                <a:gd name="T40" fmla="*/ 25 w 678"/>
                <a:gd name="T41" fmla="*/ 48 h 166"/>
                <a:gd name="T42" fmla="*/ 37 w 678"/>
                <a:gd name="T43" fmla="*/ 47 h 166"/>
                <a:gd name="T44" fmla="*/ 50 w 678"/>
                <a:gd name="T45" fmla="*/ 46 h 166"/>
                <a:gd name="T46" fmla="*/ 64 w 678"/>
                <a:gd name="T47" fmla="*/ 45 h 166"/>
                <a:gd name="T48" fmla="*/ 77 w 678"/>
                <a:gd name="T49" fmla="*/ 42 h 166"/>
                <a:gd name="T50" fmla="*/ 91 w 678"/>
                <a:gd name="T51" fmla="*/ 41 h 166"/>
                <a:gd name="T52" fmla="*/ 104 w 678"/>
                <a:gd name="T53" fmla="*/ 38 h 166"/>
                <a:gd name="T54" fmla="*/ 118 w 678"/>
                <a:gd name="T55" fmla="*/ 36 h 166"/>
                <a:gd name="T56" fmla="*/ 131 w 678"/>
                <a:gd name="T57" fmla="*/ 33 h 166"/>
                <a:gd name="T58" fmla="*/ 145 w 678"/>
                <a:gd name="T59" fmla="*/ 30 h 166"/>
                <a:gd name="T60" fmla="*/ 158 w 678"/>
                <a:gd name="T61" fmla="*/ 27 h 166"/>
                <a:gd name="T62" fmla="*/ 171 w 678"/>
                <a:gd name="T63" fmla="*/ 24 h 166"/>
                <a:gd name="T64" fmla="*/ 183 w 678"/>
                <a:gd name="T65" fmla="*/ 20 h 166"/>
                <a:gd name="T66" fmla="*/ 195 w 678"/>
                <a:gd name="T67" fmla="*/ 17 h 166"/>
                <a:gd name="T68" fmla="*/ 208 w 678"/>
                <a:gd name="T69" fmla="*/ 13 h 166"/>
                <a:gd name="T70" fmla="*/ 211 w 678"/>
                <a:gd name="T71" fmla="*/ 9 h 166"/>
                <a:gd name="T72" fmla="*/ 199 w 678"/>
                <a:gd name="T73" fmla="*/ 3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8"/>
                <a:gd name="T112" fmla="*/ 0 h 166"/>
                <a:gd name="T113" fmla="*/ 678 w 678"/>
                <a:gd name="T114" fmla="*/ 166 h 1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8" h="166">
                  <a:moveTo>
                    <a:pt x="640" y="11"/>
                  </a:moveTo>
                  <a:lnTo>
                    <a:pt x="651" y="0"/>
                  </a:lnTo>
                  <a:lnTo>
                    <a:pt x="614" y="12"/>
                  </a:lnTo>
                  <a:lnTo>
                    <a:pt x="576" y="24"/>
                  </a:lnTo>
                  <a:lnTo>
                    <a:pt x="537" y="37"/>
                  </a:lnTo>
                  <a:lnTo>
                    <a:pt x="495" y="47"/>
                  </a:lnTo>
                  <a:lnTo>
                    <a:pt x="455" y="58"/>
                  </a:lnTo>
                  <a:lnTo>
                    <a:pt x="412" y="67"/>
                  </a:lnTo>
                  <a:lnTo>
                    <a:pt x="370" y="76"/>
                  </a:lnTo>
                  <a:lnTo>
                    <a:pt x="326" y="84"/>
                  </a:lnTo>
                  <a:lnTo>
                    <a:pt x="284" y="92"/>
                  </a:lnTo>
                  <a:lnTo>
                    <a:pt x="240" y="98"/>
                  </a:lnTo>
                  <a:lnTo>
                    <a:pt x="198" y="105"/>
                  </a:lnTo>
                  <a:lnTo>
                    <a:pt x="157" y="109"/>
                  </a:lnTo>
                  <a:lnTo>
                    <a:pt x="116" y="114"/>
                  </a:lnTo>
                  <a:lnTo>
                    <a:pt x="76" y="117"/>
                  </a:lnTo>
                  <a:lnTo>
                    <a:pt x="38" y="121"/>
                  </a:lnTo>
                  <a:lnTo>
                    <a:pt x="0" y="123"/>
                  </a:lnTo>
                  <a:lnTo>
                    <a:pt x="2" y="166"/>
                  </a:lnTo>
                  <a:lnTo>
                    <a:pt x="40" y="164"/>
                  </a:lnTo>
                  <a:lnTo>
                    <a:pt x="80" y="161"/>
                  </a:lnTo>
                  <a:lnTo>
                    <a:pt x="120" y="157"/>
                  </a:lnTo>
                  <a:lnTo>
                    <a:pt x="161" y="153"/>
                  </a:lnTo>
                  <a:lnTo>
                    <a:pt x="205" y="148"/>
                  </a:lnTo>
                  <a:lnTo>
                    <a:pt x="247" y="141"/>
                  </a:lnTo>
                  <a:lnTo>
                    <a:pt x="291" y="135"/>
                  </a:lnTo>
                  <a:lnTo>
                    <a:pt x="335" y="127"/>
                  </a:lnTo>
                  <a:lnTo>
                    <a:pt x="379" y="119"/>
                  </a:lnTo>
                  <a:lnTo>
                    <a:pt x="421" y="110"/>
                  </a:lnTo>
                  <a:lnTo>
                    <a:pt x="465" y="101"/>
                  </a:lnTo>
                  <a:lnTo>
                    <a:pt x="507" y="91"/>
                  </a:lnTo>
                  <a:lnTo>
                    <a:pt x="548" y="81"/>
                  </a:lnTo>
                  <a:lnTo>
                    <a:pt x="589" y="68"/>
                  </a:lnTo>
                  <a:lnTo>
                    <a:pt x="628" y="55"/>
                  </a:lnTo>
                  <a:lnTo>
                    <a:pt x="667" y="42"/>
                  </a:lnTo>
                  <a:lnTo>
                    <a:pt x="678" y="31"/>
                  </a:lnTo>
                  <a:lnTo>
                    <a:pt x="640" y="11"/>
                  </a:lnTo>
                  <a:close/>
                </a:path>
              </a:pathLst>
            </a:custGeom>
            <a:solidFill>
              <a:srgbClr val="000000"/>
            </a:solidFill>
            <a:ln w="9525">
              <a:noFill/>
              <a:round/>
              <a:headEnd/>
              <a:tailEnd/>
            </a:ln>
          </p:spPr>
          <p:txBody>
            <a:bodyPr wrap="none" anchor="ctr"/>
            <a:lstStyle/>
            <a:p>
              <a:endParaRPr lang="pt-BR"/>
            </a:p>
          </p:txBody>
        </p:sp>
        <p:sp>
          <p:nvSpPr>
            <p:cNvPr id="81" name="Freeform 75"/>
            <p:cNvSpPr>
              <a:spLocks noChangeArrowheads="1"/>
            </p:cNvSpPr>
            <p:nvPr/>
          </p:nvSpPr>
          <p:spPr bwMode="auto">
            <a:xfrm>
              <a:off x="5324" y="3107"/>
              <a:ext cx="88" cy="222"/>
            </a:xfrm>
            <a:custGeom>
              <a:avLst/>
              <a:gdLst>
                <a:gd name="T0" fmla="*/ 0 w 283"/>
                <a:gd name="T1" fmla="*/ 6 h 753"/>
                <a:gd name="T2" fmla="*/ 0 w 283"/>
                <a:gd name="T3" fmla="*/ 6 h 753"/>
                <a:gd name="T4" fmla="*/ 7 w 283"/>
                <a:gd name="T5" fmla="*/ 19 h 753"/>
                <a:gd name="T6" fmla="*/ 13 w 283"/>
                <a:gd name="T7" fmla="*/ 33 h 753"/>
                <a:gd name="T8" fmla="*/ 21 w 283"/>
                <a:gd name="T9" fmla="*/ 49 h 753"/>
                <a:gd name="T10" fmla="*/ 28 w 283"/>
                <a:gd name="T11" fmla="*/ 65 h 753"/>
                <a:gd name="T12" fmla="*/ 35 w 283"/>
                <a:gd name="T13" fmla="*/ 80 h 753"/>
                <a:gd name="T14" fmla="*/ 42 w 283"/>
                <a:gd name="T15" fmla="*/ 97 h 753"/>
                <a:gd name="T16" fmla="*/ 48 w 283"/>
                <a:gd name="T17" fmla="*/ 114 h 753"/>
                <a:gd name="T18" fmla="*/ 54 w 283"/>
                <a:gd name="T19" fmla="*/ 129 h 753"/>
                <a:gd name="T20" fmla="*/ 59 w 283"/>
                <a:gd name="T21" fmla="*/ 145 h 753"/>
                <a:gd name="T22" fmla="*/ 64 w 283"/>
                <a:gd name="T23" fmla="*/ 160 h 753"/>
                <a:gd name="T24" fmla="*/ 69 w 283"/>
                <a:gd name="T25" fmla="*/ 174 h 753"/>
                <a:gd name="T26" fmla="*/ 72 w 283"/>
                <a:gd name="T27" fmla="*/ 186 h 753"/>
                <a:gd name="T28" fmla="*/ 74 w 283"/>
                <a:gd name="T29" fmla="*/ 196 h 753"/>
                <a:gd name="T30" fmla="*/ 75 w 283"/>
                <a:gd name="T31" fmla="*/ 206 h 753"/>
                <a:gd name="T32" fmla="*/ 75 w 283"/>
                <a:gd name="T33" fmla="*/ 213 h 753"/>
                <a:gd name="T34" fmla="*/ 74 w 283"/>
                <a:gd name="T35" fmla="*/ 216 h 753"/>
                <a:gd name="T36" fmla="*/ 86 w 283"/>
                <a:gd name="T37" fmla="*/ 222 h 753"/>
                <a:gd name="T38" fmla="*/ 88 w 283"/>
                <a:gd name="T39" fmla="*/ 214 h 753"/>
                <a:gd name="T40" fmla="*/ 88 w 283"/>
                <a:gd name="T41" fmla="*/ 205 h 753"/>
                <a:gd name="T42" fmla="*/ 87 w 283"/>
                <a:gd name="T43" fmla="*/ 195 h 753"/>
                <a:gd name="T44" fmla="*/ 85 w 283"/>
                <a:gd name="T45" fmla="*/ 183 h 753"/>
                <a:gd name="T46" fmla="*/ 82 w 283"/>
                <a:gd name="T47" fmla="*/ 170 h 753"/>
                <a:gd name="T48" fmla="*/ 78 w 283"/>
                <a:gd name="T49" fmla="*/ 156 h 753"/>
                <a:gd name="T50" fmla="*/ 73 w 283"/>
                <a:gd name="T51" fmla="*/ 141 h 753"/>
                <a:gd name="T52" fmla="*/ 67 w 283"/>
                <a:gd name="T53" fmla="*/ 125 h 753"/>
                <a:gd name="T54" fmla="*/ 61 w 283"/>
                <a:gd name="T55" fmla="*/ 109 h 753"/>
                <a:gd name="T56" fmla="*/ 54 w 283"/>
                <a:gd name="T57" fmla="*/ 92 h 753"/>
                <a:gd name="T58" fmla="*/ 48 w 283"/>
                <a:gd name="T59" fmla="*/ 76 h 753"/>
                <a:gd name="T60" fmla="*/ 40 w 283"/>
                <a:gd name="T61" fmla="*/ 59 h 753"/>
                <a:gd name="T62" fmla="*/ 33 w 283"/>
                <a:gd name="T63" fmla="*/ 43 h 753"/>
                <a:gd name="T64" fmla="*/ 26 w 283"/>
                <a:gd name="T65" fmla="*/ 28 h 753"/>
                <a:gd name="T66" fmla="*/ 20 w 283"/>
                <a:gd name="T67" fmla="*/ 14 h 753"/>
                <a:gd name="T68" fmla="*/ 13 w 283"/>
                <a:gd name="T69" fmla="*/ 0 h 753"/>
                <a:gd name="T70" fmla="*/ 13 w 283"/>
                <a:gd name="T71" fmla="*/ 0 h 753"/>
                <a:gd name="T72" fmla="*/ 0 w 283"/>
                <a:gd name="T73" fmla="*/ 6 h 7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3"/>
                <a:gd name="T112" fmla="*/ 0 h 753"/>
                <a:gd name="T113" fmla="*/ 283 w 283"/>
                <a:gd name="T114" fmla="*/ 753 h 7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3" h="753">
                  <a:moveTo>
                    <a:pt x="0" y="19"/>
                  </a:moveTo>
                  <a:lnTo>
                    <a:pt x="0" y="19"/>
                  </a:lnTo>
                  <a:lnTo>
                    <a:pt x="22" y="64"/>
                  </a:lnTo>
                  <a:lnTo>
                    <a:pt x="43" y="112"/>
                  </a:lnTo>
                  <a:lnTo>
                    <a:pt x="66" y="165"/>
                  </a:lnTo>
                  <a:lnTo>
                    <a:pt x="89" y="219"/>
                  </a:lnTo>
                  <a:lnTo>
                    <a:pt x="112" y="273"/>
                  </a:lnTo>
                  <a:lnTo>
                    <a:pt x="134" y="329"/>
                  </a:lnTo>
                  <a:lnTo>
                    <a:pt x="155" y="385"/>
                  </a:lnTo>
                  <a:lnTo>
                    <a:pt x="175" y="439"/>
                  </a:lnTo>
                  <a:lnTo>
                    <a:pt x="191" y="491"/>
                  </a:lnTo>
                  <a:lnTo>
                    <a:pt x="207" y="543"/>
                  </a:lnTo>
                  <a:lnTo>
                    <a:pt x="221" y="589"/>
                  </a:lnTo>
                  <a:lnTo>
                    <a:pt x="231" y="631"/>
                  </a:lnTo>
                  <a:lnTo>
                    <a:pt x="238" y="666"/>
                  </a:lnTo>
                  <a:lnTo>
                    <a:pt x="240" y="698"/>
                  </a:lnTo>
                  <a:lnTo>
                    <a:pt x="240" y="721"/>
                  </a:lnTo>
                  <a:lnTo>
                    <a:pt x="237" y="733"/>
                  </a:lnTo>
                  <a:lnTo>
                    <a:pt x="275" y="753"/>
                  </a:lnTo>
                  <a:lnTo>
                    <a:pt x="283" y="726"/>
                  </a:lnTo>
                  <a:lnTo>
                    <a:pt x="283" y="696"/>
                  </a:lnTo>
                  <a:lnTo>
                    <a:pt x="281" y="662"/>
                  </a:lnTo>
                  <a:lnTo>
                    <a:pt x="274" y="622"/>
                  </a:lnTo>
                  <a:lnTo>
                    <a:pt x="264" y="577"/>
                  </a:lnTo>
                  <a:lnTo>
                    <a:pt x="250" y="529"/>
                  </a:lnTo>
                  <a:lnTo>
                    <a:pt x="234" y="478"/>
                  </a:lnTo>
                  <a:lnTo>
                    <a:pt x="216" y="425"/>
                  </a:lnTo>
                  <a:lnTo>
                    <a:pt x="197" y="369"/>
                  </a:lnTo>
                  <a:lnTo>
                    <a:pt x="175" y="313"/>
                  </a:lnTo>
                  <a:lnTo>
                    <a:pt x="153" y="257"/>
                  </a:lnTo>
                  <a:lnTo>
                    <a:pt x="130" y="201"/>
                  </a:lnTo>
                  <a:lnTo>
                    <a:pt x="107" y="147"/>
                  </a:lnTo>
                  <a:lnTo>
                    <a:pt x="84" y="94"/>
                  </a:lnTo>
                  <a:lnTo>
                    <a:pt x="63" y="46"/>
                  </a:lnTo>
                  <a:lnTo>
                    <a:pt x="41" y="0"/>
                  </a:lnTo>
                  <a:lnTo>
                    <a:pt x="0" y="19"/>
                  </a:lnTo>
                  <a:close/>
                </a:path>
              </a:pathLst>
            </a:custGeom>
            <a:solidFill>
              <a:srgbClr val="000000"/>
            </a:solidFill>
            <a:ln w="9525">
              <a:noFill/>
              <a:round/>
              <a:headEnd/>
              <a:tailEnd/>
            </a:ln>
          </p:spPr>
          <p:txBody>
            <a:bodyPr wrap="none" anchor="ctr"/>
            <a:lstStyle/>
            <a:p>
              <a:endParaRPr lang="pt-BR"/>
            </a:p>
          </p:txBody>
        </p:sp>
        <p:sp>
          <p:nvSpPr>
            <p:cNvPr id="82" name="Freeform 76"/>
            <p:cNvSpPr>
              <a:spLocks noChangeArrowheads="1"/>
            </p:cNvSpPr>
            <p:nvPr/>
          </p:nvSpPr>
          <p:spPr bwMode="auto">
            <a:xfrm>
              <a:off x="5139" y="2812"/>
              <a:ext cx="198" cy="300"/>
            </a:xfrm>
            <a:custGeom>
              <a:avLst/>
              <a:gdLst>
                <a:gd name="T0" fmla="*/ 0 w 636"/>
                <a:gd name="T1" fmla="*/ 8 h 1015"/>
                <a:gd name="T2" fmla="*/ 13 w 636"/>
                <a:gd name="T3" fmla="*/ 25 h 1015"/>
                <a:gd name="T4" fmla="*/ 26 w 636"/>
                <a:gd name="T5" fmla="*/ 43 h 1015"/>
                <a:gd name="T6" fmla="*/ 39 w 636"/>
                <a:gd name="T7" fmla="*/ 60 h 1015"/>
                <a:gd name="T8" fmla="*/ 52 w 636"/>
                <a:gd name="T9" fmla="*/ 78 h 1015"/>
                <a:gd name="T10" fmla="*/ 64 w 636"/>
                <a:gd name="T11" fmla="*/ 96 h 1015"/>
                <a:gd name="T12" fmla="*/ 76 w 636"/>
                <a:gd name="T13" fmla="*/ 113 h 1015"/>
                <a:gd name="T14" fmla="*/ 88 w 636"/>
                <a:gd name="T15" fmla="*/ 132 h 1015"/>
                <a:gd name="T16" fmla="*/ 100 w 636"/>
                <a:gd name="T17" fmla="*/ 150 h 1015"/>
                <a:gd name="T18" fmla="*/ 111 w 636"/>
                <a:gd name="T19" fmla="*/ 168 h 1015"/>
                <a:gd name="T20" fmla="*/ 122 w 636"/>
                <a:gd name="T21" fmla="*/ 187 h 1015"/>
                <a:gd name="T22" fmla="*/ 134 w 636"/>
                <a:gd name="T23" fmla="*/ 205 h 1015"/>
                <a:gd name="T24" fmla="*/ 144 w 636"/>
                <a:gd name="T25" fmla="*/ 224 h 1015"/>
                <a:gd name="T26" fmla="*/ 155 w 636"/>
                <a:gd name="T27" fmla="*/ 243 h 1015"/>
                <a:gd name="T28" fmla="*/ 166 w 636"/>
                <a:gd name="T29" fmla="*/ 262 h 1015"/>
                <a:gd name="T30" fmla="*/ 176 w 636"/>
                <a:gd name="T31" fmla="*/ 281 h 1015"/>
                <a:gd name="T32" fmla="*/ 185 w 636"/>
                <a:gd name="T33" fmla="*/ 300 h 1015"/>
                <a:gd name="T34" fmla="*/ 193 w 636"/>
                <a:gd name="T35" fmla="*/ 285 h 1015"/>
                <a:gd name="T36" fmla="*/ 183 w 636"/>
                <a:gd name="T37" fmla="*/ 265 h 1015"/>
                <a:gd name="T38" fmla="*/ 172 w 636"/>
                <a:gd name="T39" fmla="*/ 247 h 1015"/>
                <a:gd name="T40" fmla="*/ 162 w 636"/>
                <a:gd name="T41" fmla="*/ 228 h 1015"/>
                <a:gd name="T42" fmla="*/ 151 w 636"/>
                <a:gd name="T43" fmla="*/ 209 h 1015"/>
                <a:gd name="T44" fmla="*/ 140 w 636"/>
                <a:gd name="T45" fmla="*/ 190 h 1015"/>
                <a:gd name="T46" fmla="*/ 129 w 636"/>
                <a:gd name="T47" fmla="*/ 171 h 1015"/>
                <a:gd name="T48" fmla="*/ 117 w 636"/>
                <a:gd name="T49" fmla="*/ 153 h 1015"/>
                <a:gd name="T50" fmla="*/ 106 w 636"/>
                <a:gd name="T51" fmla="*/ 134 h 1015"/>
                <a:gd name="T52" fmla="*/ 94 w 636"/>
                <a:gd name="T53" fmla="*/ 116 h 1015"/>
                <a:gd name="T54" fmla="*/ 82 w 636"/>
                <a:gd name="T55" fmla="*/ 97 h 1015"/>
                <a:gd name="T56" fmla="*/ 69 w 636"/>
                <a:gd name="T57" fmla="*/ 79 h 1015"/>
                <a:gd name="T58" fmla="*/ 57 w 636"/>
                <a:gd name="T59" fmla="*/ 61 h 1015"/>
                <a:gd name="T60" fmla="*/ 44 w 636"/>
                <a:gd name="T61" fmla="*/ 44 h 1015"/>
                <a:gd name="T62" fmla="*/ 31 w 636"/>
                <a:gd name="T63" fmla="*/ 26 h 1015"/>
                <a:gd name="T64" fmla="*/ 18 w 636"/>
                <a:gd name="T65" fmla="*/ 9 h 1015"/>
                <a:gd name="T66" fmla="*/ 12 w 636"/>
                <a:gd name="T67" fmla="*/ 0 h 10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6"/>
                <a:gd name="T103" fmla="*/ 0 h 1015"/>
                <a:gd name="T104" fmla="*/ 636 w 636"/>
                <a:gd name="T105" fmla="*/ 1015 h 10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6" h="1015">
                  <a:moveTo>
                    <a:pt x="0" y="27"/>
                  </a:moveTo>
                  <a:lnTo>
                    <a:pt x="0" y="27"/>
                  </a:lnTo>
                  <a:lnTo>
                    <a:pt x="22" y="56"/>
                  </a:lnTo>
                  <a:lnTo>
                    <a:pt x="42" y="84"/>
                  </a:lnTo>
                  <a:lnTo>
                    <a:pt x="63" y="114"/>
                  </a:lnTo>
                  <a:lnTo>
                    <a:pt x="85" y="144"/>
                  </a:lnTo>
                  <a:lnTo>
                    <a:pt x="105" y="173"/>
                  </a:lnTo>
                  <a:lnTo>
                    <a:pt x="126" y="203"/>
                  </a:lnTo>
                  <a:lnTo>
                    <a:pt x="145" y="233"/>
                  </a:lnTo>
                  <a:lnTo>
                    <a:pt x="166" y="264"/>
                  </a:lnTo>
                  <a:lnTo>
                    <a:pt x="185" y="294"/>
                  </a:lnTo>
                  <a:lnTo>
                    <a:pt x="206" y="325"/>
                  </a:lnTo>
                  <a:lnTo>
                    <a:pt x="225" y="354"/>
                  </a:lnTo>
                  <a:lnTo>
                    <a:pt x="245" y="384"/>
                  </a:lnTo>
                  <a:lnTo>
                    <a:pt x="264" y="415"/>
                  </a:lnTo>
                  <a:lnTo>
                    <a:pt x="283" y="446"/>
                  </a:lnTo>
                  <a:lnTo>
                    <a:pt x="301" y="477"/>
                  </a:lnTo>
                  <a:lnTo>
                    <a:pt x="320" y="508"/>
                  </a:lnTo>
                  <a:lnTo>
                    <a:pt x="339" y="539"/>
                  </a:lnTo>
                  <a:lnTo>
                    <a:pt x="357" y="569"/>
                  </a:lnTo>
                  <a:lnTo>
                    <a:pt x="375" y="601"/>
                  </a:lnTo>
                  <a:lnTo>
                    <a:pt x="393" y="632"/>
                  </a:lnTo>
                  <a:lnTo>
                    <a:pt x="412" y="664"/>
                  </a:lnTo>
                  <a:lnTo>
                    <a:pt x="429" y="695"/>
                  </a:lnTo>
                  <a:lnTo>
                    <a:pt x="447" y="726"/>
                  </a:lnTo>
                  <a:lnTo>
                    <a:pt x="464" y="758"/>
                  </a:lnTo>
                  <a:lnTo>
                    <a:pt x="482" y="790"/>
                  </a:lnTo>
                  <a:lnTo>
                    <a:pt x="499" y="822"/>
                  </a:lnTo>
                  <a:lnTo>
                    <a:pt x="515" y="854"/>
                  </a:lnTo>
                  <a:lnTo>
                    <a:pt x="532" y="886"/>
                  </a:lnTo>
                  <a:lnTo>
                    <a:pt x="548" y="918"/>
                  </a:lnTo>
                  <a:lnTo>
                    <a:pt x="564" y="951"/>
                  </a:lnTo>
                  <a:lnTo>
                    <a:pt x="580" y="984"/>
                  </a:lnTo>
                  <a:lnTo>
                    <a:pt x="595" y="1015"/>
                  </a:lnTo>
                  <a:lnTo>
                    <a:pt x="636" y="996"/>
                  </a:lnTo>
                  <a:lnTo>
                    <a:pt x="619" y="963"/>
                  </a:lnTo>
                  <a:lnTo>
                    <a:pt x="603" y="930"/>
                  </a:lnTo>
                  <a:lnTo>
                    <a:pt x="587" y="898"/>
                  </a:lnTo>
                  <a:lnTo>
                    <a:pt x="571" y="866"/>
                  </a:lnTo>
                  <a:lnTo>
                    <a:pt x="554" y="834"/>
                  </a:lnTo>
                  <a:lnTo>
                    <a:pt x="538" y="802"/>
                  </a:lnTo>
                  <a:lnTo>
                    <a:pt x="520" y="770"/>
                  </a:lnTo>
                  <a:lnTo>
                    <a:pt x="503" y="738"/>
                  </a:lnTo>
                  <a:lnTo>
                    <a:pt x="486" y="706"/>
                  </a:lnTo>
                  <a:lnTo>
                    <a:pt x="468" y="672"/>
                  </a:lnTo>
                  <a:lnTo>
                    <a:pt x="451" y="642"/>
                  </a:lnTo>
                  <a:lnTo>
                    <a:pt x="432" y="609"/>
                  </a:lnTo>
                  <a:lnTo>
                    <a:pt x="414" y="579"/>
                  </a:lnTo>
                  <a:lnTo>
                    <a:pt x="396" y="547"/>
                  </a:lnTo>
                  <a:lnTo>
                    <a:pt x="377" y="516"/>
                  </a:lnTo>
                  <a:lnTo>
                    <a:pt x="359" y="485"/>
                  </a:lnTo>
                  <a:lnTo>
                    <a:pt x="340" y="454"/>
                  </a:lnTo>
                  <a:lnTo>
                    <a:pt x="321" y="423"/>
                  </a:lnTo>
                  <a:lnTo>
                    <a:pt x="301" y="392"/>
                  </a:lnTo>
                  <a:lnTo>
                    <a:pt x="281" y="361"/>
                  </a:lnTo>
                  <a:lnTo>
                    <a:pt x="262" y="329"/>
                  </a:lnTo>
                  <a:lnTo>
                    <a:pt x="242" y="299"/>
                  </a:lnTo>
                  <a:lnTo>
                    <a:pt x="222" y="268"/>
                  </a:lnTo>
                  <a:lnTo>
                    <a:pt x="202" y="239"/>
                  </a:lnTo>
                  <a:lnTo>
                    <a:pt x="182" y="208"/>
                  </a:lnTo>
                  <a:lnTo>
                    <a:pt x="162" y="178"/>
                  </a:lnTo>
                  <a:lnTo>
                    <a:pt x="142" y="148"/>
                  </a:lnTo>
                  <a:lnTo>
                    <a:pt x="121" y="119"/>
                  </a:lnTo>
                  <a:lnTo>
                    <a:pt x="99" y="89"/>
                  </a:lnTo>
                  <a:lnTo>
                    <a:pt x="79" y="59"/>
                  </a:lnTo>
                  <a:lnTo>
                    <a:pt x="58" y="30"/>
                  </a:lnTo>
                  <a:lnTo>
                    <a:pt x="37" y="0"/>
                  </a:lnTo>
                  <a:lnTo>
                    <a:pt x="0" y="27"/>
                  </a:lnTo>
                  <a:close/>
                </a:path>
              </a:pathLst>
            </a:custGeom>
            <a:solidFill>
              <a:srgbClr val="000000"/>
            </a:solidFill>
            <a:ln w="9525">
              <a:noFill/>
              <a:round/>
              <a:headEnd/>
              <a:tailEnd/>
            </a:ln>
          </p:spPr>
          <p:txBody>
            <a:bodyPr wrap="none" anchor="ctr"/>
            <a:lstStyle/>
            <a:p>
              <a:endParaRPr lang="pt-BR"/>
            </a:p>
          </p:txBody>
        </p:sp>
        <p:sp>
          <p:nvSpPr>
            <p:cNvPr id="83" name="Freeform 77"/>
            <p:cNvSpPr>
              <a:spLocks noChangeArrowheads="1"/>
            </p:cNvSpPr>
            <p:nvPr/>
          </p:nvSpPr>
          <p:spPr bwMode="auto">
            <a:xfrm>
              <a:off x="4980" y="2659"/>
              <a:ext cx="170" cy="160"/>
            </a:xfrm>
            <a:custGeom>
              <a:avLst/>
              <a:gdLst>
                <a:gd name="T0" fmla="*/ 1 w 546"/>
                <a:gd name="T1" fmla="*/ 12 h 540"/>
                <a:gd name="T2" fmla="*/ 0 w 546"/>
                <a:gd name="T3" fmla="*/ 12 h 540"/>
                <a:gd name="T4" fmla="*/ 9 w 546"/>
                <a:gd name="T5" fmla="*/ 18 h 540"/>
                <a:gd name="T6" fmla="*/ 19 w 546"/>
                <a:gd name="T7" fmla="*/ 25 h 540"/>
                <a:gd name="T8" fmla="*/ 29 w 546"/>
                <a:gd name="T9" fmla="*/ 32 h 540"/>
                <a:gd name="T10" fmla="*/ 38 w 546"/>
                <a:gd name="T11" fmla="*/ 40 h 540"/>
                <a:gd name="T12" fmla="*/ 49 w 546"/>
                <a:gd name="T13" fmla="*/ 49 h 540"/>
                <a:gd name="T14" fmla="*/ 59 w 546"/>
                <a:gd name="T15" fmla="*/ 57 h 540"/>
                <a:gd name="T16" fmla="*/ 70 w 546"/>
                <a:gd name="T17" fmla="*/ 66 h 540"/>
                <a:gd name="T18" fmla="*/ 80 w 546"/>
                <a:gd name="T19" fmla="*/ 76 h 540"/>
                <a:gd name="T20" fmla="*/ 90 w 546"/>
                <a:gd name="T21" fmla="*/ 86 h 540"/>
                <a:gd name="T22" fmla="*/ 101 w 546"/>
                <a:gd name="T23" fmla="*/ 96 h 540"/>
                <a:gd name="T24" fmla="*/ 111 w 546"/>
                <a:gd name="T25" fmla="*/ 106 h 540"/>
                <a:gd name="T26" fmla="*/ 121 w 546"/>
                <a:gd name="T27" fmla="*/ 116 h 540"/>
                <a:gd name="T28" fmla="*/ 131 w 546"/>
                <a:gd name="T29" fmla="*/ 127 h 540"/>
                <a:gd name="T30" fmla="*/ 141 w 546"/>
                <a:gd name="T31" fmla="*/ 138 h 540"/>
                <a:gd name="T32" fmla="*/ 150 w 546"/>
                <a:gd name="T33" fmla="*/ 149 h 540"/>
                <a:gd name="T34" fmla="*/ 158 w 546"/>
                <a:gd name="T35" fmla="*/ 160 h 540"/>
                <a:gd name="T36" fmla="*/ 170 w 546"/>
                <a:gd name="T37" fmla="*/ 152 h 540"/>
                <a:gd name="T38" fmla="*/ 161 w 546"/>
                <a:gd name="T39" fmla="*/ 141 h 540"/>
                <a:gd name="T40" fmla="*/ 151 w 546"/>
                <a:gd name="T41" fmla="*/ 130 h 540"/>
                <a:gd name="T42" fmla="*/ 142 w 546"/>
                <a:gd name="T43" fmla="*/ 118 h 540"/>
                <a:gd name="T44" fmla="*/ 132 w 546"/>
                <a:gd name="T45" fmla="*/ 108 h 540"/>
                <a:gd name="T46" fmla="*/ 121 w 546"/>
                <a:gd name="T47" fmla="*/ 97 h 540"/>
                <a:gd name="T48" fmla="*/ 111 w 546"/>
                <a:gd name="T49" fmla="*/ 87 h 540"/>
                <a:gd name="T50" fmla="*/ 100 w 546"/>
                <a:gd name="T51" fmla="*/ 76 h 540"/>
                <a:gd name="T52" fmla="*/ 90 w 546"/>
                <a:gd name="T53" fmla="*/ 66 h 540"/>
                <a:gd name="T54" fmla="*/ 79 w 546"/>
                <a:gd name="T55" fmla="*/ 57 h 540"/>
                <a:gd name="T56" fmla="*/ 68 w 546"/>
                <a:gd name="T57" fmla="*/ 48 h 540"/>
                <a:gd name="T58" fmla="*/ 58 w 546"/>
                <a:gd name="T59" fmla="*/ 39 h 540"/>
                <a:gd name="T60" fmla="*/ 48 w 546"/>
                <a:gd name="T61" fmla="*/ 30 h 540"/>
                <a:gd name="T62" fmla="*/ 37 w 546"/>
                <a:gd name="T63" fmla="*/ 22 h 540"/>
                <a:gd name="T64" fmla="*/ 27 w 546"/>
                <a:gd name="T65" fmla="*/ 15 h 540"/>
                <a:gd name="T66" fmla="*/ 18 w 546"/>
                <a:gd name="T67" fmla="*/ 7 h 540"/>
                <a:gd name="T68" fmla="*/ 8 w 546"/>
                <a:gd name="T69" fmla="*/ 1 h 540"/>
                <a:gd name="T70" fmla="*/ 7 w 546"/>
                <a:gd name="T71" fmla="*/ 0 h 540"/>
                <a:gd name="T72" fmla="*/ 1 w 546"/>
                <a:gd name="T73" fmla="*/ 12 h 5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6"/>
                <a:gd name="T112" fmla="*/ 0 h 540"/>
                <a:gd name="T113" fmla="*/ 546 w 546"/>
                <a:gd name="T114" fmla="*/ 540 h 5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6" h="540">
                  <a:moveTo>
                    <a:pt x="4" y="41"/>
                  </a:moveTo>
                  <a:lnTo>
                    <a:pt x="0" y="39"/>
                  </a:lnTo>
                  <a:lnTo>
                    <a:pt x="30" y="60"/>
                  </a:lnTo>
                  <a:lnTo>
                    <a:pt x="61" y="83"/>
                  </a:lnTo>
                  <a:lnTo>
                    <a:pt x="93" y="109"/>
                  </a:lnTo>
                  <a:lnTo>
                    <a:pt x="123" y="136"/>
                  </a:lnTo>
                  <a:lnTo>
                    <a:pt x="157" y="165"/>
                  </a:lnTo>
                  <a:lnTo>
                    <a:pt x="190" y="193"/>
                  </a:lnTo>
                  <a:lnTo>
                    <a:pt x="224" y="224"/>
                  </a:lnTo>
                  <a:lnTo>
                    <a:pt x="258" y="256"/>
                  </a:lnTo>
                  <a:lnTo>
                    <a:pt x="290" y="289"/>
                  </a:lnTo>
                  <a:lnTo>
                    <a:pt x="325" y="324"/>
                  </a:lnTo>
                  <a:lnTo>
                    <a:pt x="358" y="357"/>
                  </a:lnTo>
                  <a:lnTo>
                    <a:pt x="389" y="393"/>
                  </a:lnTo>
                  <a:lnTo>
                    <a:pt x="421" y="429"/>
                  </a:lnTo>
                  <a:lnTo>
                    <a:pt x="452" y="466"/>
                  </a:lnTo>
                  <a:lnTo>
                    <a:pt x="481" y="502"/>
                  </a:lnTo>
                  <a:lnTo>
                    <a:pt x="509" y="540"/>
                  </a:lnTo>
                  <a:lnTo>
                    <a:pt x="546" y="513"/>
                  </a:lnTo>
                  <a:lnTo>
                    <a:pt x="516" y="475"/>
                  </a:lnTo>
                  <a:lnTo>
                    <a:pt x="486" y="438"/>
                  </a:lnTo>
                  <a:lnTo>
                    <a:pt x="455" y="399"/>
                  </a:lnTo>
                  <a:lnTo>
                    <a:pt x="423" y="364"/>
                  </a:lnTo>
                  <a:lnTo>
                    <a:pt x="390" y="327"/>
                  </a:lnTo>
                  <a:lnTo>
                    <a:pt x="357" y="292"/>
                  </a:lnTo>
                  <a:lnTo>
                    <a:pt x="322" y="257"/>
                  </a:lnTo>
                  <a:lnTo>
                    <a:pt x="288" y="224"/>
                  </a:lnTo>
                  <a:lnTo>
                    <a:pt x="254" y="192"/>
                  </a:lnTo>
                  <a:lnTo>
                    <a:pt x="220" y="161"/>
                  </a:lnTo>
                  <a:lnTo>
                    <a:pt x="186" y="130"/>
                  </a:lnTo>
                  <a:lnTo>
                    <a:pt x="153" y="102"/>
                  </a:lnTo>
                  <a:lnTo>
                    <a:pt x="120" y="74"/>
                  </a:lnTo>
                  <a:lnTo>
                    <a:pt x="88" y="49"/>
                  </a:lnTo>
                  <a:lnTo>
                    <a:pt x="57" y="24"/>
                  </a:lnTo>
                  <a:lnTo>
                    <a:pt x="27" y="2"/>
                  </a:lnTo>
                  <a:lnTo>
                    <a:pt x="23" y="0"/>
                  </a:lnTo>
                  <a:lnTo>
                    <a:pt x="4" y="41"/>
                  </a:lnTo>
                  <a:close/>
                </a:path>
              </a:pathLst>
            </a:custGeom>
            <a:solidFill>
              <a:srgbClr val="000000"/>
            </a:solidFill>
            <a:ln w="9525">
              <a:noFill/>
              <a:round/>
              <a:headEnd/>
              <a:tailEnd/>
            </a:ln>
          </p:spPr>
          <p:txBody>
            <a:bodyPr wrap="none" anchor="ctr"/>
            <a:lstStyle/>
            <a:p>
              <a:endParaRPr lang="pt-BR"/>
            </a:p>
          </p:txBody>
        </p:sp>
        <p:sp>
          <p:nvSpPr>
            <p:cNvPr id="84" name="Freeform 78"/>
            <p:cNvSpPr>
              <a:spLocks noChangeArrowheads="1"/>
            </p:cNvSpPr>
            <p:nvPr/>
          </p:nvSpPr>
          <p:spPr bwMode="auto">
            <a:xfrm>
              <a:off x="4883" y="2629"/>
              <a:ext cx="105" cy="42"/>
            </a:xfrm>
            <a:custGeom>
              <a:avLst/>
              <a:gdLst>
                <a:gd name="T0" fmla="*/ 0 w 334"/>
                <a:gd name="T1" fmla="*/ 10 h 143"/>
                <a:gd name="T2" fmla="*/ 2 w 334"/>
                <a:gd name="T3" fmla="*/ 11 h 143"/>
                <a:gd name="T4" fmla="*/ 6 w 334"/>
                <a:gd name="T5" fmla="*/ 14 h 143"/>
                <a:gd name="T6" fmla="*/ 11 w 334"/>
                <a:gd name="T7" fmla="*/ 15 h 143"/>
                <a:gd name="T8" fmla="*/ 16 w 334"/>
                <a:gd name="T9" fmla="*/ 17 h 143"/>
                <a:gd name="T10" fmla="*/ 21 w 334"/>
                <a:gd name="T11" fmla="*/ 18 h 143"/>
                <a:gd name="T12" fmla="*/ 27 w 334"/>
                <a:gd name="T13" fmla="*/ 20 h 143"/>
                <a:gd name="T14" fmla="*/ 33 w 334"/>
                <a:gd name="T15" fmla="*/ 21 h 143"/>
                <a:gd name="T16" fmla="*/ 39 w 334"/>
                <a:gd name="T17" fmla="*/ 23 h 143"/>
                <a:gd name="T18" fmla="*/ 46 w 334"/>
                <a:gd name="T19" fmla="*/ 25 h 143"/>
                <a:gd name="T20" fmla="*/ 53 w 334"/>
                <a:gd name="T21" fmla="*/ 26 h 143"/>
                <a:gd name="T22" fmla="*/ 58 w 334"/>
                <a:gd name="T23" fmla="*/ 28 h 143"/>
                <a:gd name="T24" fmla="*/ 65 w 334"/>
                <a:gd name="T25" fmla="*/ 31 h 143"/>
                <a:gd name="T26" fmla="*/ 73 w 334"/>
                <a:gd name="T27" fmla="*/ 33 h 143"/>
                <a:gd name="T28" fmla="*/ 80 w 334"/>
                <a:gd name="T29" fmla="*/ 34 h 143"/>
                <a:gd name="T30" fmla="*/ 86 w 334"/>
                <a:gd name="T31" fmla="*/ 37 h 143"/>
                <a:gd name="T32" fmla="*/ 92 w 334"/>
                <a:gd name="T33" fmla="*/ 39 h 143"/>
                <a:gd name="T34" fmla="*/ 99 w 334"/>
                <a:gd name="T35" fmla="*/ 42 h 143"/>
                <a:gd name="T36" fmla="*/ 105 w 334"/>
                <a:gd name="T37" fmla="*/ 30 h 143"/>
                <a:gd name="T38" fmla="*/ 98 w 334"/>
                <a:gd name="T39" fmla="*/ 27 h 143"/>
                <a:gd name="T40" fmla="*/ 91 w 334"/>
                <a:gd name="T41" fmla="*/ 25 h 143"/>
                <a:gd name="T42" fmla="*/ 84 w 334"/>
                <a:gd name="T43" fmla="*/ 22 h 143"/>
                <a:gd name="T44" fmla="*/ 77 w 334"/>
                <a:gd name="T45" fmla="*/ 20 h 143"/>
                <a:gd name="T46" fmla="*/ 70 w 334"/>
                <a:gd name="T47" fmla="*/ 18 h 143"/>
                <a:gd name="T48" fmla="*/ 63 w 334"/>
                <a:gd name="T49" fmla="*/ 16 h 143"/>
                <a:gd name="T50" fmla="*/ 56 w 334"/>
                <a:gd name="T51" fmla="*/ 14 h 143"/>
                <a:gd name="T52" fmla="*/ 49 w 334"/>
                <a:gd name="T53" fmla="*/ 12 h 143"/>
                <a:gd name="T54" fmla="*/ 43 w 334"/>
                <a:gd name="T55" fmla="*/ 10 h 143"/>
                <a:gd name="T56" fmla="*/ 36 w 334"/>
                <a:gd name="T57" fmla="*/ 9 h 143"/>
                <a:gd name="T58" fmla="*/ 31 w 334"/>
                <a:gd name="T59" fmla="*/ 7 h 143"/>
                <a:gd name="T60" fmla="*/ 25 w 334"/>
                <a:gd name="T61" fmla="*/ 6 h 143"/>
                <a:gd name="T62" fmla="*/ 20 w 334"/>
                <a:gd name="T63" fmla="*/ 4 h 143"/>
                <a:gd name="T64" fmla="*/ 16 w 334"/>
                <a:gd name="T65" fmla="*/ 3 h 143"/>
                <a:gd name="T66" fmla="*/ 12 w 334"/>
                <a:gd name="T67" fmla="*/ 1 h 143"/>
                <a:gd name="T68" fmla="*/ 8 w 334"/>
                <a:gd name="T69" fmla="*/ 0 h 143"/>
                <a:gd name="T70" fmla="*/ 11 w 334"/>
                <a:gd name="T71" fmla="*/ 1 h 143"/>
                <a:gd name="T72" fmla="*/ 0 w 334"/>
                <a:gd name="T73" fmla="*/ 10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4"/>
                <a:gd name="T112" fmla="*/ 0 h 143"/>
                <a:gd name="T113" fmla="*/ 334 w 334"/>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4" h="143">
                  <a:moveTo>
                    <a:pt x="0" y="34"/>
                  </a:moveTo>
                  <a:lnTo>
                    <a:pt x="7" y="39"/>
                  </a:lnTo>
                  <a:lnTo>
                    <a:pt x="20" y="46"/>
                  </a:lnTo>
                  <a:lnTo>
                    <a:pt x="35" y="51"/>
                  </a:lnTo>
                  <a:lnTo>
                    <a:pt x="51" y="57"/>
                  </a:lnTo>
                  <a:lnTo>
                    <a:pt x="67" y="62"/>
                  </a:lnTo>
                  <a:lnTo>
                    <a:pt x="87" y="69"/>
                  </a:lnTo>
                  <a:lnTo>
                    <a:pt x="105" y="73"/>
                  </a:lnTo>
                  <a:lnTo>
                    <a:pt x="124" y="79"/>
                  </a:lnTo>
                  <a:lnTo>
                    <a:pt x="145" y="85"/>
                  </a:lnTo>
                  <a:lnTo>
                    <a:pt x="167" y="90"/>
                  </a:lnTo>
                  <a:lnTo>
                    <a:pt x="186" y="97"/>
                  </a:lnTo>
                  <a:lnTo>
                    <a:pt x="208" y="104"/>
                  </a:lnTo>
                  <a:lnTo>
                    <a:pt x="231" y="111"/>
                  </a:lnTo>
                  <a:lnTo>
                    <a:pt x="253" y="117"/>
                  </a:lnTo>
                  <a:lnTo>
                    <a:pt x="273" y="125"/>
                  </a:lnTo>
                  <a:lnTo>
                    <a:pt x="294" y="134"/>
                  </a:lnTo>
                  <a:lnTo>
                    <a:pt x="315" y="143"/>
                  </a:lnTo>
                  <a:lnTo>
                    <a:pt x="334" y="102"/>
                  </a:lnTo>
                  <a:lnTo>
                    <a:pt x="312" y="93"/>
                  </a:lnTo>
                  <a:lnTo>
                    <a:pt x="289" y="84"/>
                  </a:lnTo>
                  <a:lnTo>
                    <a:pt x="266" y="75"/>
                  </a:lnTo>
                  <a:lnTo>
                    <a:pt x="245" y="67"/>
                  </a:lnTo>
                  <a:lnTo>
                    <a:pt x="222" y="61"/>
                  </a:lnTo>
                  <a:lnTo>
                    <a:pt x="200" y="54"/>
                  </a:lnTo>
                  <a:lnTo>
                    <a:pt x="178" y="47"/>
                  </a:lnTo>
                  <a:lnTo>
                    <a:pt x="156" y="41"/>
                  </a:lnTo>
                  <a:lnTo>
                    <a:pt x="136" y="35"/>
                  </a:lnTo>
                  <a:lnTo>
                    <a:pt x="116" y="30"/>
                  </a:lnTo>
                  <a:lnTo>
                    <a:pt x="98" y="25"/>
                  </a:lnTo>
                  <a:lnTo>
                    <a:pt x="81" y="21"/>
                  </a:lnTo>
                  <a:lnTo>
                    <a:pt x="65" y="14"/>
                  </a:lnTo>
                  <a:lnTo>
                    <a:pt x="51" y="10"/>
                  </a:lnTo>
                  <a:lnTo>
                    <a:pt x="39" y="5"/>
                  </a:lnTo>
                  <a:lnTo>
                    <a:pt x="27" y="0"/>
                  </a:lnTo>
                  <a:lnTo>
                    <a:pt x="34" y="5"/>
                  </a:lnTo>
                  <a:lnTo>
                    <a:pt x="0" y="34"/>
                  </a:lnTo>
                  <a:close/>
                </a:path>
              </a:pathLst>
            </a:custGeom>
            <a:solidFill>
              <a:srgbClr val="000000"/>
            </a:solidFill>
            <a:ln w="9525">
              <a:noFill/>
              <a:round/>
              <a:headEnd/>
              <a:tailEnd/>
            </a:ln>
          </p:spPr>
          <p:txBody>
            <a:bodyPr wrap="none" anchor="ctr"/>
            <a:lstStyle/>
            <a:p>
              <a:endParaRPr lang="pt-BR"/>
            </a:p>
          </p:txBody>
        </p:sp>
        <p:sp>
          <p:nvSpPr>
            <p:cNvPr id="85" name="Freeform 79"/>
            <p:cNvSpPr>
              <a:spLocks noChangeArrowheads="1"/>
            </p:cNvSpPr>
            <p:nvPr/>
          </p:nvSpPr>
          <p:spPr bwMode="auto">
            <a:xfrm>
              <a:off x="4827" y="2572"/>
              <a:ext cx="68" cy="67"/>
            </a:xfrm>
            <a:custGeom>
              <a:avLst/>
              <a:gdLst>
                <a:gd name="T0" fmla="*/ 14 w 214"/>
                <a:gd name="T1" fmla="*/ 4 h 226"/>
                <a:gd name="T2" fmla="*/ 2 w 214"/>
                <a:gd name="T3" fmla="*/ 9 h 226"/>
                <a:gd name="T4" fmla="*/ 5 w 214"/>
                <a:gd name="T5" fmla="*/ 12 h 226"/>
                <a:gd name="T6" fmla="*/ 9 w 214"/>
                <a:gd name="T7" fmla="*/ 16 h 226"/>
                <a:gd name="T8" fmla="*/ 12 w 214"/>
                <a:gd name="T9" fmla="*/ 20 h 226"/>
                <a:gd name="T10" fmla="*/ 16 w 214"/>
                <a:gd name="T11" fmla="*/ 23 h 226"/>
                <a:gd name="T12" fmla="*/ 19 w 214"/>
                <a:gd name="T13" fmla="*/ 27 h 226"/>
                <a:gd name="T14" fmla="*/ 22 w 214"/>
                <a:gd name="T15" fmla="*/ 31 h 226"/>
                <a:gd name="T16" fmla="*/ 26 w 214"/>
                <a:gd name="T17" fmla="*/ 34 h 226"/>
                <a:gd name="T18" fmla="*/ 30 w 214"/>
                <a:gd name="T19" fmla="*/ 38 h 226"/>
                <a:gd name="T20" fmla="*/ 33 w 214"/>
                <a:gd name="T21" fmla="*/ 41 h 226"/>
                <a:gd name="T22" fmla="*/ 37 w 214"/>
                <a:gd name="T23" fmla="*/ 45 h 226"/>
                <a:gd name="T24" fmla="*/ 40 w 214"/>
                <a:gd name="T25" fmla="*/ 49 h 226"/>
                <a:gd name="T26" fmla="*/ 44 w 214"/>
                <a:gd name="T27" fmla="*/ 52 h 226"/>
                <a:gd name="T28" fmla="*/ 47 w 214"/>
                <a:gd name="T29" fmla="*/ 56 h 226"/>
                <a:gd name="T30" fmla="*/ 50 w 214"/>
                <a:gd name="T31" fmla="*/ 60 h 226"/>
                <a:gd name="T32" fmla="*/ 53 w 214"/>
                <a:gd name="T33" fmla="*/ 63 h 226"/>
                <a:gd name="T34" fmla="*/ 57 w 214"/>
                <a:gd name="T35" fmla="*/ 67 h 226"/>
                <a:gd name="T36" fmla="*/ 68 w 214"/>
                <a:gd name="T37" fmla="*/ 58 h 226"/>
                <a:gd name="T38" fmla="*/ 65 w 214"/>
                <a:gd name="T39" fmla="*/ 55 h 226"/>
                <a:gd name="T40" fmla="*/ 61 w 214"/>
                <a:gd name="T41" fmla="*/ 51 h 226"/>
                <a:gd name="T42" fmla="*/ 57 w 214"/>
                <a:gd name="T43" fmla="*/ 47 h 226"/>
                <a:gd name="T44" fmla="*/ 54 w 214"/>
                <a:gd name="T45" fmla="*/ 44 h 226"/>
                <a:gd name="T46" fmla="*/ 51 w 214"/>
                <a:gd name="T47" fmla="*/ 40 h 226"/>
                <a:gd name="T48" fmla="*/ 47 w 214"/>
                <a:gd name="T49" fmla="*/ 36 h 226"/>
                <a:gd name="T50" fmla="*/ 43 w 214"/>
                <a:gd name="T51" fmla="*/ 33 h 226"/>
                <a:gd name="T52" fmla="*/ 40 w 214"/>
                <a:gd name="T53" fmla="*/ 29 h 226"/>
                <a:gd name="T54" fmla="*/ 37 w 214"/>
                <a:gd name="T55" fmla="*/ 25 h 226"/>
                <a:gd name="T56" fmla="*/ 33 w 214"/>
                <a:gd name="T57" fmla="*/ 22 h 226"/>
                <a:gd name="T58" fmla="*/ 30 w 214"/>
                <a:gd name="T59" fmla="*/ 18 h 226"/>
                <a:gd name="T60" fmla="*/ 26 w 214"/>
                <a:gd name="T61" fmla="*/ 15 h 226"/>
                <a:gd name="T62" fmla="*/ 23 w 214"/>
                <a:gd name="T63" fmla="*/ 11 h 226"/>
                <a:gd name="T64" fmla="*/ 19 w 214"/>
                <a:gd name="T65" fmla="*/ 7 h 226"/>
                <a:gd name="T66" fmla="*/ 16 w 214"/>
                <a:gd name="T67" fmla="*/ 4 h 226"/>
                <a:gd name="T68" fmla="*/ 12 w 214"/>
                <a:gd name="T69" fmla="*/ 0 h 226"/>
                <a:gd name="T70" fmla="*/ 0 w 214"/>
                <a:gd name="T71" fmla="*/ 4 h 226"/>
                <a:gd name="T72" fmla="*/ 14 w 214"/>
                <a:gd name="T73" fmla="*/ 4 h 2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
                <a:gd name="T112" fmla="*/ 0 h 226"/>
                <a:gd name="T113" fmla="*/ 214 w 214"/>
                <a:gd name="T114" fmla="*/ 226 h 2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 h="226">
                  <a:moveTo>
                    <a:pt x="44" y="15"/>
                  </a:moveTo>
                  <a:lnTo>
                    <a:pt x="6" y="29"/>
                  </a:lnTo>
                  <a:lnTo>
                    <a:pt x="17" y="42"/>
                  </a:lnTo>
                  <a:lnTo>
                    <a:pt x="28" y="53"/>
                  </a:lnTo>
                  <a:lnTo>
                    <a:pt x="38" y="66"/>
                  </a:lnTo>
                  <a:lnTo>
                    <a:pt x="49" y="79"/>
                  </a:lnTo>
                  <a:lnTo>
                    <a:pt x="61" y="90"/>
                  </a:lnTo>
                  <a:lnTo>
                    <a:pt x="70" y="103"/>
                  </a:lnTo>
                  <a:lnTo>
                    <a:pt x="82" y="115"/>
                  </a:lnTo>
                  <a:lnTo>
                    <a:pt x="94" y="128"/>
                  </a:lnTo>
                  <a:lnTo>
                    <a:pt x="104" y="139"/>
                  </a:lnTo>
                  <a:lnTo>
                    <a:pt x="115" y="152"/>
                  </a:lnTo>
                  <a:lnTo>
                    <a:pt x="125" y="164"/>
                  </a:lnTo>
                  <a:lnTo>
                    <a:pt x="137" y="177"/>
                  </a:lnTo>
                  <a:lnTo>
                    <a:pt x="148" y="189"/>
                  </a:lnTo>
                  <a:lnTo>
                    <a:pt x="158" y="201"/>
                  </a:lnTo>
                  <a:lnTo>
                    <a:pt x="168" y="214"/>
                  </a:lnTo>
                  <a:lnTo>
                    <a:pt x="180" y="226"/>
                  </a:lnTo>
                  <a:lnTo>
                    <a:pt x="214" y="197"/>
                  </a:lnTo>
                  <a:lnTo>
                    <a:pt x="203" y="184"/>
                  </a:lnTo>
                  <a:lnTo>
                    <a:pt x="192" y="171"/>
                  </a:lnTo>
                  <a:lnTo>
                    <a:pt x="180" y="159"/>
                  </a:lnTo>
                  <a:lnTo>
                    <a:pt x="169" y="147"/>
                  </a:lnTo>
                  <a:lnTo>
                    <a:pt x="159" y="135"/>
                  </a:lnTo>
                  <a:lnTo>
                    <a:pt x="149" y="122"/>
                  </a:lnTo>
                  <a:lnTo>
                    <a:pt x="136" y="110"/>
                  </a:lnTo>
                  <a:lnTo>
                    <a:pt x="126" y="98"/>
                  </a:lnTo>
                  <a:lnTo>
                    <a:pt x="115" y="86"/>
                  </a:lnTo>
                  <a:lnTo>
                    <a:pt x="104" y="73"/>
                  </a:lnTo>
                  <a:lnTo>
                    <a:pt x="93" y="60"/>
                  </a:lnTo>
                  <a:lnTo>
                    <a:pt x="81" y="49"/>
                  </a:lnTo>
                  <a:lnTo>
                    <a:pt x="72" y="36"/>
                  </a:lnTo>
                  <a:lnTo>
                    <a:pt x="60" y="24"/>
                  </a:lnTo>
                  <a:lnTo>
                    <a:pt x="49" y="12"/>
                  </a:lnTo>
                  <a:lnTo>
                    <a:pt x="38" y="0"/>
                  </a:lnTo>
                  <a:lnTo>
                    <a:pt x="0" y="15"/>
                  </a:lnTo>
                  <a:lnTo>
                    <a:pt x="44" y="15"/>
                  </a:lnTo>
                  <a:close/>
                </a:path>
              </a:pathLst>
            </a:custGeom>
            <a:solidFill>
              <a:srgbClr val="000000"/>
            </a:solidFill>
            <a:ln w="9525">
              <a:noFill/>
              <a:round/>
              <a:headEnd/>
              <a:tailEnd/>
            </a:ln>
          </p:spPr>
          <p:txBody>
            <a:bodyPr wrap="none" anchor="ctr"/>
            <a:lstStyle/>
            <a:p>
              <a:endParaRPr lang="pt-BR"/>
            </a:p>
          </p:txBody>
        </p:sp>
        <p:sp>
          <p:nvSpPr>
            <p:cNvPr id="86" name="Freeform 80"/>
            <p:cNvSpPr>
              <a:spLocks noChangeArrowheads="1"/>
            </p:cNvSpPr>
            <p:nvPr/>
          </p:nvSpPr>
          <p:spPr bwMode="auto">
            <a:xfrm>
              <a:off x="5047" y="2917"/>
              <a:ext cx="13" cy="7"/>
            </a:xfrm>
            <a:custGeom>
              <a:avLst/>
              <a:gdLst>
                <a:gd name="T0" fmla="*/ 13 w 43"/>
                <a:gd name="T1" fmla="*/ 4 h 29"/>
                <a:gd name="T2" fmla="*/ 11 w 43"/>
                <a:gd name="T3" fmla="*/ 2 h 29"/>
                <a:gd name="T4" fmla="*/ 9 w 43"/>
                <a:gd name="T5" fmla="*/ 0 h 29"/>
                <a:gd name="T6" fmla="*/ 7 w 43"/>
                <a:gd name="T7" fmla="*/ 0 h 29"/>
                <a:gd name="T8" fmla="*/ 5 w 43"/>
                <a:gd name="T9" fmla="*/ 0 h 29"/>
                <a:gd name="T10" fmla="*/ 2 w 43"/>
                <a:gd name="T11" fmla="*/ 1 h 29"/>
                <a:gd name="T12" fmla="*/ 1 w 43"/>
                <a:gd name="T13" fmla="*/ 3 h 29"/>
                <a:gd name="T14" fmla="*/ 0 w 43"/>
                <a:gd name="T15" fmla="*/ 5 h 29"/>
                <a:gd name="T16" fmla="*/ 1 w 43"/>
                <a:gd name="T17" fmla="*/ 7 h 29"/>
                <a:gd name="T18" fmla="*/ 13 w 43"/>
                <a:gd name="T19" fmla="*/ 4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9"/>
                <a:gd name="T32" fmla="*/ 43 w 4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9">
                  <a:moveTo>
                    <a:pt x="43" y="15"/>
                  </a:moveTo>
                  <a:lnTo>
                    <a:pt x="38" y="7"/>
                  </a:lnTo>
                  <a:lnTo>
                    <a:pt x="31" y="1"/>
                  </a:lnTo>
                  <a:lnTo>
                    <a:pt x="23" y="0"/>
                  </a:lnTo>
                  <a:lnTo>
                    <a:pt x="15" y="1"/>
                  </a:lnTo>
                  <a:lnTo>
                    <a:pt x="8" y="5"/>
                  </a:lnTo>
                  <a:lnTo>
                    <a:pt x="3" y="12"/>
                  </a:lnTo>
                  <a:lnTo>
                    <a:pt x="0" y="20"/>
                  </a:lnTo>
                  <a:lnTo>
                    <a:pt x="2" y="29"/>
                  </a:lnTo>
                  <a:lnTo>
                    <a:pt x="43" y="15"/>
                  </a:lnTo>
                  <a:close/>
                </a:path>
              </a:pathLst>
            </a:custGeom>
            <a:solidFill>
              <a:srgbClr val="000000"/>
            </a:solidFill>
            <a:ln w="9525">
              <a:noFill/>
              <a:round/>
              <a:headEnd/>
              <a:tailEnd/>
            </a:ln>
          </p:spPr>
          <p:txBody>
            <a:bodyPr wrap="none" anchor="ctr"/>
            <a:lstStyle/>
            <a:p>
              <a:endParaRPr lang="pt-BR"/>
            </a:p>
          </p:txBody>
        </p:sp>
        <p:sp>
          <p:nvSpPr>
            <p:cNvPr id="87" name="Freeform 81"/>
            <p:cNvSpPr>
              <a:spLocks noChangeArrowheads="1"/>
            </p:cNvSpPr>
            <p:nvPr/>
          </p:nvSpPr>
          <p:spPr bwMode="auto">
            <a:xfrm>
              <a:off x="5049" y="2920"/>
              <a:ext cx="157" cy="444"/>
            </a:xfrm>
            <a:custGeom>
              <a:avLst/>
              <a:gdLst>
                <a:gd name="T0" fmla="*/ 155 w 504"/>
                <a:gd name="T1" fmla="*/ 434 h 1498"/>
                <a:gd name="T2" fmla="*/ 152 w 504"/>
                <a:gd name="T3" fmla="*/ 414 h 1498"/>
                <a:gd name="T4" fmla="*/ 147 w 504"/>
                <a:gd name="T5" fmla="*/ 393 h 1498"/>
                <a:gd name="T6" fmla="*/ 140 w 504"/>
                <a:gd name="T7" fmla="*/ 370 h 1498"/>
                <a:gd name="T8" fmla="*/ 134 w 504"/>
                <a:gd name="T9" fmla="*/ 345 h 1498"/>
                <a:gd name="T10" fmla="*/ 125 w 504"/>
                <a:gd name="T11" fmla="*/ 318 h 1498"/>
                <a:gd name="T12" fmla="*/ 117 w 504"/>
                <a:gd name="T13" fmla="*/ 291 h 1498"/>
                <a:gd name="T14" fmla="*/ 107 w 504"/>
                <a:gd name="T15" fmla="*/ 262 h 1498"/>
                <a:gd name="T16" fmla="*/ 97 w 504"/>
                <a:gd name="T17" fmla="*/ 232 h 1498"/>
                <a:gd name="T18" fmla="*/ 86 w 504"/>
                <a:gd name="T19" fmla="*/ 202 h 1498"/>
                <a:gd name="T20" fmla="*/ 75 w 504"/>
                <a:gd name="T21" fmla="*/ 171 h 1498"/>
                <a:gd name="T22" fmla="*/ 63 w 504"/>
                <a:gd name="T23" fmla="*/ 139 h 1498"/>
                <a:gd name="T24" fmla="*/ 52 w 504"/>
                <a:gd name="T25" fmla="*/ 108 h 1498"/>
                <a:gd name="T26" fmla="*/ 40 w 504"/>
                <a:gd name="T27" fmla="*/ 77 h 1498"/>
                <a:gd name="T28" fmla="*/ 29 w 504"/>
                <a:gd name="T29" fmla="*/ 45 h 1498"/>
                <a:gd name="T30" fmla="*/ 18 w 504"/>
                <a:gd name="T31" fmla="*/ 15 h 1498"/>
                <a:gd name="T32" fmla="*/ 0 w 504"/>
                <a:gd name="T33" fmla="*/ 4 h 1498"/>
                <a:gd name="T34" fmla="*/ 11 w 504"/>
                <a:gd name="T35" fmla="*/ 34 h 1498"/>
                <a:gd name="T36" fmla="*/ 22 w 504"/>
                <a:gd name="T37" fmla="*/ 65 h 1498"/>
                <a:gd name="T38" fmla="*/ 33 w 504"/>
                <a:gd name="T39" fmla="*/ 96 h 1498"/>
                <a:gd name="T40" fmla="*/ 45 w 504"/>
                <a:gd name="T41" fmla="*/ 128 h 1498"/>
                <a:gd name="T42" fmla="*/ 56 w 504"/>
                <a:gd name="T43" fmla="*/ 159 h 1498"/>
                <a:gd name="T44" fmla="*/ 68 w 504"/>
                <a:gd name="T45" fmla="*/ 190 h 1498"/>
                <a:gd name="T46" fmla="*/ 78 w 504"/>
                <a:gd name="T47" fmla="*/ 221 h 1498"/>
                <a:gd name="T48" fmla="*/ 88 w 504"/>
                <a:gd name="T49" fmla="*/ 251 h 1498"/>
                <a:gd name="T50" fmla="*/ 98 w 504"/>
                <a:gd name="T51" fmla="*/ 280 h 1498"/>
                <a:gd name="T52" fmla="*/ 107 w 504"/>
                <a:gd name="T53" fmla="*/ 309 h 1498"/>
                <a:gd name="T54" fmla="*/ 116 w 504"/>
                <a:gd name="T55" fmla="*/ 335 h 1498"/>
                <a:gd name="T56" fmla="*/ 123 w 504"/>
                <a:gd name="T57" fmla="*/ 361 h 1498"/>
                <a:gd name="T58" fmla="*/ 130 w 504"/>
                <a:gd name="T59" fmla="*/ 385 h 1498"/>
                <a:gd name="T60" fmla="*/ 136 w 504"/>
                <a:gd name="T61" fmla="*/ 407 h 1498"/>
                <a:gd name="T62" fmla="*/ 140 w 504"/>
                <a:gd name="T63" fmla="*/ 427 h 1498"/>
                <a:gd name="T64" fmla="*/ 144 w 504"/>
                <a:gd name="T65" fmla="*/ 444 h 14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4"/>
                <a:gd name="T100" fmla="*/ 0 h 1498"/>
                <a:gd name="T101" fmla="*/ 504 w 504"/>
                <a:gd name="T102" fmla="*/ 1498 h 14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4" h="1498">
                  <a:moveTo>
                    <a:pt x="504" y="1491"/>
                  </a:moveTo>
                  <a:lnTo>
                    <a:pt x="499" y="1463"/>
                  </a:lnTo>
                  <a:lnTo>
                    <a:pt x="494" y="1432"/>
                  </a:lnTo>
                  <a:lnTo>
                    <a:pt x="488" y="1397"/>
                  </a:lnTo>
                  <a:lnTo>
                    <a:pt x="480" y="1361"/>
                  </a:lnTo>
                  <a:lnTo>
                    <a:pt x="471" y="1325"/>
                  </a:lnTo>
                  <a:lnTo>
                    <a:pt x="462" y="1286"/>
                  </a:lnTo>
                  <a:lnTo>
                    <a:pt x="451" y="1247"/>
                  </a:lnTo>
                  <a:lnTo>
                    <a:pt x="440" y="1206"/>
                  </a:lnTo>
                  <a:lnTo>
                    <a:pt x="429" y="1164"/>
                  </a:lnTo>
                  <a:lnTo>
                    <a:pt x="416" y="1119"/>
                  </a:lnTo>
                  <a:lnTo>
                    <a:pt x="402" y="1073"/>
                  </a:lnTo>
                  <a:lnTo>
                    <a:pt x="388" y="1028"/>
                  </a:lnTo>
                  <a:lnTo>
                    <a:pt x="374" y="981"/>
                  </a:lnTo>
                  <a:lnTo>
                    <a:pt x="359" y="933"/>
                  </a:lnTo>
                  <a:lnTo>
                    <a:pt x="343" y="884"/>
                  </a:lnTo>
                  <a:lnTo>
                    <a:pt x="327" y="833"/>
                  </a:lnTo>
                  <a:lnTo>
                    <a:pt x="311" y="783"/>
                  </a:lnTo>
                  <a:lnTo>
                    <a:pt x="292" y="732"/>
                  </a:lnTo>
                  <a:lnTo>
                    <a:pt x="276" y="681"/>
                  </a:lnTo>
                  <a:lnTo>
                    <a:pt x="258" y="628"/>
                  </a:lnTo>
                  <a:lnTo>
                    <a:pt x="240" y="576"/>
                  </a:lnTo>
                  <a:lnTo>
                    <a:pt x="221" y="523"/>
                  </a:lnTo>
                  <a:lnTo>
                    <a:pt x="203" y="470"/>
                  </a:lnTo>
                  <a:lnTo>
                    <a:pt x="185" y="418"/>
                  </a:lnTo>
                  <a:lnTo>
                    <a:pt x="167" y="364"/>
                  </a:lnTo>
                  <a:lnTo>
                    <a:pt x="148" y="311"/>
                  </a:lnTo>
                  <a:lnTo>
                    <a:pt x="130" y="259"/>
                  </a:lnTo>
                  <a:lnTo>
                    <a:pt x="112" y="206"/>
                  </a:lnTo>
                  <a:lnTo>
                    <a:pt x="94" y="153"/>
                  </a:lnTo>
                  <a:lnTo>
                    <a:pt x="76" y="102"/>
                  </a:lnTo>
                  <a:lnTo>
                    <a:pt x="58" y="50"/>
                  </a:lnTo>
                  <a:lnTo>
                    <a:pt x="41" y="0"/>
                  </a:lnTo>
                  <a:lnTo>
                    <a:pt x="0" y="14"/>
                  </a:lnTo>
                  <a:lnTo>
                    <a:pt x="17" y="64"/>
                  </a:lnTo>
                  <a:lnTo>
                    <a:pt x="35" y="116"/>
                  </a:lnTo>
                  <a:lnTo>
                    <a:pt x="53" y="167"/>
                  </a:lnTo>
                  <a:lnTo>
                    <a:pt x="70" y="220"/>
                  </a:lnTo>
                  <a:lnTo>
                    <a:pt x="89" y="272"/>
                  </a:lnTo>
                  <a:lnTo>
                    <a:pt x="107" y="325"/>
                  </a:lnTo>
                  <a:lnTo>
                    <a:pt x="125" y="378"/>
                  </a:lnTo>
                  <a:lnTo>
                    <a:pt x="144" y="431"/>
                  </a:lnTo>
                  <a:lnTo>
                    <a:pt x="162" y="484"/>
                  </a:lnTo>
                  <a:lnTo>
                    <a:pt x="180" y="537"/>
                  </a:lnTo>
                  <a:lnTo>
                    <a:pt x="199" y="589"/>
                  </a:lnTo>
                  <a:lnTo>
                    <a:pt x="217" y="642"/>
                  </a:lnTo>
                  <a:lnTo>
                    <a:pt x="233" y="695"/>
                  </a:lnTo>
                  <a:lnTo>
                    <a:pt x="251" y="746"/>
                  </a:lnTo>
                  <a:lnTo>
                    <a:pt x="267" y="797"/>
                  </a:lnTo>
                  <a:lnTo>
                    <a:pt x="283" y="847"/>
                  </a:lnTo>
                  <a:lnTo>
                    <a:pt x="299" y="897"/>
                  </a:lnTo>
                  <a:lnTo>
                    <a:pt x="315" y="946"/>
                  </a:lnTo>
                  <a:lnTo>
                    <a:pt x="330" y="995"/>
                  </a:lnTo>
                  <a:lnTo>
                    <a:pt x="345" y="1041"/>
                  </a:lnTo>
                  <a:lnTo>
                    <a:pt x="359" y="1087"/>
                  </a:lnTo>
                  <a:lnTo>
                    <a:pt x="372" y="1131"/>
                  </a:lnTo>
                  <a:lnTo>
                    <a:pt x="385" y="1175"/>
                  </a:lnTo>
                  <a:lnTo>
                    <a:pt x="396" y="1218"/>
                  </a:lnTo>
                  <a:lnTo>
                    <a:pt x="408" y="1259"/>
                  </a:lnTo>
                  <a:lnTo>
                    <a:pt x="418" y="1298"/>
                  </a:lnTo>
                  <a:lnTo>
                    <a:pt x="427" y="1337"/>
                  </a:lnTo>
                  <a:lnTo>
                    <a:pt x="437" y="1372"/>
                  </a:lnTo>
                  <a:lnTo>
                    <a:pt x="445" y="1407"/>
                  </a:lnTo>
                  <a:lnTo>
                    <a:pt x="450" y="1439"/>
                  </a:lnTo>
                  <a:lnTo>
                    <a:pt x="456" y="1469"/>
                  </a:lnTo>
                  <a:lnTo>
                    <a:pt x="461" y="1498"/>
                  </a:lnTo>
                  <a:lnTo>
                    <a:pt x="504" y="1491"/>
                  </a:lnTo>
                  <a:close/>
                </a:path>
              </a:pathLst>
            </a:custGeom>
            <a:solidFill>
              <a:srgbClr val="000000"/>
            </a:solidFill>
            <a:ln w="9525">
              <a:noFill/>
              <a:round/>
              <a:headEnd/>
              <a:tailEnd/>
            </a:ln>
          </p:spPr>
          <p:txBody>
            <a:bodyPr wrap="none" anchor="ctr"/>
            <a:lstStyle/>
            <a:p>
              <a:endParaRPr lang="pt-BR"/>
            </a:p>
          </p:txBody>
        </p:sp>
        <p:sp>
          <p:nvSpPr>
            <p:cNvPr id="88" name="Freeform 82"/>
            <p:cNvSpPr>
              <a:spLocks noChangeArrowheads="1"/>
            </p:cNvSpPr>
            <p:nvPr/>
          </p:nvSpPr>
          <p:spPr bwMode="auto">
            <a:xfrm>
              <a:off x="5047" y="2922"/>
              <a:ext cx="15" cy="7"/>
            </a:xfrm>
            <a:custGeom>
              <a:avLst/>
              <a:gdLst>
                <a:gd name="T0" fmla="*/ 0 w 44"/>
                <a:gd name="T1" fmla="*/ 2 h 26"/>
                <a:gd name="T2" fmla="*/ 1 w 44"/>
                <a:gd name="T3" fmla="*/ 4 h 26"/>
                <a:gd name="T4" fmla="*/ 3 w 44"/>
                <a:gd name="T5" fmla="*/ 6 h 26"/>
                <a:gd name="T6" fmla="*/ 6 w 44"/>
                <a:gd name="T7" fmla="*/ 7 h 26"/>
                <a:gd name="T8" fmla="*/ 9 w 44"/>
                <a:gd name="T9" fmla="*/ 7 h 26"/>
                <a:gd name="T10" fmla="*/ 12 w 44"/>
                <a:gd name="T11" fmla="*/ 6 h 26"/>
                <a:gd name="T12" fmla="*/ 13 w 44"/>
                <a:gd name="T13" fmla="*/ 5 h 26"/>
                <a:gd name="T14" fmla="*/ 15 w 44"/>
                <a:gd name="T15" fmla="*/ 3 h 26"/>
                <a:gd name="T16" fmla="*/ 15 w 44"/>
                <a:gd name="T17" fmla="*/ 0 h 26"/>
                <a:gd name="T18" fmla="*/ 0 w 44"/>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26"/>
                <a:gd name="T32" fmla="*/ 44 w 44"/>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26">
                  <a:moveTo>
                    <a:pt x="0" y="7"/>
                  </a:moveTo>
                  <a:lnTo>
                    <a:pt x="4" y="16"/>
                  </a:lnTo>
                  <a:lnTo>
                    <a:pt x="10" y="22"/>
                  </a:lnTo>
                  <a:lnTo>
                    <a:pt x="18" y="26"/>
                  </a:lnTo>
                  <a:lnTo>
                    <a:pt x="26" y="26"/>
                  </a:lnTo>
                  <a:lnTo>
                    <a:pt x="34" y="22"/>
                  </a:lnTo>
                  <a:lnTo>
                    <a:pt x="39" y="18"/>
                  </a:lnTo>
                  <a:lnTo>
                    <a:pt x="44" y="10"/>
                  </a:lnTo>
                  <a:lnTo>
                    <a:pt x="44" y="0"/>
                  </a:lnTo>
                  <a:lnTo>
                    <a:pt x="0" y="7"/>
                  </a:lnTo>
                  <a:close/>
                </a:path>
              </a:pathLst>
            </a:custGeom>
            <a:solidFill>
              <a:srgbClr val="000000"/>
            </a:solidFill>
            <a:ln w="9525">
              <a:noFill/>
              <a:round/>
              <a:headEnd/>
              <a:tailEnd/>
            </a:ln>
          </p:spPr>
          <p:txBody>
            <a:bodyPr wrap="none" anchor="ctr"/>
            <a:lstStyle/>
            <a:p>
              <a:endParaRPr lang="pt-BR"/>
            </a:p>
          </p:txBody>
        </p:sp>
        <p:sp>
          <p:nvSpPr>
            <p:cNvPr id="89" name="Freeform 83"/>
            <p:cNvSpPr>
              <a:spLocks noChangeArrowheads="1"/>
            </p:cNvSpPr>
            <p:nvPr/>
          </p:nvSpPr>
          <p:spPr bwMode="auto">
            <a:xfrm>
              <a:off x="4881" y="2629"/>
              <a:ext cx="13" cy="11"/>
            </a:xfrm>
            <a:custGeom>
              <a:avLst/>
              <a:gdLst>
                <a:gd name="T0" fmla="*/ 13 w 38"/>
                <a:gd name="T1" fmla="*/ 2 h 36"/>
                <a:gd name="T2" fmla="*/ 10 w 38"/>
                <a:gd name="T3" fmla="*/ 0 h 36"/>
                <a:gd name="T4" fmla="*/ 8 w 38"/>
                <a:gd name="T5" fmla="*/ 0 h 36"/>
                <a:gd name="T6" fmla="*/ 5 w 38"/>
                <a:gd name="T7" fmla="*/ 1 h 36"/>
                <a:gd name="T8" fmla="*/ 2 w 38"/>
                <a:gd name="T9" fmla="*/ 2 h 36"/>
                <a:gd name="T10" fmla="*/ 1 w 38"/>
                <a:gd name="T11" fmla="*/ 4 h 36"/>
                <a:gd name="T12" fmla="*/ 0 w 38"/>
                <a:gd name="T13" fmla="*/ 6 h 36"/>
                <a:gd name="T14" fmla="*/ 0 w 38"/>
                <a:gd name="T15" fmla="*/ 9 h 36"/>
                <a:gd name="T16" fmla="*/ 2 w 38"/>
                <a:gd name="T17" fmla="*/ 11 h 36"/>
                <a:gd name="T18" fmla="*/ 13 w 38"/>
                <a:gd name="T19" fmla="*/ 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36"/>
                <a:gd name="T32" fmla="*/ 38 w 3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36">
                  <a:moveTo>
                    <a:pt x="38" y="7"/>
                  </a:moveTo>
                  <a:lnTo>
                    <a:pt x="30" y="1"/>
                  </a:lnTo>
                  <a:lnTo>
                    <a:pt x="22" y="0"/>
                  </a:lnTo>
                  <a:lnTo>
                    <a:pt x="14" y="2"/>
                  </a:lnTo>
                  <a:lnTo>
                    <a:pt x="7" y="5"/>
                  </a:lnTo>
                  <a:lnTo>
                    <a:pt x="2" y="12"/>
                  </a:lnTo>
                  <a:lnTo>
                    <a:pt x="0" y="20"/>
                  </a:lnTo>
                  <a:lnTo>
                    <a:pt x="1" y="28"/>
                  </a:lnTo>
                  <a:lnTo>
                    <a:pt x="6" y="36"/>
                  </a:lnTo>
                  <a:lnTo>
                    <a:pt x="38" y="7"/>
                  </a:lnTo>
                  <a:close/>
                </a:path>
              </a:pathLst>
            </a:custGeom>
            <a:solidFill>
              <a:srgbClr val="000000"/>
            </a:solidFill>
            <a:ln w="9525">
              <a:noFill/>
              <a:round/>
              <a:headEnd/>
              <a:tailEnd/>
            </a:ln>
          </p:spPr>
          <p:txBody>
            <a:bodyPr wrap="none" anchor="ctr"/>
            <a:lstStyle/>
            <a:p>
              <a:endParaRPr lang="pt-BR"/>
            </a:p>
          </p:txBody>
        </p:sp>
        <p:sp>
          <p:nvSpPr>
            <p:cNvPr id="90" name="Freeform 84"/>
            <p:cNvSpPr>
              <a:spLocks noChangeArrowheads="1"/>
            </p:cNvSpPr>
            <p:nvPr/>
          </p:nvSpPr>
          <p:spPr bwMode="auto">
            <a:xfrm>
              <a:off x="4883" y="2631"/>
              <a:ext cx="69" cy="68"/>
            </a:xfrm>
            <a:custGeom>
              <a:avLst/>
              <a:gdLst>
                <a:gd name="T0" fmla="*/ 68 w 218"/>
                <a:gd name="T1" fmla="*/ 68 h 227"/>
                <a:gd name="T2" fmla="*/ 69 w 218"/>
                <a:gd name="T3" fmla="*/ 59 h 227"/>
                <a:gd name="T4" fmla="*/ 66 w 218"/>
                <a:gd name="T5" fmla="*/ 56 h 227"/>
                <a:gd name="T6" fmla="*/ 63 w 218"/>
                <a:gd name="T7" fmla="*/ 52 h 227"/>
                <a:gd name="T8" fmla="*/ 60 w 218"/>
                <a:gd name="T9" fmla="*/ 48 h 227"/>
                <a:gd name="T10" fmla="*/ 57 w 218"/>
                <a:gd name="T11" fmla="*/ 44 h 227"/>
                <a:gd name="T12" fmla="*/ 53 w 218"/>
                <a:gd name="T13" fmla="*/ 41 h 227"/>
                <a:gd name="T14" fmla="*/ 49 w 218"/>
                <a:gd name="T15" fmla="*/ 37 h 227"/>
                <a:gd name="T16" fmla="*/ 46 w 218"/>
                <a:gd name="T17" fmla="*/ 33 h 227"/>
                <a:gd name="T18" fmla="*/ 41 w 218"/>
                <a:gd name="T19" fmla="*/ 29 h 227"/>
                <a:gd name="T20" fmla="*/ 38 w 218"/>
                <a:gd name="T21" fmla="*/ 25 h 227"/>
                <a:gd name="T22" fmla="*/ 34 w 218"/>
                <a:gd name="T23" fmla="*/ 22 h 227"/>
                <a:gd name="T24" fmla="*/ 30 w 218"/>
                <a:gd name="T25" fmla="*/ 18 h 227"/>
                <a:gd name="T26" fmla="*/ 26 w 218"/>
                <a:gd name="T27" fmla="*/ 14 h 227"/>
                <a:gd name="T28" fmla="*/ 22 w 218"/>
                <a:gd name="T29" fmla="*/ 10 h 227"/>
                <a:gd name="T30" fmla="*/ 17 w 218"/>
                <a:gd name="T31" fmla="*/ 7 h 227"/>
                <a:gd name="T32" fmla="*/ 14 w 218"/>
                <a:gd name="T33" fmla="*/ 3 h 227"/>
                <a:gd name="T34" fmla="*/ 10 w 218"/>
                <a:gd name="T35" fmla="*/ 0 h 227"/>
                <a:gd name="T36" fmla="*/ 0 w 218"/>
                <a:gd name="T37" fmla="*/ 9 h 227"/>
                <a:gd name="T38" fmla="*/ 3 w 218"/>
                <a:gd name="T39" fmla="*/ 13 h 227"/>
                <a:gd name="T40" fmla="*/ 8 w 218"/>
                <a:gd name="T41" fmla="*/ 16 h 227"/>
                <a:gd name="T42" fmla="*/ 11 w 218"/>
                <a:gd name="T43" fmla="*/ 20 h 227"/>
                <a:gd name="T44" fmla="*/ 16 w 218"/>
                <a:gd name="T45" fmla="*/ 24 h 227"/>
                <a:gd name="T46" fmla="*/ 20 w 218"/>
                <a:gd name="T47" fmla="*/ 28 h 227"/>
                <a:gd name="T48" fmla="*/ 23 w 218"/>
                <a:gd name="T49" fmla="*/ 31 h 227"/>
                <a:gd name="T50" fmla="*/ 28 w 218"/>
                <a:gd name="T51" fmla="*/ 35 h 227"/>
                <a:gd name="T52" fmla="*/ 32 w 218"/>
                <a:gd name="T53" fmla="*/ 39 h 227"/>
                <a:gd name="T54" fmla="*/ 35 w 218"/>
                <a:gd name="T55" fmla="*/ 42 h 227"/>
                <a:gd name="T56" fmla="*/ 39 w 218"/>
                <a:gd name="T57" fmla="*/ 46 h 227"/>
                <a:gd name="T58" fmla="*/ 43 w 218"/>
                <a:gd name="T59" fmla="*/ 49 h 227"/>
                <a:gd name="T60" fmla="*/ 46 w 218"/>
                <a:gd name="T61" fmla="*/ 53 h 227"/>
                <a:gd name="T62" fmla="*/ 50 w 218"/>
                <a:gd name="T63" fmla="*/ 57 h 227"/>
                <a:gd name="T64" fmla="*/ 53 w 218"/>
                <a:gd name="T65" fmla="*/ 60 h 227"/>
                <a:gd name="T66" fmla="*/ 55 w 218"/>
                <a:gd name="T67" fmla="*/ 63 h 227"/>
                <a:gd name="T68" fmla="*/ 58 w 218"/>
                <a:gd name="T69" fmla="*/ 67 h 227"/>
                <a:gd name="T70" fmla="*/ 59 w 218"/>
                <a:gd name="T71" fmla="*/ 58 h 227"/>
                <a:gd name="T72" fmla="*/ 68 w 218"/>
                <a:gd name="T73" fmla="*/ 68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27"/>
                <a:gd name="T113" fmla="*/ 218 w 21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27">
                  <a:moveTo>
                    <a:pt x="214" y="227"/>
                  </a:moveTo>
                  <a:lnTo>
                    <a:pt x="218" y="198"/>
                  </a:lnTo>
                  <a:lnTo>
                    <a:pt x="210" y="186"/>
                  </a:lnTo>
                  <a:lnTo>
                    <a:pt x="200" y="172"/>
                  </a:lnTo>
                  <a:lnTo>
                    <a:pt x="189" y="160"/>
                  </a:lnTo>
                  <a:lnTo>
                    <a:pt x="179" y="148"/>
                  </a:lnTo>
                  <a:lnTo>
                    <a:pt x="168" y="136"/>
                  </a:lnTo>
                  <a:lnTo>
                    <a:pt x="155" y="123"/>
                  </a:lnTo>
                  <a:lnTo>
                    <a:pt x="144" y="109"/>
                  </a:lnTo>
                  <a:lnTo>
                    <a:pt x="130" y="98"/>
                  </a:lnTo>
                  <a:lnTo>
                    <a:pt x="119" y="85"/>
                  </a:lnTo>
                  <a:lnTo>
                    <a:pt x="106" y="73"/>
                  </a:lnTo>
                  <a:lnTo>
                    <a:pt x="94" y="60"/>
                  </a:lnTo>
                  <a:lnTo>
                    <a:pt x="81" y="48"/>
                  </a:lnTo>
                  <a:lnTo>
                    <a:pt x="69" y="35"/>
                  </a:lnTo>
                  <a:lnTo>
                    <a:pt x="55" y="22"/>
                  </a:lnTo>
                  <a:lnTo>
                    <a:pt x="43" y="11"/>
                  </a:lnTo>
                  <a:lnTo>
                    <a:pt x="32" y="0"/>
                  </a:lnTo>
                  <a:lnTo>
                    <a:pt x="0" y="29"/>
                  </a:lnTo>
                  <a:lnTo>
                    <a:pt x="11" y="43"/>
                  </a:lnTo>
                  <a:lnTo>
                    <a:pt x="25" y="54"/>
                  </a:lnTo>
                  <a:lnTo>
                    <a:pt x="36" y="67"/>
                  </a:lnTo>
                  <a:lnTo>
                    <a:pt x="49" y="80"/>
                  </a:lnTo>
                  <a:lnTo>
                    <a:pt x="62" y="92"/>
                  </a:lnTo>
                  <a:lnTo>
                    <a:pt x="74" y="105"/>
                  </a:lnTo>
                  <a:lnTo>
                    <a:pt x="87" y="117"/>
                  </a:lnTo>
                  <a:lnTo>
                    <a:pt x="101" y="130"/>
                  </a:lnTo>
                  <a:lnTo>
                    <a:pt x="112" y="141"/>
                  </a:lnTo>
                  <a:lnTo>
                    <a:pt x="123" y="153"/>
                  </a:lnTo>
                  <a:lnTo>
                    <a:pt x="136" y="165"/>
                  </a:lnTo>
                  <a:lnTo>
                    <a:pt x="145" y="178"/>
                  </a:lnTo>
                  <a:lnTo>
                    <a:pt x="157" y="190"/>
                  </a:lnTo>
                  <a:lnTo>
                    <a:pt x="166" y="200"/>
                  </a:lnTo>
                  <a:lnTo>
                    <a:pt x="174" y="211"/>
                  </a:lnTo>
                  <a:lnTo>
                    <a:pt x="182" y="223"/>
                  </a:lnTo>
                  <a:lnTo>
                    <a:pt x="186" y="193"/>
                  </a:lnTo>
                  <a:lnTo>
                    <a:pt x="214" y="227"/>
                  </a:lnTo>
                  <a:close/>
                </a:path>
              </a:pathLst>
            </a:custGeom>
            <a:solidFill>
              <a:srgbClr val="000000"/>
            </a:solidFill>
            <a:ln w="9525">
              <a:noFill/>
              <a:round/>
              <a:headEnd/>
              <a:tailEnd/>
            </a:ln>
          </p:spPr>
          <p:txBody>
            <a:bodyPr wrap="none" anchor="ctr"/>
            <a:lstStyle/>
            <a:p>
              <a:endParaRPr lang="pt-BR"/>
            </a:p>
          </p:txBody>
        </p:sp>
        <p:sp>
          <p:nvSpPr>
            <p:cNvPr id="91" name="Freeform 85"/>
            <p:cNvSpPr>
              <a:spLocks noChangeArrowheads="1"/>
            </p:cNvSpPr>
            <p:nvPr/>
          </p:nvSpPr>
          <p:spPr bwMode="auto">
            <a:xfrm>
              <a:off x="4881" y="2687"/>
              <a:ext cx="69" cy="52"/>
            </a:xfrm>
            <a:custGeom>
              <a:avLst/>
              <a:gdLst>
                <a:gd name="T0" fmla="*/ 7 w 221"/>
                <a:gd name="T1" fmla="*/ 40 h 173"/>
                <a:gd name="T2" fmla="*/ 8 w 221"/>
                <a:gd name="T3" fmla="*/ 51 h 173"/>
                <a:gd name="T4" fmla="*/ 12 w 221"/>
                <a:gd name="T5" fmla="*/ 49 h 173"/>
                <a:gd name="T6" fmla="*/ 15 w 221"/>
                <a:gd name="T7" fmla="*/ 46 h 173"/>
                <a:gd name="T8" fmla="*/ 19 w 221"/>
                <a:gd name="T9" fmla="*/ 44 h 173"/>
                <a:gd name="T10" fmla="*/ 23 w 221"/>
                <a:gd name="T11" fmla="*/ 41 h 173"/>
                <a:gd name="T12" fmla="*/ 27 w 221"/>
                <a:gd name="T13" fmla="*/ 38 h 173"/>
                <a:gd name="T14" fmla="*/ 31 w 221"/>
                <a:gd name="T15" fmla="*/ 36 h 173"/>
                <a:gd name="T16" fmla="*/ 35 w 221"/>
                <a:gd name="T17" fmla="*/ 33 h 173"/>
                <a:gd name="T18" fmla="*/ 39 w 221"/>
                <a:gd name="T19" fmla="*/ 31 h 173"/>
                <a:gd name="T20" fmla="*/ 43 w 221"/>
                <a:gd name="T21" fmla="*/ 28 h 173"/>
                <a:gd name="T22" fmla="*/ 47 w 221"/>
                <a:gd name="T23" fmla="*/ 26 h 173"/>
                <a:gd name="T24" fmla="*/ 51 w 221"/>
                <a:gd name="T25" fmla="*/ 23 h 173"/>
                <a:gd name="T26" fmla="*/ 55 w 221"/>
                <a:gd name="T27" fmla="*/ 20 h 173"/>
                <a:gd name="T28" fmla="*/ 59 w 221"/>
                <a:gd name="T29" fmla="*/ 18 h 173"/>
                <a:gd name="T30" fmla="*/ 62 w 221"/>
                <a:gd name="T31" fmla="*/ 15 h 173"/>
                <a:gd name="T32" fmla="*/ 66 w 221"/>
                <a:gd name="T33" fmla="*/ 13 h 173"/>
                <a:gd name="T34" fmla="*/ 69 w 221"/>
                <a:gd name="T35" fmla="*/ 10 h 173"/>
                <a:gd name="T36" fmla="*/ 60 w 221"/>
                <a:gd name="T37" fmla="*/ 0 h 173"/>
                <a:gd name="T38" fmla="*/ 57 w 221"/>
                <a:gd name="T39" fmla="*/ 2 h 173"/>
                <a:gd name="T40" fmla="*/ 54 w 221"/>
                <a:gd name="T41" fmla="*/ 5 h 173"/>
                <a:gd name="T42" fmla="*/ 51 w 221"/>
                <a:gd name="T43" fmla="*/ 7 h 173"/>
                <a:gd name="T44" fmla="*/ 47 w 221"/>
                <a:gd name="T45" fmla="*/ 9 h 173"/>
                <a:gd name="T46" fmla="*/ 43 w 221"/>
                <a:gd name="T47" fmla="*/ 12 h 173"/>
                <a:gd name="T48" fmla="*/ 39 w 221"/>
                <a:gd name="T49" fmla="*/ 14 h 173"/>
                <a:gd name="T50" fmla="*/ 35 w 221"/>
                <a:gd name="T51" fmla="*/ 17 h 173"/>
                <a:gd name="T52" fmla="*/ 32 w 221"/>
                <a:gd name="T53" fmla="*/ 20 h 173"/>
                <a:gd name="T54" fmla="*/ 27 w 221"/>
                <a:gd name="T55" fmla="*/ 22 h 173"/>
                <a:gd name="T56" fmla="*/ 23 w 221"/>
                <a:gd name="T57" fmla="*/ 25 h 173"/>
                <a:gd name="T58" fmla="*/ 19 w 221"/>
                <a:gd name="T59" fmla="*/ 27 h 173"/>
                <a:gd name="T60" fmla="*/ 15 w 221"/>
                <a:gd name="T61" fmla="*/ 30 h 173"/>
                <a:gd name="T62" fmla="*/ 12 w 221"/>
                <a:gd name="T63" fmla="*/ 33 h 173"/>
                <a:gd name="T64" fmla="*/ 7 w 221"/>
                <a:gd name="T65" fmla="*/ 35 h 173"/>
                <a:gd name="T66" fmla="*/ 3 w 221"/>
                <a:gd name="T67" fmla="*/ 38 h 173"/>
                <a:gd name="T68" fmla="*/ 0 w 221"/>
                <a:gd name="T69" fmla="*/ 40 h 173"/>
                <a:gd name="T70" fmla="*/ 2 w 221"/>
                <a:gd name="T71" fmla="*/ 52 h 173"/>
                <a:gd name="T72" fmla="*/ 7 w 221"/>
                <a:gd name="T73" fmla="*/ 40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173"/>
                <a:gd name="T113" fmla="*/ 221 w 221"/>
                <a:gd name="T114" fmla="*/ 173 h 1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173">
                  <a:moveTo>
                    <a:pt x="21" y="132"/>
                  </a:moveTo>
                  <a:lnTo>
                    <a:pt x="25" y="170"/>
                  </a:lnTo>
                  <a:lnTo>
                    <a:pt x="37" y="162"/>
                  </a:lnTo>
                  <a:lnTo>
                    <a:pt x="49" y="154"/>
                  </a:lnTo>
                  <a:lnTo>
                    <a:pt x="62" y="145"/>
                  </a:lnTo>
                  <a:lnTo>
                    <a:pt x="74" y="137"/>
                  </a:lnTo>
                  <a:lnTo>
                    <a:pt x="87" y="128"/>
                  </a:lnTo>
                  <a:lnTo>
                    <a:pt x="100" y="120"/>
                  </a:lnTo>
                  <a:lnTo>
                    <a:pt x="113" y="111"/>
                  </a:lnTo>
                  <a:lnTo>
                    <a:pt x="126" y="103"/>
                  </a:lnTo>
                  <a:lnTo>
                    <a:pt x="138" y="94"/>
                  </a:lnTo>
                  <a:lnTo>
                    <a:pt x="151" y="85"/>
                  </a:lnTo>
                  <a:lnTo>
                    <a:pt x="164" y="77"/>
                  </a:lnTo>
                  <a:lnTo>
                    <a:pt x="176" y="67"/>
                  </a:lnTo>
                  <a:lnTo>
                    <a:pt x="188" y="59"/>
                  </a:lnTo>
                  <a:lnTo>
                    <a:pt x="200" y="51"/>
                  </a:lnTo>
                  <a:lnTo>
                    <a:pt x="211" y="42"/>
                  </a:lnTo>
                  <a:lnTo>
                    <a:pt x="221" y="34"/>
                  </a:lnTo>
                  <a:lnTo>
                    <a:pt x="193" y="0"/>
                  </a:lnTo>
                  <a:lnTo>
                    <a:pt x="183" y="8"/>
                  </a:lnTo>
                  <a:lnTo>
                    <a:pt x="173" y="15"/>
                  </a:lnTo>
                  <a:lnTo>
                    <a:pt x="162" y="23"/>
                  </a:lnTo>
                  <a:lnTo>
                    <a:pt x="151" y="31"/>
                  </a:lnTo>
                  <a:lnTo>
                    <a:pt x="138" y="40"/>
                  </a:lnTo>
                  <a:lnTo>
                    <a:pt x="126" y="48"/>
                  </a:lnTo>
                  <a:lnTo>
                    <a:pt x="113" y="57"/>
                  </a:lnTo>
                  <a:lnTo>
                    <a:pt x="101" y="66"/>
                  </a:lnTo>
                  <a:lnTo>
                    <a:pt x="88" y="74"/>
                  </a:lnTo>
                  <a:lnTo>
                    <a:pt x="74" y="83"/>
                  </a:lnTo>
                  <a:lnTo>
                    <a:pt x="62" y="91"/>
                  </a:lnTo>
                  <a:lnTo>
                    <a:pt x="49" y="101"/>
                  </a:lnTo>
                  <a:lnTo>
                    <a:pt x="37" y="109"/>
                  </a:lnTo>
                  <a:lnTo>
                    <a:pt x="24" y="118"/>
                  </a:lnTo>
                  <a:lnTo>
                    <a:pt x="11" y="126"/>
                  </a:lnTo>
                  <a:lnTo>
                    <a:pt x="0" y="134"/>
                  </a:lnTo>
                  <a:lnTo>
                    <a:pt x="5" y="173"/>
                  </a:lnTo>
                  <a:lnTo>
                    <a:pt x="21" y="132"/>
                  </a:lnTo>
                  <a:close/>
                </a:path>
              </a:pathLst>
            </a:custGeom>
            <a:solidFill>
              <a:srgbClr val="000000"/>
            </a:solidFill>
            <a:ln w="9525">
              <a:noFill/>
              <a:round/>
              <a:headEnd/>
              <a:tailEnd/>
            </a:ln>
          </p:spPr>
          <p:txBody>
            <a:bodyPr wrap="none" anchor="ctr"/>
            <a:lstStyle/>
            <a:p>
              <a:endParaRPr lang="pt-BR"/>
            </a:p>
          </p:txBody>
        </p:sp>
        <p:sp>
          <p:nvSpPr>
            <p:cNvPr id="92" name="Freeform 86"/>
            <p:cNvSpPr>
              <a:spLocks noChangeArrowheads="1"/>
            </p:cNvSpPr>
            <p:nvPr/>
          </p:nvSpPr>
          <p:spPr bwMode="auto">
            <a:xfrm>
              <a:off x="4883" y="2726"/>
              <a:ext cx="90" cy="43"/>
            </a:xfrm>
            <a:custGeom>
              <a:avLst/>
              <a:gdLst>
                <a:gd name="T0" fmla="*/ 90 w 286"/>
                <a:gd name="T1" fmla="*/ 39 h 140"/>
                <a:gd name="T2" fmla="*/ 87 w 286"/>
                <a:gd name="T3" fmla="*/ 33 h 140"/>
                <a:gd name="T4" fmla="*/ 83 w 286"/>
                <a:gd name="T5" fmla="*/ 29 h 140"/>
                <a:gd name="T6" fmla="*/ 79 w 286"/>
                <a:gd name="T7" fmla="*/ 27 h 140"/>
                <a:gd name="T8" fmla="*/ 74 w 286"/>
                <a:gd name="T9" fmla="*/ 24 h 140"/>
                <a:gd name="T10" fmla="*/ 70 w 286"/>
                <a:gd name="T11" fmla="*/ 22 h 140"/>
                <a:gd name="T12" fmla="*/ 65 w 286"/>
                <a:gd name="T13" fmla="*/ 20 h 140"/>
                <a:gd name="T14" fmla="*/ 60 w 286"/>
                <a:gd name="T15" fmla="*/ 18 h 140"/>
                <a:gd name="T16" fmla="*/ 54 w 286"/>
                <a:gd name="T17" fmla="*/ 16 h 140"/>
                <a:gd name="T18" fmla="*/ 49 w 286"/>
                <a:gd name="T19" fmla="*/ 14 h 140"/>
                <a:gd name="T20" fmla="*/ 44 w 286"/>
                <a:gd name="T21" fmla="*/ 13 h 140"/>
                <a:gd name="T22" fmla="*/ 39 w 286"/>
                <a:gd name="T23" fmla="*/ 11 h 140"/>
                <a:gd name="T24" fmla="*/ 33 w 286"/>
                <a:gd name="T25" fmla="*/ 9 h 140"/>
                <a:gd name="T26" fmla="*/ 28 w 286"/>
                <a:gd name="T27" fmla="*/ 8 h 140"/>
                <a:gd name="T28" fmla="*/ 22 w 286"/>
                <a:gd name="T29" fmla="*/ 6 h 140"/>
                <a:gd name="T30" fmla="*/ 17 w 286"/>
                <a:gd name="T31" fmla="*/ 4 h 140"/>
                <a:gd name="T32" fmla="*/ 11 w 286"/>
                <a:gd name="T33" fmla="*/ 2 h 140"/>
                <a:gd name="T34" fmla="*/ 5 w 286"/>
                <a:gd name="T35" fmla="*/ 0 h 140"/>
                <a:gd name="T36" fmla="*/ 0 w 286"/>
                <a:gd name="T37" fmla="*/ 13 h 140"/>
                <a:gd name="T38" fmla="*/ 6 w 286"/>
                <a:gd name="T39" fmla="*/ 15 h 140"/>
                <a:gd name="T40" fmla="*/ 12 w 286"/>
                <a:gd name="T41" fmla="*/ 17 h 140"/>
                <a:gd name="T42" fmla="*/ 18 w 286"/>
                <a:gd name="T43" fmla="*/ 19 h 140"/>
                <a:gd name="T44" fmla="*/ 24 w 286"/>
                <a:gd name="T45" fmla="*/ 21 h 140"/>
                <a:gd name="T46" fmla="*/ 30 w 286"/>
                <a:gd name="T47" fmla="*/ 23 h 140"/>
                <a:gd name="T48" fmla="*/ 35 w 286"/>
                <a:gd name="T49" fmla="*/ 24 h 140"/>
                <a:gd name="T50" fmla="*/ 40 w 286"/>
                <a:gd name="T51" fmla="*/ 25 h 140"/>
                <a:gd name="T52" fmla="*/ 45 w 286"/>
                <a:gd name="T53" fmla="*/ 28 h 140"/>
                <a:gd name="T54" fmla="*/ 50 w 286"/>
                <a:gd name="T55" fmla="*/ 29 h 140"/>
                <a:gd name="T56" fmla="*/ 55 w 286"/>
                <a:gd name="T57" fmla="*/ 30 h 140"/>
                <a:gd name="T58" fmla="*/ 59 w 286"/>
                <a:gd name="T59" fmla="*/ 32 h 140"/>
                <a:gd name="T60" fmla="*/ 64 w 286"/>
                <a:gd name="T61" fmla="*/ 34 h 140"/>
                <a:gd name="T62" fmla="*/ 68 w 286"/>
                <a:gd name="T63" fmla="*/ 36 h 140"/>
                <a:gd name="T64" fmla="*/ 72 w 286"/>
                <a:gd name="T65" fmla="*/ 38 h 140"/>
                <a:gd name="T66" fmla="*/ 76 w 286"/>
                <a:gd name="T67" fmla="*/ 41 h 140"/>
                <a:gd name="T68" fmla="*/ 79 w 286"/>
                <a:gd name="T69" fmla="*/ 43 h 140"/>
                <a:gd name="T70" fmla="*/ 76 w 286"/>
                <a:gd name="T71" fmla="*/ 37 h 140"/>
                <a:gd name="T72" fmla="*/ 90 w 286"/>
                <a:gd name="T73" fmla="*/ 39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6"/>
                <a:gd name="T112" fmla="*/ 0 h 140"/>
                <a:gd name="T113" fmla="*/ 286 w 286"/>
                <a:gd name="T114" fmla="*/ 140 h 1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6" h="140">
                  <a:moveTo>
                    <a:pt x="286" y="128"/>
                  </a:moveTo>
                  <a:lnTo>
                    <a:pt x="278" y="106"/>
                  </a:lnTo>
                  <a:lnTo>
                    <a:pt x="265" y="96"/>
                  </a:lnTo>
                  <a:lnTo>
                    <a:pt x="251" y="87"/>
                  </a:lnTo>
                  <a:lnTo>
                    <a:pt x="236" y="79"/>
                  </a:lnTo>
                  <a:lnTo>
                    <a:pt x="222" y="71"/>
                  </a:lnTo>
                  <a:lnTo>
                    <a:pt x="207" y="64"/>
                  </a:lnTo>
                  <a:lnTo>
                    <a:pt x="191" y="58"/>
                  </a:lnTo>
                  <a:lnTo>
                    <a:pt x="173" y="51"/>
                  </a:lnTo>
                  <a:lnTo>
                    <a:pt x="157" y="46"/>
                  </a:lnTo>
                  <a:lnTo>
                    <a:pt x="141" y="42"/>
                  </a:lnTo>
                  <a:lnTo>
                    <a:pt x="124" y="35"/>
                  </a:lnTo>
                  <a:lnTo>
                    <a:pt x="106" y="30"/>
                  </a:lnTo>
                  <a:lnTo>
                    <a:pt x="89" y="25"/>
                  </a:lnTo>
                  <a:lnTo>
                    <a:pt x="71" y="20"/>
                  </a:lnTo>
                  <a:lnTo>
                    <a:pt x="53" y="13"/>
                  </a:lnTo>
                  <a:lnTo>
                    <a:pt x="35" y="6"/>
                  </a:lnTo>
                  <a:lnTo>
                    <a:pt x="16" y="0"/>
                  </a:lnTo>
                  <a:lnTo>
                    <a:pt x="0" y="41"/>
                  </a:lnTo>
                  <a:lnTo>
                    <a:pt x="19" y="48"/>
                  </a:lnTo>
                  <a:lnTo>
                    <a:pt x="37" y="54"/>
                  </a:lnTo>
                  <a:lnTo>
                    <a:pt x="57" y="61"/>
                  </a:lnTo>
                  <a:lnTo>
                    <a:pt x="75" y="68"/>
                  </a:lnTo>
                  <a:lnTo>
                    <a:pt x="95" y="74"/>
                  </a:lnTo>
                  <a:lnTo>
                    <a:pt x="111" y="79"/>
                  </a:lnTo>
                  <a:lnTo>
                    <a:pt x="128" y="83"/>
                  </a:lnTo>
                  <a:lnTo>
                    <a:pt x="144" y="90"/>
                  </a:lnTo>
                  <a:lnTo>
                    <a:pt x="160" y="95"/>
                  </a:lnTo>
                  <a:lnTo>
                    <a:pt x="175" y="99"/>
                  </a:lnTo>
                  <a:lnTo>
                    <a:pt x="188" y="105"/>
                  </a:lnTo>
                  <a:lnTo>
                    <a:pt x="203" y="112"/>
                  </a:lnTo>
                  <a:lnTo>
                    <a:pt x="216" y="117"/>
                  </a:lnTo>
                  <a:lnTo>
                    <a:pt x="228" y="125"/>
                  </a:lnTo>
                  <a:lnTo>
                    <a:pt x="240" y="132"/>
                  </a:lnTo>
                  <a:lnTo>
                    <a:pt x="250" y="140"/>
                  </a:lnTo>
                  <a:lnTo>
                    <a:pt x="242" y="119"/>
                  </a:lnTo>
                  <a:lnTo>
                    <a:pt x="286" y="128"/>
                  </a:lnTo>
                  <a:close/>
                </a:path>
              </a:pathLst>
            </a:custGeom>
            <a:solidFill>
              <a:srgbClr val="000000"/>
            </a:solidFill>
            <a:ln w="9525">
              <a:noFill/>
              <a:round/>
              <a:headEnd/>
              <a:tailEnd/>
            </a:ln>
          </p:spPr>
          <p:txBody>
            <a:bodyPr wrap="none" anchor="ctr"/>
            <a:lstStyle/>
            <a:p>
              <a:endParaRPr lang="pt-BR"/>
            </a:p>
          </p:txBody>
        </p:sp>
        <p:sp>
          <p:nvSpPr>
            <p:cNvPr id="93" name="Freeform 87"/>
            <p:cNvSpPr>
              <a:spLocks noChangeArrowheads="1"/>
            </p:cNvSpPr>
            <p:nvPr/>
          </p:nvSpPr>
          <p:spPr bwMode="auto">
            <a:xfrm>
              <a:off x="4907" y="2762"/>
              <a:ext cx="65" cy="311"/>
            </a:xfrm>
            <a:custGeom>
              <a:avLst/>
              <a:gdLst>
                <a:gd name="T0" fmla="*/ 15 w 209"/>
                <a:gd name="T1" fmla="*/ 300 h 1050"/>
                <a:gd name="T2" fmla="*/ 18 w 209"/>
                <a:gd name="T3" fmla="*/ 278 h 1050"/>
                <a:gd name="T4" fmla="*/ 21 w 209"/>
                <a:gd name="T5" fmla="*/ 256 h 1050"/>
                <a:gd name="T6" fmla="*/ 24 w 209"/>
                <a:gd name="T7" fmla="*/ 235 h 1050"/>
                <a:gd name="T8" fmla="*/ 27 w 209"/>
                <a:gd name="T9" fmla="*/ 213 h 1050"/>
                <a:gd name="T10" fmla="*/ 30 w 209"/>
                <a:gd name="T11" fmla="*/ 193 h 1050"/>
                <a:gd name="T12" fmla="*/ 33 w 209"/>
                <a:gd name="T13" fmla="*/ 172 h 1050"/>
                <a:gd name="T14" fmla="*/ 36 w 209"/>
                <a:gd name="T15" fmla="*/ 152 h 1050"/>
                <a:gd name="T16" fmla="*/ 39 w 209"/>
                <a:gd name="T17" fmla="*/ 132 h 1050"/>
                <a:gd name="T18" fmla="*/ 43 w 209"/>
                <a:gd name="T19" fmla="*/ 113 h 1050"/>
                <a:gd name="T20" fmla="*/ 46 w 209"/>
                <a:gd name="T21" fmla="*/ 94 h 1050"/>
                <a:gd name="T22" fmla="*/ 49 w 209"/>
                <a:gd name="T23" fmla="*/ 76 h 1050"/>
                <a:gd name="T24" fmla="*/ 53 w 209"/>
                <a:gd name="T25" fmla="*/ 59 h 1050"/>
                <a:gd name="T26" fmla="*/ 56 w 209"/>
                <a:gd name="T27" fmla="*/ 42 h 1050"/>
                <a:gd name="T28" fmla="*/ 59 w 209"/>
                <a:gd name="T29" fmla="*/ 26 h 1050"/>
                <a:gd name="T30" fmla="*/ 63 w 209"/>
                <a:gd name="T31" fmla="*/ 10 h 1050"/>
                <a:gd name="T32" fmla="*/ 51 w 209"/>
                <a:gd name="T33" fmla="*/ 0 h 1050"/>
                <a:gd name="T34" fmla="*/ 48 w 209"/>
                <a:gd name="T35" fmla="*/ 15 h 1050"/>
                <a:gd name="T36" fmla="*/ 44 w 209"/>
                <a:gd name="T37" fmla="*/ 31 h 1050"/>
                <a:gd name="T38" fmla="*/ 41 w 209"/>
                <a:gd name="T39" fmla="*/ 48 h 1050"/>
                <a:gd name="T40" fmla="*/ 37 w 209"/>
                <a:gd name="T41" fmla="*/ 65 h 1050"/>
                <a:gd name="T42" fmla="*/ 34 w 209"/>
                <a:gd name="T43" fmla="*/ 83 h 1050"/>
                <a:gd name="T44" fmla="*/ 31 w 209"/>
                <a:gd name="T45" fmla="*/ 102 h 1050"/>
                <a:gd name="T46" fmla="*/ 28 w 209"/>
                <a:gd name="T47" fmla="*/ 121 h 1050"/>
                <a:gd name="T48" fmla="*/ 25 w 209"/>
                <a:gd name="T49" fmla="*/ 140 h 1050"/>
                <a:gd name="T50" fmla="*/ 21 w 209"/>
                <a:gd name="T51" fmla="*/ 160 h 1050"/>
                <a:gd name="T52" fmla="*/ 18 w 209"/>
                <a:gd name="T53" fmla="*/ 180 h 1050"/>
                <a:gd name="T54" fmla="*/ 15 w 209"/>
                <a:gd name="T55" fmla="*/ 201 h 1050"/>
                <a:gd name="T56" fmla="*/ 12 w 209"/>
                <a:gd name="T57" fmla="*/ 222 h 1050"/>
                <a:gd name="T58" fmla="*/ 9 w 209"/>
                <a:gd name="T59" fmla="*/ 243 h 1050"/>
                <a:gd name="T60" fmla="*/ 6 w 209"/>
                <a:gd name="T61" fmla="*/ 265 h 1050"/>
                <a:gd name="T62" fmla="*/ 3 w 209"/>
                <a:gd name="T63" fmla="*/ 287 h 1050"/>
                <a:gd name="T64" fmla="*/ 0 w 209"/>
                <a:gd name="T65" fmla="*/ 310 h 10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1050"/>
                <a:gd name="T101" fmla="*/ 209 w 209"/>
                <a:gd name="T102" fmla="*/ 1050 h 10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1050">
                  <a:moveTo>
                    <a:pt x="44" y="1050"/>
                  </a:moveTo>
                  <a:lnTo>
                    <a:pt x="48" y="1012"/>
                  </a:lnTo>
                  <a:lnTo>
                    <a:pt x="53" y="976"/>
                  </a:lnTo>
                  <a:lnTo>
                    <a:pt x="59" y="939"/>
                  </a:lnTo>
                  <a:lnTo>
                    <a:pt x="63" y="900"/>
                  </a:lnTo>
                  <a:lnTo>
                    <a:pt x="68" y="864"/>
                  </a:lnTo>
                  <a:lnTo>
                    <a:pt x="72" y="828"/>
                  </a:lnTo>
                  <a:lnTo>
                    <a:pt x="78" y="793"/>
                  </a:lnTo>
                  <a:lnTo>
                    <a:pt x="83" y="755"/>
                  </a:lnTo>
                  <a:lnTo>
                    <a:pt x="87" y="719"/>
                  </a:lnTo>
                  <a:lnTo>
                    <a:pt x="92" y="685"/>
                  </a:lnTo>
                  <a:lnTo>
                    <a:pt x="98" y="650"/>
                  </a:lnTo>
                  <a:lnTo>
                    <a:pt x="102" y="615"/>
                  </a:lnTo>
                  <a:lnTo>
                    <a:pt x="107" y="581"/>
                  </a:lnTo>
                  <a:lnTo>
                    <a:pt x="112" y="547"/>
                  </a:lnTo>
                  <a:lnTo>
                    <a:pt x="117" y="512"/>
                  </a:lnTo>
                  <a:lnTo>
                    <a:pt x="123" y="479"/>
                  </a:lnTo>
                  <a:lnTo>
                    <a:pt x="127" y="446"/>
                  </a:lnTo>
                  <a:lnTo>
                    <a:pt x="133" y="414"/>
                  </a:lnTo>
                  <a:lnTo>
                    <a:pt x="138" y="382"/>
                  </a:lnTo>
                  <a:lnTo>
                    <a:pt x="143" y="350"/>
                  </a:lnTo>
                  <a:lnTo>
                    <a:pt x="148" y="319"/>
                  </a:lnTo>
                  <a:lnTo>
                    <a:pt x="154" y="288"/>
                  </a:lnTo>
                  <a:lnTo>
                    <a:pt x="158" y="257"/>
                  </a:lnTo>
                  <a:lnTo>
                    <a:pt x="164" y="228"/>
                  </a:lnTo>
                  <a:lnTo>
                    <a:pt x="170" y="199"/>
                  </a:lnTo>
                  <a:lnTo>
                    <a:pt x="175" y="170"/>
                  </a:lnTo>
                  <a:lnTo>
                    <a:pt x="180" y="143"/>
                  </a:lnTo>
                  <a:lnTo>
                    <a:pt x="186" y="114"/>
                  </a:lnTo>
                  <a:lnTo>
                    <a:pt x="191" y="87"/>
                  </a:lnTo>
                  <a:lnTo>
                    <a:pt x="197" y="60"/>
                  </a:lnTo>
                  <a:lnTo>
                    <a:pt x="203" y="34"/>
                  </a:lnTo>
                  <a:lnTo>
                    <a:pt x="209" y="9"/>
                  </a:lnTo>
                  <a:lnTo>
                    <a:pt x="165" y="0"/>
                  </a:lnTo>
                  <a:lnTo>
                    <a:pt x="159" y="25"/>
                  </a:lnTo>
                  <a:lnTo>
                    <a:pt x="154" y="51"/>
                  </a:lnTo>
                  <a:lnTo>
                    <a:pt x="148" y="77"/>
                  </a:lnTo>
                  <a:lnTo>
                    <a:pt x="142" y="105"/>
                  </a:lnTo>
                  <a:lnTo>
                    <a:pt x="137" y="133"/>
                  </a:lnTo>
                  <a:lnTo>
                    <a:pt x="132" y="161"/>
                  </a:lnTo>
                  <a:lnTo>
                    <a:pt x="126" y="190"/>
                  </a:lnTo>
                  <a:lnTo>
                    <a:pt x="120" y="219"/>
                  </a:lnTo>
                  <a:lnTo>
                    <a:pt x="115" y="250"/>
                  </a:lnTo>
                  <a:lnTo>
                    <a:pt x="110" y="281"/>
                  </a:lnTo>
                  <a:lnTo>
                    <a:pt x="104" y="312"/>
                  </a:lnTo>
                  <a:lnTo>
                    <a:pt x="100" y="343"/>
                  </a:lnTo>
                  <a:lnTo>
                    <a:pt x="94" y="375"/>
                  </a:lnTo>
                  <a:lnTo>
                    <a:pt x="90" y="407"/>
                  </a:lnTo>
                  <a:lnTo>
                    <a:pt x="84" y="439"/>
                  </a:lnTo>
                  <a:lnTo>
                    <a:pt x="79" y="472"/>
                  </a:lnTo>
                  <a:lnTo>
                    <a:pt x="74" y="505"/>
                  </a:lnTo>
                  <a:lnTo>
                    <a:pt x="69" y="540"/>
                  </a:lnTo>
                  <a:lnTo>
                    <a:pt x="63" y="574"/>
                  </a:lnTo>
                  <a:lnTo>
                    <a:pt x="59" y="608"/>
                  </a:lnTo>
                  <a:lnTo>
                    <a:pt x="54" y="643"/>
                  </a:lnTo>
                  <a:lnTo>
                    <a:pt x="48" y="678"/>
                  </a:lnTo>
                  <a:lnTo>
                    <a:pt x="44" y="715"/>
                  </a:lnTo>
                  <a:lnTo>
                    <a:pt x="39" y="750"/>
                  </a:lnTo>
                  <a:lnTo>
                    <a:pt x="35" y="786"/>
                  </a:lnTo>
                  <a:lnTo>
                    <a:pt x="29" y="821"/>
                  </a:lnTo>
                  <a:lnTo>
                    <a:pt x="24" y="859"/>
                  </a:lnTo>
                  <a:lnTo>
                    <a:pt x="20" y="896"/>
                  </a:lnTo>
                  <a:lnTo>
                    <a:pt x="15" y="932"/>
                  </a:lnTo>
                  <a:lnTo>
                    <a:pt x="10" y="969"/>
                  </a:lnTo>
                  <a:lnTo>
                    <a:pt x="5" y="1008"/>
                  </a:lnTo>
                  <a:lnTo>
                    <a:pt x="0" y="1046"/>
                  </a:lnTo>
                  <a:lnTo>
                    <a:pt x="44" y="1050"/>
                  </a:lnTo>
                  <a:close/>
                </a:path>
              </a:pathLst>
            </a:custGeom>
            <a:solidFill>
              <a:srgbClr val="000000"/>
            </a:solidFill>
            <a:ln w="9525">
              <a:noFill/>
              <a:round/>
              <a:headEnd/>
              <a:tailEnd/>
            </a:ln>
          </p:spPr>
          <p:txBody>
            <a:bodyPr wrap="none" anchor="ctr"/>
            <a:lstStyle/>
            <a:p>
              <a:endParaRPr lang="pt-BR"/>
            </a:p>
          </p:txBody>
        </p:sp>
        <p:sp>
          <p:nvSpPr>
            <p:cNvPr id="94" name="Freeform 88"/>
            <p:cNvSpPr>
              <a:spLocks noChangeArrowheads="1"/>
            </p:cNvSpPr>
            <p:nvPr/>
          </p:nvSpPr>
          <p:spPr bwMode="auto">
            <a:xfrm>
              <a:off x="4958" y="2762"/>
              <a:ext cx="15" cy="7"/>
            </a:xfrm>
            <a:custGeom>
              <a:avLst/>
              <a:gdLst>
                <a:gd name="T0" fmla="*/ 0 w 44"/>
                <a:gd name="T1" fmla="*/ 0 h 24"/>
                <a:gd name="T2" fmla="*/ 0 w 44"/>
                <a:gd name="T3" fmla="*/ 3 h 24"/>
                <a:gd name="T4" fmla="*/ 2 w 44"/>
                <a:gd name="T5" fmla="*/ 5 h 24"/>
                <a:gd name="T6" fmla="*/ 4 w 44"/>
                <a:gd name="T7" fmla="*/ 6 h 24"/>
                <a:gd name="T8" fmla="*/ 7 w 44"/>
                <a:gd name="T9" fmla="*/ 7 h 24"/>
                <a:gd name="T10" fmla="*/ 10 w 44"/>
                <a:gd name="T11" fmla="*/ 7 h 24"/>
                <a:gd name="T12" fmla="*/ 12 w 44"/>
                <a:gd name="T13" fmla="*/ 6 h 24"/>
                <a:gd name="T14" fmla="*/ 14 w 44"/>
                <a:gd name="T15" fmla="*/ 4 h 24"/>
                <a:gd name="T16" fmla="*/ 15 w 44"/>
                <a:gd name="T17" fmla="*/ 1 h 24"/>
                <a:gd name="T18" fmla="*/ 0 w 44"/>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24"/>
                <a:gd name="T32" fmla="*/ 44 w 4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24">
                  <a:moveTo>
                    <a:pt x="0" y="0"/>
                  </a:moveTo>
                  <a:lnTo>
                    <a:pt x="1" y="9"/>
                  </a:lnTo>
                  <a:lnTo>
                    <a:pt x="6" y="17"/>
                  </a:lnTo>
                  <a:lnTo>
                    <a:pt x="13" y="22"/>
                  </a:lnTo>
                  <a:lnTo>
                    <a:pt x="21" y="24"/>
                  </a:lnTo>
                  <a:lnTo>
                    <a:pt x="29" y="23"/>
                  </a:lnTo>
                  <a:lnTo>
                    <a:pt x="36" y="19"/>
                  </a:lnTo>
                  <a:lnTo>
                    <a:pt x="41" y="14"/>
                  </a:lnTo>
                  <a:lnTo>
                    <a:pt x="44" y="4"/>
                  </a:lnTo>
                  <a:lnTo>
                    <a:pt x="0" y="0"/>
                  </a:lnTo>
                  <a:close/>
                </a:path>
              </a:pathLst>
            </a:custGeom>
            <a:solidFill>
              <a:srgbClr val="000000"/>
            </a:solidFill>
            <a:ln w="9525">
              <a:noFill/>
              <a:round/>
              <a:headEnd/>
              <a:tailEnd/>
            </a:ln>
          </p:spPr>
          <p:txBody>
            <a:bodyPr wrap="none" anchor="ctr"/>
            <a:lstStyle/>
            <a:p>
              <a:endParaRPr lang="pt-BR"/>
            </a:p>
          </p:txBody>
        </p:sp>
        <p:sp>
          <p:nvSpPr>
            <p:cNvPr id="95" name="Freeform 89"/>
            <p:cNvSpPr>
              <a:spLocks noChangeArrowheads="1"/>
            </p:cNvSpPr>
            <p:nvPr/>
          </p:nvSpPr>
          <p:spPr bwMode="auto">
            <a:xfrm>
              <a:off x="4750" y="2791"/>
              <a:ext cx="286" cy="330"/>
            </a:xfrm>
            <a:custGeom>
              <a:avLst/>
              <a:gdLst>
                <a:gd name="T0" fmla="*/ 42 w 917"/>
                <a:gd name="T1" fmla="*/ 12 h 1117"/>
                <a:gd name="T2" fmla="*/ 42 w 917"/>
                <a:gd name="T3" fmla="*/ 33 h 1117"/>
                <a:gd name="T4" fmla="*/ 43 w 917"/>
                <a:gd name="T5" fmla="*/ 51 h 1117"/>
                <a:gd name="T6" fmla="*/ 47 w 917"/>
                <a:gd name="T7" fmla="*/ 68 h 1117"/>
                <a:gd name="T8" fmla="*/ 54 w 917"/>
                <a:gd name="T9" fmla="*/ 80 h 1117"/>
                <a:gd name="T10" fmla="*/ 60 w 917"/>
                <a:gd name="T11" fmla="*/ 86 h 1117"/>
                <a:gd name="T12" fmla="*/ 66 w 917"/>
                <a:gd name="T13" fmla="*/ 92 h 1117"/>
                <a:gd name="T14" fmla="*/ 73 w 917"/>
                <a:gd name="T15" fmla="*/ 97 h 1117"/>
                <a:gd name="T16" fmla="*/ 80 w 917"/>
                <a:gd name="T17" fmla="*/ 102 h 1117"/>
                <a:gd name="T18" fmla="*/ 89 w 917"/>
                <a:gd name="T19" fmla="*/ 105 h 1117"/>
                <a:gd name="T20" fmla="*/ 97 w 917"/>
                <a:gd name="T21" fmla="*/ 108 h 1117"/>
                <a:gd name="T22" fmla="*/ 106 w 917"/>
                <a:gd name="T23" fmla="*/ 110 h 1117"/>
                <a:gd name="T24" fmla="*/ 116 w 917"/>
                <a:gd name="T25" fmla="*/ 110 h 1117"/>
                <a:gd name="T26" fmla="*/ 128 w 917"/>
                <a:gd name="T27" fmla="*/ 108 h 1117"/>
                <a:gd name="T28" fmla="*/ 141 w 917"/>
                <a:gd name="T29" fmla="*/ 106 h 1117"/>
                <a:gd name="T30" fmla="*/ 153 w 917"/>
                <a:gd name="T31" fmla="*/ 103 h 1117"/>
                <a:gd name="T32" fmla="*/ 165 w 917"/>
                <a:gd name="T33" fmla="*/ 98 h 1117"/>
                <a:gd name="T34" fmla="*/ 177 w 917"/>
                <a:gd name="T35" fmla="*/ 92 h 1117"/>
                <a:gd name="T36" fmla="*/ 190 w 917"/>
                <a:gd name="T37" fmla="*/ 86 h 1117"/>
                <a:gd name="T38" fmla="*/ 203 w 917"/>
                <a:gd name="T39" fmla="*/ 80 h 1117"/>
                <a:gd name="T40" fmla="*/ 212 w 917"/>
                <a:gd name="T41" fmla="*/ 85 h 1117"/>
                <a:gd name="T42" fmla="*/ 219 w 917"/>
                <a:gd name="T43" fmla="*/ 103 h 1117"/>
                <a:gd name="T44" fmla="*/ 227 w 917"/>
                <a:gd name="T45" fmla="*/ 121 h 1117"/>
                <a:gd name="T46" fmla="*/ 236 w 917"/>
                <a:gd name="T47" fmla="*/ 139 h 1117"/>
                <a:gd name="T48" fmla="*/ 245 w 917"/>
                <a:gd name="T49" fmla="*/ 158 h 1117"/>
                <a:gd name="T50" fmla="*/ 256 w 917"/>
                <a:gd name="T51" fmla="*/ 176 h 1117"/>
                <a:gd name="T52" fmla="*/ 267 w 917"/>
                <a:gd name="T53" fmla="*/ 193 h 1117"/>
                <a:gd name="T54" fmla="*/ 280 w 917"/>
                <a:gd name="T55" fmla="*/ 209 h 1117"/>
                <a:gd name="T56" fmla="*/ 280 w 917"/>
                <a:gd name="T57" fmla="*/ 224 h 1117"/>
                <a:gd name="T58" fmla="*/ 267 w 917"/>
                <a:gd name="T59" fmla="*/ 238 h 1117"/>
                <a:gd name="T60" fmla="*/ 254 w 917"/>
                <a:gd name="T61" fmla="*/ 251 h 1117"/>
                <a:gd name="T62" fmla="*/ 241 w 917"/>
                <a:gd name="T63" fmla="*/ 265 h 1117"/>
                <a:gd name="T64" fmla="*/ 228 w 917"/>
                <a:gd name="T65" fmla="*/ 279 h 1117"/>
                <a:gd name="T66" fmla="*/ 216 w 917"/>
                <a:gd name="T67" fmla="*/ 293 h 1117"/>
                <a:gd name="T68" fmla="*/ 204 w 917"/>
                <a:gd name="T69" fmla="*/ 308 h 1117"/>
                <a:gd name="T70" fmla="*/ 192 w 917"/>
                <a:gd name="T71" fmla="*/ 322 h 1117"/>
                <a:gd name="T72" fmla="*/ 180 w 917"/>
                <a:gd name="T73" fmla="*/ 330 h 1117"/>
                <a:gd name="T74" fmla="*/ 166 w 917"/>
                <a:gd name="T75" fmla="*/ 329 h 1117"/>
                <a:gd name="T76" fmla="*/ 153 w 917"/>
                <a:gd name="T77" fmla="*/ 326 h 1117"/>
                <a:gd name="T78" fmla="*/ 139 w 917"/>
                <a:gd name="T79" fmla="*/ 321 h 1117"/>
                <a:gd name="T80" fmla="*/ 126 w 917"/>
                <a:gd name="T81" fmla="*/ 315 h 1117"/>
                <a:gd name="T82" fmla="*/ 114 w 917"/>
                <a:gd name="T83" fmla="*/ 308 h 1117"/>
                <a:gd name="T84" fmla="*/ 102 w 917"/>
                <a:gd name="T85" fmla="*/ 301 h 1117"/>
                <a:gd name="T86" fmla="*/ 92 w 917"/>
                <a:gd name="T87" fmla="*/ 293 h 1117"/>
                <a:gd name="T88" fmla="*/ 81 w 917"/>
                <a:gd name="T89" fmla="*/ 285 h 1117"/>
                <a:gd name="T90" fmla="*/ 70 w 917"/>
                <a:gd name="T91" fmla="*/ 275 h 1117"/>
                <a:gd name="T92" fmla="*/ 61 w 917"/>
                <a:gd name="T93" fmla="*/ 265 h 1117"/>
                <a:gd name="T94" fmla="*/ 52 w 917"/>
                <a:gd name="T95" fmla="*/ 254 h 1117"/>
                <a:gd name="T96" fmla="*/ 45 w 917"/>
                <a:gd name="T97" fmla="*/ 243 h 1117"/>
                <a:gd name="T98" fmla="*/ 38 w 917"/>
                <a:gd name="T99" fmla="*/ 232 h 1117"/>
                <a:gd name="T100" fmla="*/ 32 w 917"/>
                <a:gd name="T101" fmla="*/ 219 h 1117"/>
                <a:gd name="T102" fmla="*/ 26 w 917"/>
                <a:gd name="T103" fmla="*/ 206 h 1117"/>
                <a:gd name="T104" fmla="*/ 17 w 917"/>
                <a:gd name="T105" fmla="*/ 182 h 1117"/>
                <a:gd name="T106" fmla="*/ 7 w 917"/>
                <a:gd name="T107" fmla="*/ 151 h 1117"/>
                <a:gd name="T108" fmla="*/ 2 w 917"/>
                <a:gd name="T109" fmla="*/ 120 h 1117"/>
                <a:gd name="T110" fmla="*/ 0 w 917"/>
                <a:gd name="T111" fmla="*/ 89 h 1117"/>
                <a:gd name="T112" fmla="*/ 2 w 917"/>
                <a:gd name="T113" fmla="*/ 57 h 1117"/>
                <a:gd name="T114" fmla="*/ 8 w 917"/>
                <a:gd name="T115" fmla="*/ 22 h 1117"/>
                <a:gd name="T116" fmla="*/ 42 w 917"/>
                <a:gd name="T117" fmla="*/ 0 h 1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17"/>
                <a:gd name="T178" fmla="*/ 0 h 1117"/>
                <a:gd name="T179" fmla="*/ 917 w 917"/>
                <a:gd name="T180" fmla="*/ 1117 h 1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17" h="1117">
                  <a:moveTo>
                    <a:pt x="136" y="0"/>
                  </a:moveTo>
                  <a:lnTo>
                    <a:pt x="136" y="40"/>
                  </a:lnTo>
                  <a:lnTo>
                    <a:pt x="135" y="78"/>
                  </a:lnTo>
                  <a:lnTo>
                    <a:pt x="134" y="111"/>
                  </a:lnTo>
                  <a:lnTo>
                    <a:pt x="135" y="143"/>
                  </a:lnTo>
                  <a:lnTo>
                    <a:pt x="137" y="173"/>
                  </a:lnTo>
                  <a:lnTo>
                    <a:pt x="143" y="201"/>
                  </a:lnTo>
                  <a:lnTo>
                    <a:pt x="152" y="230"/>
                  </a:lnTo>
                  <a:lnTo>
                    <a:pt x="167" y="258"/>
                  </a:lnTo>
                  <a:lnTo>
                    <a:pt x="174" y="270"/>
                  </a:lnTo>
                  <a:lnTo>
                    <a:pt x="183" y="281"/>
                  </a:lnTo>
                  <a:lnTo>
                    <a:pt x="191" y="292"/>
                  </a:lnTo>
                  <a:lnTo>
                    <a:pt x="201" y="302"/>
                  </a:lnTo>
                  <a:lnTo>
                    <a:pt x="212" y="312"/>
                  </a:lnTo>
                  <a:lnTo>
                    <a:pt x="223" y="321"/>
                  </a:lnTo>
                  <a:lnTo>
                    <a:pt x="234" y="329"/>
                  </a:lnTo>
                  <a:lnTo>
                    <a:pt x="246" y="337"/>
                  </a:lnTo>
                  <a:lnTo>
                    <a:pt x="258" y="345"/>
                  </a:lnTo>
                  <a:lnTo>
                    <a:pt x="271" y="351"/>
                  </a:lnTo>
                  <a:lnTo>
                    <a:pt x="285" y="357"/>
                  </a:lnTo>
                  <a:lnTo>
                    <a:pt x="298" y="363"/>
                  </a:lnTo>
                  <a:lnTo>
                    <a:pt x="311" y="366"/>
                  </a:lnTo>
                  <a:lnTo>
                    <a:pt x="325" y="369"/>
                  </a:lnTo>
                  <a:lnTo>
                    <a:pt x="339" y="371"/>
                  </a:lnTo>
                  <a:lnTo>
                    <a:pt x="352" y="372"/>
                  </a:lnTo>
                  <a:lnTo>
                    <a:pt x="372" y="372"/>
                  </a:lnTo>
                  <a:lnTo>
                    <a:pt x="392" y="369"/>
                  </a:lnTo>
                  <a:lnTo>
                    <a:pt x="412" y="367"/>
                  </a:lnTo>
                  <a:lnTo>
                    <a:pt x="431" y="364"/>
                  </a:lnTo>
                  <a:lnTo>
                    <a:pt x="451" y="358"/>
                  </a:lnTo>
                  <a:lnTo>
                    <a:pt x="470" y="352"/>
                  </a:lnTo>
                  <a:lnTo>
                    <a:pt x="490" y="347"/>
                  </a:lnTo>
                  <a:lnTo>
                    <a:pt x="509" y="339"/>
                  </a:lnTo>
                  <a:lnTo>
                    <a:pt x="528" y="331"/>
                  </a:lnTo>
                  <a:lnTo>
                    <a:pt x="548" y="321"/>
                  </a:lnTo>
                  <a:lnTo>
                    <a:pt x="567" y="312"/>
                  </a:lnTo>
                  <a:lnTo>
                    <a:pt x="588" y="302"/>
                  </a:lnTo>
                  <a:lnTo>
                    <a:pt x="608" y="292"/>
                  </a:lnTo>
                  <a:lnTo>
                    <a:pt x="628" y="281"/>
                  </a:lnTo>
                  <a:lnTo>
                    <a:pt x="650" y="270"/>
                  </a:lnTo>
                  <a:lnTo>
                    <a:pt x="670" y="258"/>
                  </a:lnTo>
                  <a:lnTo>
                    <a:pt x="681" y="288"/>
                  </a:lnTo>
                  <a:lnTo>
                    <a:pt x="691" y="318"/>
                  </a:lnTo>
                  <a:lnTo>
                    <a:pt x="702" y="348"/>
                  </a:lnTo>
                  <a:lnTo>
                    <a:pt x="715" y="379"/>
                  </a:lnTo>
                  <a:lnTo>
                    <a:pt x="727" y="411"/>
                  </a:lnTo>
                  <a:lnTo>
                    <a:pt x="741" y="442"/>
                  </a:lnTo>
                  <a:lnTo>
                    <a:pt x="756" y="472"/>
                  </a:lnTo>
                  <a:lnTo>
                    <a:pt x="771" y="503"/>
                  </a:lnTo>
                  <a:lnTo>
                    <a:pt x="787" y="534"/>
                  </a:lnTo>
                  <a:lnTo>
                    <a:pt x="803" y="565"/>
                  </a:lnTo>
                  <a:lnTo>
                    <a:pt x="820" y="595"/>
                  </a:lnTo>
                  <a:lnTo>
                    <a:pt x="838" y="625"/>
                  </a:lnTo>
                  <a:lnTo>
                    <a:pt x="857" y="653"/>
                  </a:lnTo>
                  <a:lnTo>
                    <a:pt x="876" y="681"/>
                  </a:lnTo>
                  <a:lnTo>
                    <a:pt x="897" y="708"/>
                  </a:lnTo>
                  <a:lnTo>
                    <a:pt x="917" y="733"/>
                  </a:lnTo>
                  <a:lnTo>
                    <a:pt x="897" y="757"/>
                  </a:lnTo>
                  <a:lnTo>
                    <a:pt x="877" y="780"/>
                  </a:lnTo>
                  <a:lnTo>
                    <a:pt x="857" y="804"/>
                  </a:lnTo>
                  <a:lnTo>
                    <a:pt x="836" y="828"/>
                  </a:lnTo>
                  <a:lnTo>
                    <a:pt x="814" y="851"/>
                  </a:lnTo>
                  <a:lnTo>
                    <a:pt x="794" y="875"/>
                  </a:lnTo>
                  <a:lnTo>
                    <a:pt x="773" y="898"/>
                  </a:lnTo>
                  <a:lnTo>
                    <a:pt x="753" y="922"/>
                  </a:lnTo>
                  <a:lnTo>
                    <a:pt x="732" y="945"/>
                  </a:lnTo>
                  <a:lnTo>
                    <a:pt x="711" y="969"/>
                  </a:lnTo>
                  <a:lnTo>
                    <a:pt x="692" y="993"/>
                  </a:lnTo>
                  <a:lnTo>
                    <a:pt x="673" y="1017"/>
                  </a:lnTo>
                  <a:lnTo>
                    <a:pt x="653" y="1041"/>
                  </a:lnTo>
                  <a:lnTo>
                    <a:pt x="634" y="1066"/>
                  </a:lnTo>
                  <a:lnTo>
                    <a:pt x="615" y="1090"/>
                  </a:lnTo>
                  <a:lnTo>
                    <a:pt x="598" y="1116"/>
                  </a:lnTo>
                  <a:lnTo>
                    <a:pt x="576" y="1117"/>
                  </a:lnTo>
                  <a:lnTo>
                    <a:pt x="555" y="1116"/>
                  </a:lnTo>
                  <a:lnTo>
                    <a:pt x="533" y="1112"/>
                  </a:lnTo>
                  <a:lnTo>
                    <a:pt x="511" y="1108"/>
                  </a:lnTo>
                  <a:lnTo>
                    <a:pt x="490" y="1102"/>
                  </a:lnTo>
                  <a:lnTo>
                    <a:pt x="468" y="1094"/>
                  </a:lnTo>
                  <a:lnTo>
                    <a:pt x="446" y="1086"/>
                  </a:lnTo>
                  <a:lnTo>
                    <a:pt x="425" y="1076"/>
                  </a:lnTo>
                  <a:lnTo>
                    <a:pt x="405" y="1065"/>
                  </a:lnTo>
                  <a:lnTo>
                    <a:pt x="384" y="1055"/>
                  </a:lnTo>
                  <a:lnTo>
                    <a:pt x="365" y="1042"/>
                  </a:lnTo>
                  <a:lnTo>
                    <a:pt x="347" y="1031"/>
                  </a:lnTo>
                  <a:lnTo>
                    <a:pt x="328" y="1018"/>
                  </a:lnTo>
                  <a:lnTo>
                    <a:pt x="311" y="1006"/>
                  </a:lnTo>
                  <a:lnTo>
                    <a:pt x="295" y="993"/>
                  </a:lnTo>
                  <a:lnTo>
                    <a:pt x="280" y="982"/>
                  </a:lnTo>
                  <a:lnTo>
                    <a:pt x="261" y="965"/>
                  </a:lnTo>
                  <a:lnTo>
                    <a:pt x="242" y="949"/>
                  </a:lnTo>
                  <a:lnTo>
                    <a:pt x="225" y="931"/>
                  </a:lnTo>
                  <a:lnTo>
                    <a:pt x="209" y="914"/>
                  </a:lnTo>
                  <a:lnTo>
                    <a:pt x="194" y="897"/>
                  </a:lnTo>
                  <a:lnTo>
                    <a:pt x="181" y="879"/>
                  </a:lnTo>
                  <a:lnTo>
                    <a:pt x="168" y="860"/>
                  </a:lnTo>
                  <a:lnTo>
                    <a:pt x="155" y="842"/>
                  </a:lnTo>
                  <a:lnTo>
                    <a:pt x="144" y="823"/>
                  </a:lnTo>
                  <a:lnTo>
                    <a:pt x="133" y="803"/>
                  </a:lnTo>
                  <a:lnTo>
                    <a:pt x="122" y="784"/>
                  </a:lnTo>
                  <a:lnTo>
                    <a:pt x="112" y="762"/>
                  </a:lnTo>
                  <a:lnTo>
                    <a:pt x="103" y="741"/>
                  </a:lnTo>
                  <a:lnTo>
                    <a:pt x="93" y="719"/>
                  </a:lnTo>
                  <a:lnTo>
                    <a:pt x="83" y="696"/>
                  </a:lnTo>
                  <a:lnTo>
                    <a:pt x="74" y="672"/>
                  </a:lnTo>
                  <a:lnTo>
                    <a:pt x="54" y="617"/>
                  </a:lnTo>
                  <a:lnTo>
                    <a:pt x="37" y="563"/>
                  </a:lnTo>
                  <a:lnTo>
                    <a:pt x="23" y="510"/>
                  </a:lnTo>
                  <a:lnTo>
                    <a:pt x="12" y="458"/>
                  </a:lnTo>
                  <a:lnTo>
                    <a:pt x="6" y="406"/>
                  </a:lnTo>
                  <a:lnTo>
                    <a:pt x="1" y="355"/>
                  </a:lnTo>
                  <a:lnTo>
                    <a:pt x="0" y="302"/>
                  </a:lnTo>
                  <a:lnTo>
                    <a:pt x="2" y="248"/>
                  </a:lnTo>
                  <a:lnTo>
                    <a:pt x="8" y="194"/>
                  </a:lnTo>
                  <a:lnTo>
                    <a:pt x="16" y="135"/>
                  </a:lnTo>
                  <a:lnTo>
                    <a:pt x="25" y="73"/>
                  </a:lnTo>
                  <a:lnTo>
                    <a:pt x="33" y="10"/>
                  </a:lnTo>
                  <a:lnTo>
                    <a:pt x="136" y="0"/>
                  </a:lnTo>
                  <a:close/>
                </a:path>
              </a:pathLst>
            </a:custGeom>
            <a:solidFill>
              <a:srgbClr val="669933"/>
            </a:solidFill>
            <a:ln w="9525">
              <a:noFill/>
              <a:round/>
              <a:headEnd/>
              <a:tailEnd/>
            </a:ln>
          </p:spPr>
          <p:txBody>
            <a:bodyPr wrap="none" anchor="ctr"/>
            <a:lstStyle/>
            <a:p>
              <a:endParaRPr lang="pt-BR"/>
            </a:p>
          </p:txBody>
        </p:sp>
        <p:sp>
          <p:nvSpPr>
            <p:cNvPr id="96" name="Freeform 90"/>
            <p:cNvSpPr>
              <a:spLocks noChangeArrowheads="1"/>
            </p:cNvSpPr>
            <p:nvPr/>
          </p:nvSpPr>
          <p:spPr bwMode="auto">
            <a:xfrm>
              <a:off x="4786" y="2791"/>
              <a:ext cx="23" cy="80"/>
            </a:xfrm>
            <a:custGeom>
              <a:avLst/>
              <a:gdLst>
                <a:gd name="T0" fmla="*/ 23 w 74"/>
                <a:gd name="T1" fmla="*/ 73 h 270"/>
                <a:gd name="T2" fmla="*/ 23 w 74"/>
                <a:gd name="T3" fmla="*/ 73 h 270"/>
                <a:gd name="T4" fmla="*/ 21 w 74"/>
                <a:gd name="T5" fmla="*/ 69 h 270"/>
                <a:gd name="T6" fmla="*/ 19 w 74"/>
                <a:gd name="T7" fmla="*/ 66 h 270"/>
                <a:gd name="T8" fmla="*/ 18 w 74"/>
                <a:gd name="T9" fmla="*/ 62 h 270"/>
                <a:gd name="T10" fmla="*/ 16 w 74"/>
                <a:gd name="T11" fmla="*/ 58 h 270"/>
                <a:gd name="T12" fmla="*/ 15 w 74"/>
                <a:gd name="T13" fmla="*/ 54 h 270"/>
                <a:gd name="T14" fmla="*/ 15 w 74"/>
                <a:gd name="T15" fmla="*/ 50 h 270"/>
                <a:gd name="T16" fmla="*/ 14 w 74"/>
                <a:gd name="T17" fmla="*/ 47 h 270"/>
                <a:gd name="T18" fmla="*/ 14 w 74"/>
                <a:gd name="T19" fmla="*/ 42 h 270"/>
                <a:gd name="T20" fmla="*/ 13 w 74"/>
                <a:gd name="T21" fmla="*/ 37 h 270"/>
                <a:gd name="T22" fmla="*/ 13 w 74"/>
                <a:gd name="T23" fmla="*/ 33 h 270"/>
                <a:gd name="T24" fmla="*/ 13 w 74"/>
                <a:gd name="T25" fmla="*/ 28 h 270"/>
                <a:gd name="T26" fmla="*/ 14 w 74"/>
                <a:gd name="T27" fmla="*/ 23 h 270"/>
                <a:gd name="T28" fmla="*/ 14 w 74"/>
                <a:gd name="T29" fmla="*/ 18 h 270"/>
                <a:gd name="T30" fmla="*/ 14 w 74"/>
                <a:gd name="T31" fmla="*/ 12 h 270"/>
                <a:gd name="T32" fmla="*/ 14 w 74"/>
                <a:gd name="T33" fmla="*/ 6 h 270"/>
                <a:gd name="T34" fmla="*/ 14 w 74"/>
                <a:gd name="T35" fmla="*/ 0 h 270"/>
                <a:gd name="T36" fmla="*/ 1 w 74"/>
                <a:gd name="T37" fmla="*/ 0 h 270"/>
                <a:gd name="T38" fmla="*/ 1 w 74"/>
                <a:gd name="T39" fmla="*/ 6 h 270"/>
                <a:gd name="T40" fmla="*/ 1 w 74"/>
                <a:gd name="T41" fmla="*/ 12 h 270"/>
                <a:gd name="T42" fmla="*/ 0 w 74"/>
                <a:gd name="T43" fmla="*/ 17 h 270"/>
                <a:gd name="T44" fmla="*/ 0 w 74"/>
                <a:gd name="T45" fmla="*/ 23 h 270"/>
                <a:gd name="T46" fmla="*/ 0 w 74"/>
                <a:gd name="T47" fmla="*/ 28 h 270"/>
                <a:gd name="T48" fmla="*/ 0 w 74"/>
                <a:gd name="T49" fmla="*/ 33 h 270"/>
                <a:gd name="T50" fmla="*/ 0 w 74"/>
                <a:gd name="T51" fmla="*/ 38 h 270"/>
                <a:gd name="T52" fmla="*/ 0 w 74"/>
                <a:gd name="T53" fmla="*/ 43 h 270"/>
                <a:gd name="T54" fmla="*/ 0 w 74"/>
                <a:gd name="T55" fmla="*/ 47 h 270"/>
                <a:gd name="T56" fmla="*/ 1 w 74"/>
                <a:gd name="T57" fmla="*/ 52 h 270"/>
                <a:gd name="T58" fmla="*/ 2 w 74"/>
                <a:gd name="T59" fmla="*/ 57 h 270"/>
                <a:gd name="T60" fmla="*/ 3 w 74"/>
                <a:gd name="T61" fmla="*/ 61 h 270"/>
                <a:gd name="T62" fmla="*/ 4 w 74"/>
                <a:gd name="T63" fmla="*/ 66 h 270"/>
                <a:gd name="T64" fmla="*/ 6 w 74"/>
                <a:gd name="T65" fmla="*/ 71 h 270"/>
                <a:gd name="T66" fmla="*/ 8 w 74"/>
                <a:gd name="T67" fmla="*/ 75 h 270"/>
                <a:gd name="T68" fmla="*/ 11 w 74"/>
                <a:gd name="T69" fmla="*/ 80 h 270"/>
                <a:gd name="T70" fmla="*/ 11 w 74"/>
                <a:gd name="T71" fmla="*/ 80 h 270"/>
                <a:gd name="T72" fmla="*/ 23 w 74"/>
                <a:gd name="T73" fmla="*/ 73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270"/>
                <a:gd name="T113" fmla="*/ 74 w 74"/>
                <a:gd name="T114" fmla="*/ 270 h 2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270">
                  <a:moveTo>
                    <a:pt x="74" y="247"/>
                  </a:moveTo>
                  <a:lnTo>
                    <a:pt x="74" y="247"/>
                  </a:lnTo>
                  <a:lnTo>
                    <a:pt x="66" y="233"/>
                  </a:lnTo>
                  <a:lnTo>
                    <a:pt x="61" y="222"/>
                  </a:lnTo>
                  <a:lnTo>
                    <a:pt x="57" y="208"/>
                  </a:lnTo>
                  <a:lnTo>
                    <a:pt x="53" y="196"/>
                  </a:lnTo>
                  <a:lnTo>
                    <a:pt x="49" y="182"/>
                  </a:lnTo>
                  <a:lnTo>
                    <a:pt x="47" y="169"/>
                  </a:lnTo>
                  <a:lnTo>
                    <a:pt x="45" y="157"/>
                  </a:lnTo>
                  <a:lnTo>
                    <a:pt x="45" y="142"/>
                  </a:lnTo>
                  <a:lnTo>
                    <a:pt x="43" y="126"/>
                  </a:lnTo>
                  <a:lnTo>
                    <a:pt x="43" y="111"/>
                  </a:lnTo>
                  <a:lnTo>
                    <a:pt x="43" y="96"/>
                  </a:lnTo>
                  <a:lnTo>
                    <a:pt x="45" y="79"/>
                  </a:lnTo>
                  <a:lnTo>
                    <a:pt x="45" y="61"/>
                  </a:lnTo>
                  <a:lnTo>
                    <a:pt x="46" y="41"/>
                  </a:lnTo>
                  <a:lnTo>
                    <a:pt x="46" y="20"/>
                  </a:lnTo>
                  <a:lnTo>
                    <a:pt x="46" y="0"/>
                  </a:lnTo>
                  <a:lnTo>
                    <a:pt x="2" y="0"/>
                  </a:lnTo>
                  <a:lnTo>
                    <a:pt x="2" y="20"/>
                  </a:lnTo>
                  <a:lnTo>
                    <a:pt x="2" y="39"/>
                  </a:lnTo>
                  <a:lnTo>
                    <a:pt x="1" y="58"/>
                  </a:lnTo>
                  <a:lnTo>
                    <a:pt x="1" y="77"/>
                  </a:lnTo>
                  <a:lnTo>
                    <a:pt x="0" y="94"/>
                  </a:lnTo>
                  <a:lnTo>
                    <a:pt x="0" y="111"/>
                  </a:lnTo>
                  <a:lnTo>
                    <a:pt x="0" y="128"/>
                  </a:lnTo>
                  <a:lnTo>
                    <a:pt x="1" y="144"/>
                  </a:lnTo>
                  <a:lnTo>
                    <a:pt x="1" y="159"/>
                  </a:lnTo>
                  <a:lnTo>
                    <a:pt x="3" y="176"/>
                  </a:lnTo>
                  <a:lnTo>
                    <a:pt x="6" y="191"/>
                  </a:lnTo>
                  <a:lnTo>
                    <a:pt x="9" y="207"/>
                  </a:lnTo>
                  <a:lnTo>
                    <a:pt x="14" y="222"/>
                  </a:lnTo>
                  <a:lnTo>
                    <a:pt x="19" y="238"/>
                  </a:lnTo>
                  <a:lnTo>
                    <a:pt x="27" y="254"/>
                  </a:lnTo>
                  <a:lnTo>
                    <a:pt x="35" y="270"/>
                  </a:lnTo>
                  <a:lnTo>
                    <a:pt x="74" y="247"/>
                  </a:lnTo>
                  <a:close/>
                </a:path>
              </a:pathLst>
            </a:custGeom>
            <a:solidFill>
              <a:srgbClr val="000000"/>
            </a:solidFill>
            <a:ln w="9525">
              <a:noFill/>
              <a:round/>
              <a:headEnd/>
              <a:tailEnd/>
            </a:ln>
          </p:spPr>
          <p:txBody>
            <a:bodyPr wrap="none" anchor="ctr"/>
            <a:lstStyle/>
            <a:p>
              <a:endParaRPr lang="pt-BR"/>
            </a:p>
          </p:txBody>
        </p:sp>
        <p:sp>
          <p:nvSpPr>
            <p:cNvPr id="97" name="Freeform 91"/>
            <p:cNvSpPr>
              <a:spLocks noChangeArrowheads="1"/>
            </p:cNvSpPr>
            <p:nvPr/>
          </p:nvSpPr>
          <p:spPr bwMode="auto">
            <a:xfrm>
              <a:off x="4795" y="2865"/>
              <a:ext cx="66" cy="43"/>
            </a:xfrm>
            <a:custGeom>
              <a:avLst/>
              <a:gdLst>
                <a:gd name="T0" fmla="*/ 66 w 205"/>
                <a:gd name="T1" fmla="*/ 30 h 147"/>
                <a:gd name="T2" fmla="*/ 66 w 205"/>
                <a:gd name="T3" fmla="*/ 30 h 147"/>
                <a:gd name="T4" fmla="*/ 62 w 205"/>
                <a:gd name="T5" fmla="*/ 30 h 147"/>
                <a:gd name="T6" fmla="*/ 58 w 205"/>
                <a:gd name="T7" fmla="*/ 30 h 147"/>
                <a:gd name="T8" fmla="*/ 55 w 205"/>
                <a:gd name="T9" fmla="*/ 28 h 147"/>
                <a:gd name="T10" fmla="*/ 51 w 205"/>
                <a:gd name="T11" fmla="*/ 28 h 147"/>
                <a:gd name="T12" fmla="*/ 47 w 205"/>
                <a:gd name="T13" fmla="*/ 26 h 147"/>
                <a:gd name="T14" fmla="*/ 43 w 205"/>
                <a:gd name="T15" fmla="*/ 25 h 147"/>
                <a:gd name="T16" fmla="*/ 39 w 205"/>
                <a:gd name="T17" fmla="*/ 23 h 147"/>
                <a:gd name="T18" fmla="*/ 36 w 205"/>
                <a:gd name="T19" fmla="*/ 21 h 147"/>
                <a:gd name="T20" fmla="*/ 32 w 205"/>
                <a:gd name="T21" fmla="*/ 19 h 147"/>
                <a:gd name="T22" fmla="*/ 29 w 205"/>
                <a:gd name="T23" fmla="*/ 16 h 147"/>
                <a:gd name="T24" fmla="*/ 25 w 205"/>
                <a:gd name="T25" fmla="*/ 14 h 147"/>
                <a:gd name="T26" fmla="*/ 23 w 205"/>
                <a:gd name="T27" fmla="*/ 11 h 147"/>
                <a:gd name="T28" fmla="*/ 20 w 205"/>
                <a:gd name="T29" fmla="*/ 9 h 147"/>
                <a:gd name="T30" fmla="*/ 17 w 205"/>
                <a:gd name="T31" fmla="*/ 6 h 147"/>
                <a:gd name="T32" fmla="*/ 14 w 205"/>
                <a:gd name="T33" fmla="*/ 3 h 147"/>
                <a:gd name="T34" fmla="*/ 13 w 205"/>
                <a:gd name="T35" fmla="*/ 0 h 147"/>
                <a:gd name="T36" fmla="*/ 0 w 205"/>
                <a:gd name="T37" fmla="*/ 7 h 147"/>
                <a:gd name="T38" fmla="*/ 3 w 205"/>
                <a:gd name="T39" fmla="*/ 11 h 147"/>
                <a:gd name="T40" fmla="*/ 6 w 205"/>
                <a:gd name="T41" fmla="*/ 14 h 147"/>
                <a:gd name="T42" fmla="*/ 9 w 205"/>
                <a:gd name="T43" fmla="*/ 18 h 147"/>
                <a:gd name="T44" fmla="*/ 12 w 205"/>
                <a:gd name="T45" fmla="*/ 21 h 147"/>
                <a:gd name="T46" fmla="*/ 16 w 205"/>
                <a:gd name="T47" fmla="*/ 24 h 147"/>
                <a:gd name="T48" fmla="*/ 20 w 205"/>
                <a:gd name="T49" fmla="*/ 27 h 147"/>
                <a:gd name="T50" fmla="*/ 24 w 205"/>
                <a:gd name="T51" fmla="*/ 30 h 147"/>
                <a:gd name="T52" fmla="*/ 28 w 205"/>
                <a:gd name="T53" fmla="*/ 32 h 147"/>
                <a:gd name="T54" fmla="*/ 33 w 205"/>
                <a:gd name="T55" fmla="*/ 35 h 147"/>
                <a:gd name="T56" fmla="*/ 37 w 205"/>
                <a:gd name="T57" fmla="*/ 37 h 147"/>
                <a:gd name="T58" fmla="*/ 42 w 205"/>
                <a:gd name="T59" fmla="*/ 38 h 147"/>
                <a:gd name="T60" fmla="*/ 47 w 205"/>
                <a:gd name="T61" fmla="*/ 40 h 147"/>
                <a:gd name="T62" fmla="*/ 51 w 205"/>
                <a:gd name="T63" fmla="*/ 41 h 147"/>
                <a:gd name="T64" fmla="*/ 56 w 205"/>
                <a:gd name="T65" fmla="*/ 42 h 147"/>
                <a:gd name="T66" fmla="*/ 61 w 205"/>
                <a:gd name="T67" fmla="*/ 42 h 147"/>
                <a:gd name="T68" fmla="*/ 66 w 205"/>
                <a:gd name="T69" fmla="*/ 43 h 147"/>
                <a:gd name="T70" fmla="*/ 66 w 205"/>
                <a:gd name="T71" fmla="*/ 43 h 147"/>
                <a:gd name="T72" fmla="*/ 66 w 205"/>
                <a:gd name="T73" fmla="*/ 30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5"/>
                <a:gd name="T112" fmla="*/ 0 h 147"/>
                <a:gd name="T113" fmla="*/ 205 w 205"/>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5" h="147">
                  <a:moveTo>
                    <a:pt x="205" y="103"/>
                  </a:moveTo>
                  <a:lnTo>
                    <a:pt x="205" y="103"/>
                  </a:lnTo>
                  <a:lnTo>
                    <a:pt x="194" y="102"/>
                  </a:lnTo>
                  <a:lnTo>
                    <a:pt x="181" y="101"/>
                  </a:lnTo>
                  <a:lnTo>
                    <a:pt x="170" y="97"/>
                  </a:lnTo>
                  <a:lnTo>
                    <a:pt x="158" y="95"/>
                  </a:lnTo>
                  <a:lnTo>
                    <a:pt x="146" y="89"/>
                  </a:lnTo>
                  <a:lnTo>
                    <a:pt x="133" y="84"/>
                  </a:lnTo>
                  <a:lnTo>
                    <a:pt x="122" y="79"/>
                  </a:lnTo>
                  <a:lnTo>
                    <a:pt x="111" y="72"/>
                  </a:lnTo>
                  <a:lnTo>
                    <a:pt x="100" y="64"/>
                  </a:lnTo>
                  <a:lnTo>
                    <a:pt x="90" y="56"/>
                  </a:lnTo>
                  <a:lnTo>
                    <a:pt x="79" y="49"/>
                  </a:lnTo>
                  <a:lnTo>
                    <a:pt x="70" y="39"/>
                  </a:lnTo>
                  <a:lnTo>
                    <a:pt x="61" y="30"/>
                  </a:lnTo>
                  <a:lnTo>
                    <a:pt x="53" y="21"/>
                  </a:lnTo>
                  <a:lnTo>
                    <a:pt x="45" y="10"/>
                  </a:lnTo>
                  <a:lnTo>
                    <a:pt x="39" y="0"/>
                  </a:lnTo>
                  <a:lnTo>
                    <a:pt x="0" y="23"/>
                  </a:lnTo>
                  <a:lnTo>
                    <a:pt x="8" y="36"/>
                  </a:lnTo>
                  <a:lnTo>
                    <a:pt x="19" y="48"/>
                  </a:lnTo>
                  <a:lnTo>
                    <a:pt x="27" y="60"/>
                  </a:lnTo>
                  <a:lnTo>
                    <a:pt x="38" y="71"/>
                  </a:lnTo>
                  <a:lnTo>
                    <a:pt x="50" y="81"/>
                  </a:lnTo>
                  <a:lnTo>
                    <a:pt x="62" y="93"/>
                  </a:lnTo>
                  <a:lnTo>
                    <a:pt x="75" y="101"/>
                  </a:lnTo>
                  <a:lnTo>
                    <a:pt x="86" y="109"/>
                  </a:lnTo>
                  <a:lnTo>
                    <a:pt x="101" y="118"/>
                  </a:lnTo>
                  <a:lnTo>
                    <a:pt x="115" y="125"/>
                  </a:lnTo>
                  <a:lnTo>
                    <a:pt x="130" y="131"/>
                  </a:lnTo>
                  <a:lnTo>
                    <a:pt x="145" y="136"/>
                  </a:lnTo>
                  <a:lnTo>
                    <a:pt x="158" y="141"/>
                  </a:lnTo>
                  <a:lnTo>
                    <a:pt x="174" y="144"/>
                  </a:lnTo>
                  <a:lnTo>
                    <a:pt x="189" y="145"/>
                  </a:lnTo>
                  <a:lnTo>
                    <a:pt x="205" y="147"/>
                  </a:lnTo>
                  <a:lnTo>
                    <a:pt x="205" y="103"/>
                  </a:lnTo>
                  <a:close/>
                </a:path>
              </a:pathLst>
            </a:custGeom>
            <a:solidFill>
              <a:srgbClr val="000000"/>
            </a:solidFill>
            <a:ln w="9525">
              <a:noFill/>
              <a:round/>
              <a:headEnd/>
              <a:tailEnd/>
            </a:ln>
          </p:spPr>
          <p:txBody>
            <a:bodyPr wrap="none" anchor="ctr"/>
            <a:lstStyle/>
            <a:p>
              <a:endParaRPr lang="pt-BR"/>
            </a:p>
          </p:txBody>
        </p:sp>
        <p:sp>
          <p:nvSpPr>
            <p:cNvPr id="98" name="Freeform 92"/>
            <p:cNvSpPr>
              <a:spLocks noChangeArrowheads="1"/>
            </p:cNvSpPr>
            <p:nvPr/>
          </p:nvSpPr>
          <p:spPr bwMode="auto">
            <a:xfrm>
              <a:off x="4861" y="2861"/>
              <a:ext cx="105" cy="46"/>
            </a:xfrm>
            <a:custGeom>
              <a:avLst/>
              <a:gdLst>
                <a:gd name="T0" fmla="*/ 105 w 339"/>
                <a:gd name="T1" fmla="*/ 4 h 155"/>
                <a:gd name="T2" fmla="*/ 95 w 339"/>
                <a:gd name="T3" fmla="*/ 0 h 155"/>
                <a:gd name="T4" fmla="*/ 89 w 339"/>
                <a:gd name="T5" fmla="*/ 3 h 155"/>
                <a:gd name="T6" fmla="*/ 82 w 339"/>
                <a:gd name="T7" fmla="*/ 7 h 155"/>
                <a:gd name="T8" fmla="*/ 76 w 339"/>
                <a:gd name="T9" fmla="*/ 10 h 155"/>
                <a:gd name="T10" fmla="*/ 70 w 339"/>
                <a:gd name="T11" fmla="*/ 13 h 155"/>
                <a:gd name="T12" fmla="*/ 64 w 339"/>
                <a:gd name="T13" fmla="*/ 16 h 155"/>
                <a:gd name="T14" fmla="*/ 58 w 339"/>
                <a:gd name="T15" fmla="*/ 18 h 155"/>
                <a:gd name="T16" fmla="*/ 52 w 339"/>
                <a:gd name="T17" fmla="*/ 21 h 155"/>
                <a:gd name="T18" fmla="*/ 46 w 339"/>
                <a:gd name="T19" fmla="*/ 23 h 155"/>
                <a:gd name="T20" fmla="*/ 41 w 339"/>
                <a:gd name="T21" fmla="*/ 26 h 155"/>
                <a:gd name="T22" fmla="*/ 35 w 339"/>
                <a:gd name="T23" fmla="*/ 27 h 155"/>
                <a:gd name="T24" fmla="*/ 29 w 339"/>
                <a:gd name="T25" fmla="*/ 29 h 155"/>
                <a:gd name="T26" fmla="*/ 23 w 339"/>
                <a:gd name="T27" fmla="*/ 31 h 155"/>
                <a:gd name="T28" fmla="*/ 17 w 339"/>
                <a:gd name="T29" fmla="*/ 31 h 155"/>
                <a:gd name="T30" fmla="*/ 12 w 339"/>
                <a:gd name="T31" fmla="*/ 32 h 155"/>
                <a:gd name="T32" fmla="*/ 6 w 339"/>
                <a:gd name="T33" fmla="*/ 33 h 155"/>
                <a:gd name="T34" fmla="*/ 0 w 339"/>
                <a:gd name="T35" fmla="*/ 33 h 155"/>
                <a:gd name="T36" fmla="*/ 0 w 339"/>
                <a:gd name="T37" fmla="*/ 46 h 155"/>
                <a:gd name="T38" fmla="*/ 7 w 339"/>
                <a:gd name="T39" fmla="*/ 46 h 155"/>
                <a:gd name="T40" fmla="*/ 13 w 339"/>
                <a:gd name="T41" fmla="*/ 45 h 155"/>
                <a:gd name="T42" fmla="*/ 20 w 339"/>
                <a:gd name="T43" fmla="*/ 45 h 155"/>
                <a:gd name="T44" fmla="*/ 26 w 339"/>
                <a:gd name="T45" fmla="*/ 44 h 155"/>
                <a:gd name="T46" fmla="*/ 32 w 339"/>
                <a:gd name="T47" fmla="*/ 42 h 155"/>
                <a:gd name="T48" fmla="*/ 38 w 339"/>
                <a:gd name="T49" fmla="*/ 40 h 155"/>
                <a:gd name="T50" fmla="*/ 45 w 339"/>
                <a:gd name="T51" fmla="*/ 38 h 155"/>
                <a:gd name="T52" fmla="*/ 51 w 339"/>
                <a:gd name="T53" fmla="*/ 36 h 155"/>
                <a:gd name="T54" fmla="*/ 58 w 339"/>
                <a:gd name="T55" fmla="*/ 33 h 155"/>
                <a:gd name="T56" fmla="*/ 63 w 339"/>
                <a:gd name="T57" fmla="*/ 31 h 155"/>
                <a:gd name="T58" fmla="*/ 69 w 339"/>
                <a:gd name="T59" fmla="*/ 28 h 155"/>
                <a:gd name="T60" fmla="*/ 76 w 339"/>
                <a:gd name="T61" fmla="*/ 24 h 155"/>
                <a:gd name="T62" fmla="*/ 83 w 339"/>
                <a:gd name="T63" fmla="*/ 21 h 155"/>
                <a:gd name="T64" fmla="*/ 89 w 339"/>
                <a:gd name="T65" fmla="*/ 18 h 155"/>
                <a:gd name="T66" fmla="*/ 95 w 339"/>
                <a:gd name="T67" fmla="*/ 15 h 155"/>
                <a:gd name="T68" fmla="*/ 102 w 339"/>
                <a:gd name="T69" fmla="*/ 12 h 155"/>
                <a:gd name="T70" fmla="*/ 92 w 339"/>
                <a:gd name="T71" fmla="*/ 8 h 155"/>
                <a:gd name="T72" fmla="*/ 105 w 339"/>
                <a:gd name="T73" fmla="*/ 4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155"/>
                <a:gd name="T113" fmla="*/ 339 w 339"/>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155">
                  <a:moveTo>
                    <a:pt x="339" y="13"/>
                  </a:moveTo>
                  <a:lnTo>
                    <a:pt x="308" y="0"/>
                  </a:lnTo>
                  <a:lnTo>
                    <a:pt x="287" y="11"/>
                  </a:lnTo>
                  <a:lnTo>
                    <a:pt x="266" y="23"/>
                  </a:lnTo>
                  <a:lnTo>
                    <a:pt x="246" y="33"/>
                  </a:lnTo>
                  <a:lnTo>
                    <a:pt x="226" y="44"/>
                  </a:lnTo>
                  <a:lnTo>
                    <a:pt x="206" y="53"/>
                  </a:lnTo>
                  <a:lnTo>
                    <a:pt x="187" y="62"/>
                  </a:lnTo>
                  <a:lnTo>
                    <a:pt x="167" y="71"/>
                  </a:lnTo>
                  <a:lnTo>
                    <a:pt x="149" y="79"/>
                  </a:lnTo>
                  <a:lnTo>
                    <a:pt x="131" y="87"/>
                  </a:lnTo>
                  <a:lnTo>
                    <a:pt x="112" y="92"/>
                  </a:lnTo>
                  <a:lnTo>
                    <a:pt x="93" y="97"/>
                  </a:lnTo>
                  <a:lnTo>
                    <a:pt x="75" y="103"/>
                  </a:lnTo>
                  <a:lnTo>
                    <a:pt x="56" y="106"/>
                  </a:lnTo>
                  <a:lnTo>
                    <a:pt x="38" y="109"/>
                  </a:lnTo>
                  <a:lnTo>
                    <a:pt x="19" y="111"/>
                  </a:lnTo>
                  <a:lnTo>
                    <a:pt x="0" y="111"/>
                  </a:lnTo>
                  <a:lnTo>
                    <a:pt x="0" y="155"/>
                  </a:lnTo>
                  <a:lnTo>
                    <a:pt x="21" y="155"/>
                  </a:lnTo>
                  <a:lnTo>
                    <a:pt x="43" y="152"/>
                  </a:lnTo>
                  <a:lnTo>
                    <a:pt x="63" y="150"/>
                  </a:lnTo>
                  <a:lnTo>
                    <a:pt x="84" y="147"/>
                  </a:lnTo>
                  <a:lnTo>
                    <a:pt x="104" y="141"/>
                  </a:lnTo>
                  <a:lnTo>
                    <a:pt x="124" y="135"/>
                  </a:lnTo>
                  <a:lnTo>
                    <a:pt x="144" y="128"/>
                  </a:lnTo>
                  <a:lnTo>
                    <a:pt x="165" y="120"/>
                  </a:lnTo>
                  <a:lnTo>
                    <a:pt x="186" y="112"/>
                  </a:lnTo>
                  <a:lnTo>
                    <a:pt x="205" y="103"/>
                  </a:lnTo>
                  <a:lnTo>
                    <a:pt x="224" y="94"/>
                  </a:lnTo>
                  <a:lnTo>
                    <a:pt x="246" y="82"/>
                  </a:lnTo>
                  <a:lnTo>
                    <a:pt x="267" y="72"/>
                  </a:lnTo>
                  <a:lnTo>
                    <a:pt x="286" y="62"/>
                  </a:lnTo>
                  <a:lnTo>
                    <a:pt x="308" y="50"/>
                  </a:lnTo>
                  <a:lnTo>
                    <a:pt x="329" y="39"/>
                  </a:lnTo>
                  <a:lnTo>
                    <a:pt x="298" y="26"/>
                  </a:lnTo>
                  <a:lnTo>
                    <a:pt x="339" y="13"/>
                  </a:lnTo>
                  <a:close/>
                </a:path>
              </a:pathLst>
            </a:custGeom>
            <a:solidFill>
              <a:srgbClr val="000000"/>
            </a:solidFill>
            <a:ln w="9525">
              <a:noFill/>
              <a:round/>
              <a:headEnd/>
              <a:tailEnd/>
            </a:ln>
          </p:spPr>
          <p:txBody>
            <a:bodyPr wrap="none" anchor="ctr"/>
            <a:lstStyle/>
            <a:p>
              <a:endParaRPr lang="pt-BR"/>
            </a:p>
          </p:txBody>
        </p:sp>
        <p:sp>
          <p:nvSpPr>
            <p:cNvPr id="99" name="Freeform 93"/>
            <p:cNvSpPr>
              <a:spLocks noChangeArrowheads="1"/>
            </p:cNvSpPr>
            <p:nvPr/>
          </p:nvSpPr>
          <p:spPr bwMode="auto">
            <a:xfrm>
              <a:off x="4952" y="2865"/>
              <a:ext cx="90" cy="148"/>
            </a:xfrm>
            <a:custGeom>
              <a:avLst/>
              <a:gdLst>
                <a:gd name="T0" fmla="*/ 90 w 285"/>
                <a:gd name="T1" fmla="*/ 148 h 496"/>
                <a:gd name="T2" fmla="*/ 90 w 285"/>
                <a:gd name="T3" fmla="*/ 139 h 496"/>
                <a:gd name="T4" fmla="*/ 83 w 285"/>
                <a:gd name="T5" fmla="*/ 132 h 496"/>
                <a:gd name="T6" fmla="*/ 77 w 285"/>
                <a:gd name="T7" fmla="*/ 124 h 496"/>
                <a:gd name="T8" fmla="*/ 71 w 285"/>
                <a:gd name="T9" fmla="*/ 116 h 496"/>
                <a:gd name="T10" fmla="*/ 65 w 285"/>
                <a:gd name="T11" fmla="*/ 108 h 496"/>
                <a:gd name="T12" fmla="*/ 60 w 285"/>
                <a:gd name="T13" fmla="*/ 99 h 496"/>
                <a:gd name="T14" fmla="*/ 54 w 285"/>
                <a:gd name="T15" fmla="*/ 90 h 496"/>
                <a:gd name="T16" fmla="*/ 49 w 285"/>
                <a:gd name="T17" fmla="*/ 81 h 496"/>
                <a:gd name="T18" fmla="*/ 44 w 285"/>
                <a:gd name="T19" fmla="*/ 72 h 496"/>
                <a:gd name="T20" fmla="*/ 40 w 285"/>
                <a:gd name="T21" fmla="*/ 63 h 496"/>
                <a:gd name="T22" fmla="*/ 35 w 285"/>
                <a:gd name="T23" fmla="*/ 54 h 496"/>
                <a:gd name="T24" fmla="*/ 31 w 285"/>
                <a:gd name="T25" fmla="*/ 45 h 496"/>
                <a:gd name="T26" fmla="*/ 27 w 285"/>
                <a:gd name="T27" fmla="*/ 36 h 496"/>
                <a:gd name="T28" fmla="*/ 23 w 285"/>
                <a:gd name="T29" fmla="*/ 26 h 496"/>
                <a:gd name="T30" fmla="*/ 19 w 285"/>
                <a:gd name="T31" fmla="*/ 17 h 496"/>
                <a:gd name="T32" fmla="*/ 16 w 285"/>
                <a:gd name="T33" fmla="*/ 9 h 496"/>
                <a:gd name="T34" fmla="*/ 13 w 285"/>
                <a:gd name="T35" fmla="*/ 0 h 496"/>
                <a:gd name="T36" fmla="*/ 0 w 285"/>
                <a:gd name="T37" fmla="*/ 4 h 496"/>
                <a:gd name="T38" fmla="*/ 3 w 285"/>
                <a:gd name="T39" fmla="*/ 13 h 496"/>
                <a:gd name="T40" fmla="*/ 6 w 285"/>
                <a:gd name="T41" fmla="*/ 22 h 496"/>
                <a:gd name="T42" fmla="*/ 10 w 285"/>
                <a:gd name="T43" fmla="*/ 31 h 496"/>
                <a:gd name="T44" fmla="*/ 14 w 285"/>
                <a:gd name="T45" fmla="*/ 40 h 496"/>
                <a:gd name="T46" fmla="*/ 18 w 285"/>
                <a:gd name="T47" fmla="*/ 50 h 496"/>
                <a:gd name="T48" fmla="*/ 22 w 285"/>
                <a:gd name="T49" fmla="*/ 59 h 496"/>
                <a:gd name="T50" fmla="*/ 27 w 285"/>
                <a:gd name="T51" fmla="*/ 69 h 496"/>
                <a:gd name="T52" fmla="*/ 32 w 285"/>
                <a:gd name="T53" fmla="*/ 78 h 496"/>
                <a:gd name="T54" fmla="*/ 37 w 285"/>
                <a:gd name="T55" fmla="*/ 87 h 496"/>
                <a:gd name="T56" fmla="*/ 42 w 285"/>
                <a:gd name="T57" fmla="*/ 96 h 496"/>
                <a:gd name="T58" fmla="*/ 48 w 285"/>
                <a:gd name="T59" fmla="*/ 106 h 496"/>
                <a:gd name="T60" fmla="*/ 54 w 285"/>
                <a:gd name="T61" fmla="*/ 115 h 496"/>
                <a:gd name="T62" fmla="*/ 59 w 285"/>
                <a:gd name="T63" fmla="*/ 124 h 496"/>
                <a:gd name="T64" fmla="*/ 66 w 285"/>
                <a:gd name="T65" fmla="*/ 132 h 496"/>
                <a:gd name="T66" fmla="*/ 73 w 285"/>
                <a:gd name="T67" fmla="*/ 140 h 496"/>
                <a:gd name="T68" fmla="*/ 79 w 285"/>
                <a:gd name="T69" fmla="*/ 148 h 496"/>
                <a:gd name="T70" fmla="*/ 79 w 285"/>
                <a:gd name="T71" fmla="*/ 140 h 496"/>
                <a:gd name="T72" fmla="*/ 90 w 285"/>
                <a:gd name="T73" fmla="*/ 148 h 4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496"/>
                <a:gd name="T113" fmla="*/ 285 w 285"/>
                <a:gd name="T114" fmla="*/ 496 h 4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496">
                  <a:moveTo>
                    <a:pt x="285" y="495"/>
                  </a:moveTo>
                  <a:lnTo>
                    <a:pt x="285" y="467"/>
                  </a:lnTo>
                  <a:lnTo>
                    <a:pt x="264" y="443"/>
                  </a:lnTo>
                  <a:lnTo>
                    <a:pt x="244" y="416"/>
                  </a:lnTo>
                  <a:lnTo>
                    <a:pt x="225" y="389"/>
                  </a:lnTo>
                  <a:lnTo>
                    <a:pt x="207" y="361"/>
                  </a:lnTo>
                  <a:lnTo>
                    <a:pt x="190" y="332"/>
                  </a:lnTo>
                  <a:lnTo>
                    <a:pt x="172" y="303"/>
                  </a:lnTo>
                  <a:lnTo>
                    <a:pt x="156" y="272"/>
                  </a:lnTo>
                  <a:lnTo>
                    <a:pt x="140" y="241"/>
                  </a:lnTo>
                  <a:lnTo>
                    <a:pt x="127" y="211"/>
                  </a:lnTo>
                  <a:lnTo>
                    <a:pt x="112" y="180"/>
                  </a:lnTo>
                  <a:lnTo>
                    <a:pt x="98" y="151"/>
                  </a:lnTo>
                  <a:lnTo>
                    <a:pt x="85" y="119"/>
                  </a:lnTo>
                  <a:lnTo>
                    <a:pt x="73" y="88"/>
                  </a:lnTo>
                  <a:lnTo>
                    <a:pt x="61" y="58"/>
                  </a:lnTo>
                  <a:lnTo>
                    <a:pt x="51" y="29"/>
                  </a:lnTo>
                  <a:lnTo>
                    <a:pt x="41" y="0"/>
                  </a:lnTo>
                  <a:lnTo>
                    <a:pt x="0" y="13"/>
                  </a:lnTo>
                  <a:lnTo>
                    <a:pt x="10" y="43"/>
                  </a:lnTo>
                  <a:lnTo>
                    <a:pt x="20" y="74"/>
                  </a:lnTo>
                  <a:lnTo>
                    <a:pt x="32" y="104"/>
                  </a:lnTo>
                  <a:lnTo>
                    <a:pt x="44" y="135"/>
                  </a:lnTo>
                  <a:lnTo>
                    <a:pt x="57" y="167"/>
                  </a:lnTo>
                  <a:lnTo>
                    <a:pt x="71" y="199"/>
                  </a:lnTo>
                  <a:lnTo>
                    <a:pt x="85" y="230"/>
                  </a:lnTo>
                  <a:lnTo>
                    <a:pt x="101" y="262"/>
                  </a:lnTo>
                  <a:lnTo>
                    <a:pt x="117" y="293"/>
                  </a:lnTo>
                  <a:lnTo>
                    <a:pt x="134" y="323"/>
                  </a:lnTo>
                  <a:lnTo>
                    <a:pt x="151" y="354"/>
                  </a:lnTo>
                  <a:lnTo>
                    <a:pt x="170" y="384"/>
                  </a:lnTo>
                  <a:lnTo>
                    <a:pt x="188" y="414"/>
                  </a:lnTo>
                  <a:lnTo>
                    <a:pt x="208" y="441"/>
                  </a:lnTo>
                  <a:lnTo>
                    <a:pt x="230" y="470"/>
                  </a:lnTo>
                  <a:lnTo>
                    <a:pt x="250" y="496"/>
                  </a:lnTo>
                  <a:lnTo>
                    <a:pt x="250" y="468"/>
                  </a:lnTo>
                  <a:lnTo>
                    <a:pt x="285" y="495"/>
                  </a:lnTo>
                  <a:close/>
                </a:path>
              </a:pathLst>
            </a:custGeom>
            <a:solidFill>
              <a:srgbClr val="000000"/>
            </a:solidFill>
            <a:ln w="9525">
              <a:noFill/>
              <a:round/>
              <a:headEnd/>
              <a:tailEnd/>
            </a:ln>
          </p:spPr>
          <p:txBody>
            <a:bodyPr wrap="none" anchor="ctr"/>
            <a:lstStyle/>
            <a:p>
              <a:endParaRPr lang="pt-BR"/>
            </a:p>
          </p:txBody>
        </p:sp>
        <p:sp>
          <p:nvSpPr>
            <p:cNvPr id="100" name="Freeform 94"/>
            <p:cNvSpPr>
              <a:spLocks noChangeArrowheads="1"/>
            </p:cNvSpPr>
            <p:nvPr/>
          </p:nvSpPr>
          <p:spPr bwMode="auto">
            <a:xfrm>
              <a:off x="4930" y="3004"/>
              <a:ext cx="112" cy="124"/>
            </a:xfrm>
            <a:custGeom>
              <a:avLst/>
              <a:gdLst>
                <a:gd name="T0" fmla="*/ 6 w 355"/>
                <a:gd name="T1" fmla="*/ 124 h 417"/>
                <a:gd name="T2" fmla="*/ 11 w 355"/>
                <a:gd name="T3" fmla="*/ 121 h 417"/>
                <a:gd name="T4" fmla="*/ 17 w 355"/>
                <a:gd name="T5" fmla="*/ 114 h 417"/>
                <a:gd name="T6" fmla="*/ 22 w 355"/>
                <a:gd name="T7" fmla="*/ 107 h 417"/>
                <a:gd name="T8" fmla="*/ 28 w 355"/>
                <a:gd name="T9" fmla="*/ 100 h 417"/>
                <a:gd name="T10" fmla="*/ 35 w 355"/>
                <a:gd name="T11" fmla="*/ 92 h 417"/>
                <a:gd name="T12" fmla="*/ 41 w 355"/>
                <a:gd name="T13" fmla="*/ 85 h 417"/>
                <a:gd name="T14" fmla="*/ 47 w 355"/>
                <a:gd name="T15" fmla="*/ 78 h 417"/>
                <a:gd name="T16" fmla="*/ 53 w 355"/>
                <a:gd name="T17" fmla="*/ 71 h 417"/>
                <a:gd name="T18" fmla="*/ 60 w 355"/>
                <a:gd name="T19" fmla="*/ 65 h 417"/>
                <a:gd name="T20" fmla="*/ 66 w 355"/>
                <a:gd name="T21" fmla="*/ 57 h 417"/>
                <a:gd name="T22" fmla="*/ 73 w 355"/>
                <a:gd name="T23" fmla="*/ 51 h 417"/>
                <a:gd name="T24" fmla="*/ 79 w 355"/>
                <a:gd name="T25" fmla="*/ 43 h 417"/>
                <a:gd name="T26" fmla="*/ 86 w 355"/>
                <a:gd name="T27" fmla="*/ 37 h 417"/>
                <a:gd name="T28" fmla="*/ 93 w 355"/>
                <a:gd name="T29" fmla="*/ 29 h 417"/>
                <a:gd name="T30" fmla="*/ 99 w 355"/>
                <a:gd name="T31" fmla="*/ 22 h 417"/>
                <a:gd name="T32" fmla="*/ 105 w 355"/>
                <a:gd name="T33" fmla="*/ 15 h 417"/>
                <a:gd name="T34" fmla="*/ 112 w 355"/>
                <a:gd name="T35" fmla="*/ 8 h 417"/>
                <a:gd name="T36" fmla="*/ 101 w 355"/>
                <a:gd name="T37" fmla="*/ 0 h 417"/>
                <a:gd name="T38" fmla="*/ 95 w 355"/>
                <a:gd name="T39" fmla="*/ 7 h 417"/>
                <a:gd name="T40" fmla="*/ 88 w 355"/>
                <a:gd name="T41" fmla="*/ 13 h 417"/>
                <a:gd name="T42" fmla="*/ 82 w 355"/>
                <a:gd name="T43" fmla="*/ 21 h 417"/>
                <a:gd name="T44" fmla="*/ 76 w 355"/>
                <a:gd name="T45" fmla="*/ 28 h 417"/>
                <a:gd name="T46" fmla="*/ 69 w 355"/>
                <a:gd name="T47" fmla="*/ 34 h 417"/>
                <a:gd name="T48" fmla="*/ 62 w 355"/>
                <a:gd name="T49" fmla="*/ 42 h 417"/>
                <a:gd name="T50" fmla="*/ 56 w 355"/>
                <a:gd name="T51" fmla="*/ 48 h 417"/>
                <a:gd name="T52" fmla="*/ 49 w 355"/>
                <a:gd name="T53" fmla="*/ 56 h 417"/>
                <a:gd name="T54" fmla="*/ 43 w 355"/>
                <a:gd name="T55" fmla="*/ 62 h 417"/>
                <a:gd name="T56" fmla="*/ 36 w 355"/>
                <a:gd name="T57" fmla="*/ 70 h 417"/>
                <a:gd name="T58" fmla="*/ 30 w 355"/>
                <a:gd name="T59" fmla="*/ 77 h 417"/>
                <a:gd name="T60" fmla="*/ 24 w 355"/>
                <a:gd name="T61" fmla="*/ 84 h 417"/>
                <a:gd name="T62" fmla="*/ 18 w 355"/>
                <a:gd name="T63" fmla="*/ 92 h 417"/>
                <a:gd name="T64" fmla="*/ 11 w 355"/>
                <a:gd name="T65" fmla="*/ 99 h 417"/>
                <a:gd name="T66" fmla="*/ 5 w 355"/>
                <a:gd name="T67" fmla="*/ 106 h 417"/>
                <a:gd name="T68" fmla="*/ 0 w 355"/>
                <a:gd name="T69" fmla="*/ 114 h 417"/>
                <a:gd name="T70" fmla="*/ 5 w 355"/>
                <a:gd name="T71" fmla="*/ 111 h 417"/>
                <a:gd name="T72" fmla="*/ 6 w 355"/>
                <a:gd name="T73" fmla="*/ 124 h 4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5"/>
                <a:gd name="T112" fmla="*/ 0 h 417"/>
                <a:gd name="T113" fmla="*/ 355 w 355"/>
                <a:gd name="T114" fmla="*/ 417 h 4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5" h="417">
                  <a:moveTo>
                    <a:pt x="20" y="417"/>
                  </a:moveTo>
                  <a:lnTo>
                    <a:pt x="36" y="408"/>
                  </a:lnTo>
                  <a:lnTo>
                    <a:pt x="54" y="383"/>
                  </a:lnTo>
                  <a:lnTo>
                    <a:pt x="71" y="360"/>
                  </a:lnTo>
                  <a:lnTo>
                    <a:pt x="90" y="335"/>
                  </a:lnTo>
                  <a:lnTo>
                    <a:pt x="110" y="311"/>
                  </a:lnTo>
                  <a:lnTo>
                    <a:pt x="129" y="287"/>
                  </a:lnTo>
                  <a:lnTo>
                    <a:pt x="149" y="263"/>
                  </a:lnTo>
                  <a:lnTo>
                    <a:pt x="169" y="240"/>
                  </a:lnTo>
                  <a:lnTo>
                    <a:pt x="190" y="217"/>
                  </a:lnTo>
                  <a:lnTo>
                    <a:pt x="210" y="193"/>
                  </a:lnTo>
                  <a:lnTo>
                    <a:pt x="231" y="170"/>
                  </a:lnTo>
                  <a:lnTo>
                    <a:pt x="250" y="146"/>
                  </a:lnTo>
                  <a:lnTo>
                    <a:pt x="272" y="123"/>
                  </a:lnTo>
                  <a:lnTo>
                    <a:pt x="294" y="99"/>
                  </a:lnTo>
                  <a:lnTo>
                    <a:pt x="314" y="75"/>
                  </a:lnTo>
                  <a:lnTo>
                    <a:pt x="334" y="52"/>
                  </a:lnTo>
                  <a:lnTo>
                    <a:pt x="355" y="27"/>
                  </a:lnTo>
                  <a:lnTo>
                    <a:pt x="320" y="0"/>
                  </a:lnTo>
                  <a:lnTo>
                    <a:pt x="300" y="23"/>
                  </a:lnTo>
                  <a:lnTo>
                    <a:pt x="280" y="45"/>
                  </a:lnTo>
                  <a:lnTo>
                    <a:pt x="260" y="70"/>
                  </a:lnTo>
                  <a:lnTo>
                    <a:pt x="240" y="94"/>
                  </a:lnTo>
                  <a:lnTo>
                    <a:pt x="218" y="116"/>
                  </a:lnTo>
                  <a:lnTo>
                    <a:pt x="197" y="140"/>
                  </a:lnTo>
                  <a:lnTo>
                    <a:pt x="176" y="163"/>
                  </a:lnTo>
                  <a:lnTo>
                    <a:pt x="155" y="187"/>
                  </a:lnTo>
                  <a:lnTo>
                    <a:pt x="135" y="210"/>
                  </a:lnTo>
                  <a:lnTo>
                    <a:pt x="114" y="235"/>
                  </a:lnTo>
                  <a:lnTo>
                    <a:pt x="95" y="259"/>
                  </a:lnTo>
                  <a:lnTo>
                    <a:pt x="75" y="284"/>
                  </a:lnTo>
                  <a:lnTo>
                    <a:pt x="56" y="308"/>
                  </a:lnTo>
                  <a:lnTo>
                    <a:pt x="36" y="333"/>
                  </a:lnTo>
                  <a:lnTo>
                    <a:pt x="17" y="358"/>
                  </a:lnTo>
                  <a:lnTo>
                    <a:pt x="0" y="383"/>
                  </a:lnTo>
                  <a:lnTo>
                    <a:pt x="16" y="374"/>
                  </a:lnTo>
                  <a:lnTo>
                    <a:pt x="20" y="417"/>
                  </a:lnTo>
                  <a:close/>
                </a:path>
              </a:pathLst>
            </a:custGeom>
            <a:solidFill>
              <a:srgbClr val="000000"/>
            </a:solidFill>
            <a:ln w="9525">
              <a:noFill/>
              <a:round/>
              <a:headEnd/>
              <a:tailEnd/>
            </a:ln>
          </p:spPr>
          <p:txBody>
            <a:bodyPr wrap="none" anchor="ctr"/>
            <a:lstStyle/>
            <a:p>
              <a:endParaRPr lang="pt-BR"/>
            </a:p>
          </p:txBody>
        </p:sp>
        <p:sp>
          <p:nvSpPr>
            <p:cNvPr id="101" name="Freeform 95"/>
            <p:cNvSpPr>
              <a:spLocks noChangeArrowheads="1"/>
            </p:cNvSpPr>
            <p:nvPr/>
          </p:nvSpPr>
          <p:spPr bwMode="auto">
            <a:xfrm>
              <a:off x="4833" y="3077"/>
              <a:ext cx="105" cy="52"/>
            </a:xfrm>
            <a:custGeom>
              <a:avLst/>
              <a:gdLst>
                <a:gd name="T0" fmla="*/ 0 w 334"/>
                <a:gd name="T1" fmla="*/ 10 h 175"/>
                <a:gd name="T2" fmla="*/ 0 w 334"/>
                <a:gd name="T3" fmla="*/ 10 h 175"/>
                <a:gd name="T4" fmla="*/ 5 w 334"/>
                <a:gd name="T5" fmla="*/ 13 h 175"/>
                <a:gd name="T6" fmla="*/ 10 w 334"/>
                <a:gd name="T7" fmla="*/ 18 h 175"/>
                <a:gd name="T8" fmla="*/ 16 w 334"/>
                <a:gd name="T9" fmla="*/ 21 h 175"/>
                <a:gd name="T10" fmla="*/ 21 w 334"/>
                <a:gd name="T11" fmla="*/ 25 h 175"/>
                <a:gd name="T12" fmla="*/ 27 w 334"/>
                <a:gd name="T13" fmla="*/ 29 h 175"/>
                <a:gd name="T14" fmla="*/ 34 w 334"/>
                <a:gd name="T15" fmla="*/ 32 h 175"/>
                <a:gd name="T16" fmla="*/ 41 w 334"/>
                <a:gd name="T17" fmla="*/ 36 h 175"/>
                <a:gd name="T18" fmla="*/ 47 w 334"/>
                <a:gd name="T19" fmla="*/ 39 h 175"/>
                <a:gd name="T20" fmla="*/ 54 w 334"/>
                <a:gd name="T21" fmla="*/ 42 h 175"/>
                <a:gd name="T22" fmla="*/ 61 w 334"/>
                <a:gd name="T23" fmla="*/ 45 h 175"/>
                <a:gd name="T24" fmla="*/ 68 w 334"/>
                <a:gd name="T25" fmla="*/ 47 h 175"/>
                <a:gd name="T26" fmla="*/ 76 w 334"/>
                <a:gd name="T27" fmla="*/ 49 h 175"/>
                <a:gd name="T28" fmla="*/ 82 w 334"/>
                <a:gd name="T29" fmla="*/ 50 h 175"/>
                <a:gd name="T30" fmla="*/ 90 w 334"/>
                <a:gd name="T31" fmla="*/ 51 h 175"/>
                <a:gd name="T32" fmla="*/ 97 w 334"/>
                <a:gd name="T33" fmla="*/ 52 h 175"/>
                <a:gd name="T34" fmla="*/ 105 w 334"/>
                <a:gd name="T35" fmla="*/ 51 h 175"/>
                <a:gd name="T36" fmla="*/ 104 w 334"/>
                <a:gd name="T37" fmla="*/ 38 h 175"/>
                <a:gd name="T38" fmla="*/ 97 w 334"/>
                <a:gd name="T39" fmla="*/ 38 h 175"/>
                <a:gd name="T40" fmla="*/ 91 w 334"/>
                <a:gd name="T41" fmla="*/ 38 h 175"/>
                <a:gd name="T42" fmla="*/ 86 w 334"/>
                <a:gd name="T43" fmla="*/ 37 h 175"/>
                <a:gd name="T44" fmla="*/ 79 w 334"/>
                <a:gd name="T45" fmla="*/ 36 h 175"/>
                <a:gd name="T46" fmla="*/ 72 w 334"/>
                <a:gd name="T47" fmla="*/ 34 h 175"/>
                <a:gd name="T48" fmla="*/ 66 w 334"/>
                <a:gd name="T49" fmla="*/ 32 h 175"/>
                <a:gd name="T50" fmla="*/ 59 w 334"/>
                <a:gd name="T51" fmla="*/ 30 h 175"/>
                <a:gd name="T52" fmla="*/ 53 w 334"/>
                <a:gd name="T53" fmla="*/ 27 h 175"/>
                <a:gd name="T54" fmla="*/ 47 w 334"/>
                <a:gd name="T55" fmla="*/ 24 h 175"/>
                <a:gd name="T56" fmla="*/ 41 w 334"/>
                <a:gd name="T57" fmla="*/ 21 h 175"/>
                <a:gd name="T58" fmla="*/ 35 w 334"/>
                <a:gd name="T59" fmla="*/ 18 h 175"/>
                <a:gd name="T60" fmla="*/ 29 w 334"/>
                <a:gd name="T61" fmla="*/ 14 h 175"/>
                <a:gd name="T62" fmla="*/ 24 w 334"/>
                <a:gd name="T63" fmla="*/ 10 h 175"/>
                <a:gd name="T64" fmla="*/ 19 w 334"/>
                <a:gd name="T65" fmla="*/ 7 h 175"/>
                <a:gd name="T66" fmla="*/ 14 w 334"/>
                <a:gd name="T67" fmla="*/ 3 h 175"/>
                <a:gd name="T68" fmla="*/ 9 w 334"/>
                <a:gd name="T69" fmla="*/ 0 h 175"/>
                <a:gd name="T70" fmla="*/ 9 w 334"/>
                <a:gd name="T71" fmla="*/ 0 h 175"/>
                <a:gd name="T72" fmla="*/ 0 w 334"/>
                <a:gd name="T73" fmla="*/ 10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4"/>
                <a:gd name="T112" fmla="*/ 0 h 175"/>
                <a:gd name="T113" fmla="*/ 334 w 334"/>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4" h="175">
                  <a:moveTo>
                    <a:pt x="0" y="34"/>
                  </a:moveTo>
                  <a:lnTo>
                    <a:pt x="0" y="34"/>
                  </a:lnTo>
                  <a:lnTo>
                    <a:pt x="15" y="45"/>
                  </a:lnTo>
                  <a:lnTo>
                    <a:pt x="31" y="59"/>
                  </a:lnTo>
                  <a:lnTo>
                    <a:pt x="50" y="72"/>
                  </a:lnTo>
                  <a:lnTo>
                    <a:pt x="68" y="84"/>
                  </a:lnTo>
                  <a:lnTo>
                    <a:pt x="87" y="96"/>
                  </a:lnTo>
                  <a:lnTo>
                    <a:pt x="107" y="109"/>
                  </a:lnTo>
                  <a:lnTo>
                    <a:pt x="129" y="120"/>
                  </a:lnTo>
                  <a:lnTo>
                    <a:pt x="149" y="130"/>
                  </a:lnTo>
                  <a:lnTo>
                    <a:pt x="171" y="142"/>
                  </a:lnTo>
                  <a:lnTo>
                    <a:pt x="194" y="150"/>
                  </a:lnTo>
                  <a:lnTo>
                    <a:pt x="217" y="159"/>
                  </a:lnTo>
                  <a:lnTo>
                    <a:pt x="241" y="164"/>
                  </a:lnTo>
                  <a:lnTo>
                    <a:pt x="262" y="169"/>
                  </a:lnTo>
                  <a:lnTo>
                    <a:pt x="286" y="172"/>
                  </a:lnTo>
                  <a:lnTo>
                    <a:pt x="310" y="175"/>
                  </a:lnTo>
                  <a:lnTo>
                    <a:pt x="334" y="172"/>
                  </a:lnTo>
                  <a:lnTo>
                    <a:pt x="330" y="129"/>
                  </a:lnTo>
                  <a:lnTo>
                    <a:pt x="310" y="129"/>
                  </a:lnTo>
                  <a:lnTo>
                    <a:pt x="291" y="129"/>
                  </a:lnTo>
                  <a:lnTo>
                    <a:pt x="272" y="125"/>
                  </a:lnTo>
                  <a:lnTo>
                    <a:pt x="250" y="121"/>
                  </a:lnTo>
                  <a:lnTo>
                    <a:pt x="230" y="115"/>
                  </a:lnTo>
                  <a:lnTo>
                    <a:pt x="210" y="108"/>
                  </a:lnTo>
                  <a:lnTo>
                    <a:pt x="189" y="100"/>
                  </a:lnTo>
                  <a:lnTo>
                    <a:pt x="170" y="91"/>
                  </a:lnTo>
                  <a:lnTo>
                    <a:pt x="149" y="81"/>
                  </a:lnTo>
                  <a:lnTo>
                    <a:pt x="130" y="71"/>
                  </a:lnTo>
                  <a:lnTo>
                    <a:pt x="110" y="59"/>
                  </a:lnTo>
                  <a:lnTo>
                    <a:pt x="93" y="48"/>
                  </a:lnTo>
                  <a:lnTo>
                    <a:pt x="75" y="35"/>
                  </a:lnTo>
                  <a:lnTo>
                    <a:pt x="59" y="22"/>
                  </a:lnTo>
                  <a:lnTo>
                    <a:pt x="43" y="11"/>
                  </a:lnTo>
                  <a:lnTo>
                    <a:pt x="28" y="0"/>
                  </a:lnTo>
                  <a:lnTo>
                    <a:pt x="0" y="34"/>
                  </a:lnTo>
                  <a:close/>
                </a:path>
              </a:pathLst>
            </a:custGeom>
            <a:solidFill>
              <a:srgbClr val="000000"/>
            </a:solidFill>
            <a:ln w="9525">
              <a:noFill/>
              <a:round/>
              <a:headEnd/>
              <a:tailEnd/>
            </a:ln>
          </p:spPr>
          <p:txBody>
            <a:bodyPr wrap="none" anchor="ctr"/>
            <a:lstStyle/>
            <a:p>
              <a:endParaRPr lang="pt-BR"/>
            </a:p>
          </p:txBody>
        </p:sp>
        <p:sp>
          <p:nvSpPr>
            <p:cNvPr id="102" name="Freeform 96"/>
            <p:cNvSpPr>
              <a:spLocks noChangeArrowheads="1"/>
            </p:cNvSpPr>
            <p:nvPr/>
          </p:nvSpPr>
          <p:spPr bwMode="auto">
            <a:xfrm>
              <a:off x="4767" y="2987"/>
              <a:ext cx="75" cy="100"/>
            </a:xfrm>
            <a:custGeom>
              <a:avLst/>
              <a:gdLst>
                <a:gd name="T0" fmla="*/ 0 w 240"/>
                <a:gd name="T1" fmla="*/ 5 h 335"/>
                <a:gd name="T2" fmla="*/ 0 w 240"/>
                <a:gd name="T3" fmla="*/ 5 h 335"/>
                <a:gd name="T4" fmla="*/ 3 w 240"/>
                <a:gd name="T5" fmla="*/ 12 h 335"/>
                <a:gd name="T6" fmla="*/ 6 w 240"/>
                <a:gd name="T7" fmla="*/ 19 h 335"/>
                <a:gd name="T8" fmla="*/ 9 w 240"/>
                <a:gd name="T9" fmla="*/ 26 h 335"/>
                <a:gd name="T10" fmla="*/ 12 w 240"/>
                <a:gd name="T11" fmla="*/ 32 h 335"/>
                <a:gd name="T12" fmla="*/ 15 w 240"/>
                <a:gd name="T13" fmla="*/ 39 h 335"/>
                <a:gd name="T14" fmla="*/ 18 w 240"/>
                <a:gd name="T15" fmla="*/ 45 h 335"/>
                <a:gd name="T16" fmla="*/ 22 w 240"/>
                <a:gd name="T17" fmla="*/ 51 h 335"/>
                <a:gd name="T18" fmla="*/ 26 w 240"/>
                <a:gd name="T19" fmla="*/ 57 h 335"/>
                <a:gd name="T20" fmla="*/ 30 w 240"/>
                <a:gd name="T21" fmla="*/ 62 h 335"/>
                <a:gd name="T22" fmla="*/ 34 w 240"/>
                <a:gd name="T23" fmla="*/ 68 h 335"/>
                <a:gd name="T24" fmla="*/ 38 w 240"/>
                <a:gd name="T25" fmla="*/ 74 h 335"/>
                <a:gd name="T26" fmla="*/ 43 w 240"/>
                <a:gd name="T27" fmla="*/ 79 h 335"/>
                <a:gd name="T28" fmla="*/ 48 w 240"/>
                <a:gd name="T29" fmla="*/ 84 h 335"/>
                <a:gd name="T30" fmla="*/ 54 w 240"/>
                <a:gd name="T31" fmla="*/ 90 h 335"/>
                <a:gd name="T32" fmla="*/ 60 w 240"/>
                <a:gd name="T33" fmla="*/ 95 h 335"/>
                <a:gd name="T34" fmla="*/ 66 w 240"/>
                <a:gd name="T35" fmla="*/ 100 h 335"/>
                <a:gd name="T36" fmla="*/ 75 w 240"/>
                <a:gd name="T37" fmla="*/ 90 h 335"/>
                <a:gd name="T38" fmla="*/ 69 w 240"/>
                <a:gd name="T39" fmla="*/ 84 h 335"/>
                <a:gd name="T40" fmla="*/ 63 w 240"/>
                <a:gd name="T41" fmla="*/ 80 h 335"/>
                <a:gd name="T42" fmla="*/ 58 w 240"/>
                <a:gd name="T43" fmla="*/ 76 h 335"/>
                <a:gd name="T44" fmla="*/ 53 w 240"/>
                <a:gd name="T45" fmla="*/ 70 h 335"/>
                <a:gd name="T46" fmla="*/ 49 w 240"/>
                <a:gd name="T47" fmla="*/ 65 h 335"/>
                <a:gd name="T48" fmla="*/ 45 w 240"/>
                <a:gd name="T49" fmla="*/ 60 h 335"/>
                <a:gd name="T50" fmla="*/ 41 w 240"/>
                <a:gd name="T51" fmla="*/ 55 h 335"/>
                <a:gd name="T52" fmla="*/ 38 w 240"/>
                <a:gd name="T53" fmla="*/ 50 h 335"/>
                <a:gd name="T54" fmla="*/ 34 w 240"/>
                <a:gd name="T55" fmla="*/ 44 h 335"/>
                <a:gd name="T56" fmla="*/ 31 w 240"/>
                <a:gd name="T57" fmla="*/ 39 h 335"/>
                <a:gd name="T58" fmla="*/ 28 w 240"/>
                <a:gd name="T59" fmla="*/ 33 h 335"/>
                <a:gd name="T60" fmla="*/ 25 w 240"/>
                <a:gd name="T61" fmla="*/ 27 h 335"/>
                <a:gd name="T62" fmla="*/ 22 w 240"/>
                <a:gd name="T63" fmla="*/ 20 h 335"/>
                <a:gd name="T64" fmla="*/ 18 w 240"/>
                <a:gd name="T65" fmla="*/ 13 h 335"/>
                <a:gd name="T66" fmla="*/ 16 w 240"/>
                <a:gd name="T67" fmla="*/ 7 h 335"/>
                <a:gd name="T68" fmla="*/ 13 w 240"/>
                <a:gd name="T69" fmla="*/ 0 h 335"/>
                <a:gd name="T70" fmla="*/ 13 w 240"/>
                <a:gd name="T71" fmla="*/ 0 h 335"/>
                <a:gd name="T72" fmla="*/ 0 w 240"/>
                <a:gd name="T73" fmla="*/ 5 h 3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335"/>
                <a:gd name="T113" fmla="*/ 240 w 240"/>
                <a:gd name="T114" fmla="*/ 335 h 3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335">
                  <a:moveTo>
                    <a:pt x="0" y="16"/>
                  </a:moveTo>
                  <a:lnTo>
                    <a:pt x="0" y="16"/>
                  </a:lnTo>
                  <a:lnTo>
                    <a:pt x="9" y="40"/>
                  </a:lnTo>
                  <a:lnTo>
                    <a:pt x="18" y="64"/>
                  </a:lnTo>
                  <a:lnTo>
                    <a:pt x="28" y="87"/>
                  </a:lnTo>
                  <a:lnTo>
                    <a:pt x="37" y="107"/>
                  </a:lnTo>
                  <a:lnTo>
                    <a:pt x="49" y="130"/>
                  </a:lnTo>
                  <a:lnTo>
                    <a:pt x="59" y="150"/>
                  </a:lnTo>
                  <a:lnTo>
                    <a:pt x="71" y="170"/>
                  </a:lnTo>
                  <a:lnTo>
                    <a:pt x="83" y="190"/>
                  </a:lnTo>
                  <a:lnTo>
                    <a:pt x="96" y="209"/>
                  </a:lnTo>
                  <a:lnTo>
                    <a:pt x="108" y="227"/>
                  </a:lnTo>
                  <a:lnTo>
                    <a:pt x="123" y="247"/>
                  </a:lnTo>
                  <a:lnTo>
                    <a:pt x="139" y="265"/>
                  </a:lnTo>
                  <a:lnTo>
                    <a:pt x="155" y="282"/>
                  </a:lnTo>
                  <a:lnTo>
                    <a:pt x="174" y="301"/>
                  </a:lnTo>
                  <a:lnTo>
                    <a:pt x="192" y="318"/>
                  </a:lnTo>
                  <a:lnTo>
                    <a:pt x="212" y="335"/>
                  </a:lnTo>
                  <a:lnTo>
                    <a:pt x="240" y="301"/>
                  </a:lnTo>
                  <a:lnTo>
                    <a:pt x="222" y="283"/>
                  </a:lnTo>
                  <a:lnTo>
                    <a:pt x="203" y="269"/>
                  </a:lnTo>
                  <a:lnTo>
                    <a:pt x="187" y="253"/>
                  </a:lnTo>
                  <a:lnTo>
                    <a:pt x="171" y="235"/>
                  </a:lnTo>
                  <a:lnTo>
                    <a:pt x="158" y="219"/>
                  </a:lnTo>
                  <a:lnTo>
                    <a:pt x="145" y="202"/>
                  </a:lnTo>
                  <a:lnTo>
                    <a:pt x="132" y="184"/>
                  </a:lnTo>
                  <a:lnTo>
                    <a:pt x="120" y="167"/>
                  </a:lnTo>
                  <a:lnTo>
                    <a:pt x="109" y="147"/>
                  </a:lnTo>
                  <a:lnTo>
                    <a:pt x="98" y="129"/>
                  </a:lnTo>
                  <a:lnTo>
                    <a:pt x="88" y="109"/>
                  </a:lnTo>
                  <a:lnTo>
                    <a:pt x="79" y="89"/>
                  </a:lnTo>
                  <a:lnTo>
                    <a:pt x="69" y="68"/>
                  </a:lnTo>
                  <a:lnTo>
                    <a:pt x="59" y="45"/>
                  </a:lnTo>
                  <a:lnTo>
                    <a:pt x="50" y="24"/>
                  </a:lnTo>
                  <a:lnTo>
                    <a:pt x="41" y="0"/>
                  </a:lnTo>
                  <a:lnTo>
                    <a:pt x="0" y="16"/>
                  </a:lnTo>
                  <a:close/>
                </a:path>
              </a:pathLst>
            </a:custGeom>
            <a:solidFill>
              <a:srgbClr val="000000"/>
            </a:solidFill>
            <a:ln w="9525">
              <a:noFill/>
              <a:round/>
              <a:headEnd/>
              <a:tailEnd/>
            </a:ln>
          </p:spPr>
          <p:txBody>
            <a:bodyPr wrap="none" anchor="ctr"/>
            <a:lstStyle/>
            <a:p>
              <a:endParaRPr lang="pt-BR"/>
            </a:p>
          </p:txBody>
        </p:sp>
        <p:sp>
          <p:nvSpPr>
            <p:cNvPr id="103" name="Freeform 97"/>
            <p:cNvSpPr>
              <a:spLocks noChangeArrowheads="1"/>
            </p:cNvSpPr>
            <p:nvPr/>
          </p:nvSpPr>
          <p:spPr bwMode="auto">
            <a:xfrm>
              <a:off x="4743" y="2865"/>
              <a:ext cx="37" cy="128"/>
            </a:xfrm>
            <a:custGeom>
              <a:avLst/>
              <a:gdLst>
                <a:gd name="T0" fmla="*/ 1 w 118"/>
                <a:gd name="T1" fmla="*/ 0 h 433"/>
                <a:gd name="T2" fmla="*/ 1 w 118"/>
                <a:gd name="T3" fmla="*/ 0 h 433"/>
                <a:gd name="T4" fmla="*/ 1 w 118"/>
                <a:gd name="T5" fmla="*/ 8 h 433"/>
                <a:gd name="T6" fmla="*/ 0 w 118"/>
                <a:gd name="T7" fmla="*/ 16 h 433"/>
                <a:gd name="T8" fmla="*/ 0 w 118"/>
                <a:gd name="T9" fmla="*/ 24 h 433"/>
                <a:gd name="T10" fmla="*/ 1 w 118"/>
                <a:gd name="T11" fmla="*/ 32 h 433"/>
                <a:gd name="T12" fmla="*/ 1 w 118"/>
                <a:gd name="T13" fmla="*/ 40 h 433"/>
                <a:gd name="T14" fmla="*/ 2 w 118"/>
                <a:gd name="T15" fmla="*/ 48 h 433"/>
                <a:gd name="T16" fmla="*/ 3 w 118"/>
                <a:gd name="T17" fmla="*/ 56 h 433"/>
                <a:gd name="T18" fmla="*/ 4 w 118"/>
                <a:gd name="T19" fmla="*/ 63 h 433"/>
                <a:gd name="T20" fmla="*/ 6 w 118"/>
                <a:gd name="T21" fmla="*/ 72 h 433"/>
                <a:gd name="T22" fmla="*/ 8 w 118"/>
                <a:gd name="T23" fmla="*/ 79 h 433"/>
                <a:gd name="T24" fmla="*/ 10 w 118"/>
                <a:gd name="T25" fmla="*/ 87 h 433"/>
                <a:gd name="T26" fmla="*/ 12 w 118"/>
                <a:gd name="T27" fmla="*/ 95 h 433"/>
                <a:gd name="T28" fmla="*/ 14 w 118"/>
                <a:gd name="T29" fmla="*/ 103 h 433"/>
                <a:gd name="T30" fmla="*/ 18 w 118"/>
                <a:gd name="T31" fmla="*/ 111 h 433"/>
                <a:gd name="T32" fmla="*/ 21 w 118"/>
                <a:gd name="T33" fmla="*/ 120 h 433"/>
                <a:gd name="T34" fmla="*/ 24 w 118"/>
                <a:gd name="T35" fmla="*/ 128 h 433"/>
                <a:gd name="T36" fmla="*/ 37 w 118"/>
                <a:gd name="T37" fmla="*/ 123 h 433"/>
                <a:gd name="T38" fmla="*/ 34 w 118"/>
                <a:gd name="T39" fmla="*/ 115 h 433"/>
                <a:gd name="T40" fmla="*/ 30 w 118"/>
                <a:gd name="T41" fmla="*/ 107 h 433"/>
                <a:gd name="T42" fmla="*/ 28 w 118"/>
                <a:gd name="T43" fmla="*/ 99 h 433"/>
                <a:gd name="T44" fmla="*/ 25 w 118"/>
                <a:gd name="T45" fmla="*/ 92 h 433"/>
                <a:gd name="T46" fmla="*/ 23 w 118"/>
                <a:gd name="T47" fmla="*/ 84 h 433"/>
                <a:gd name="T48" fmla="*/ 21 w 118"/>
                <a:gd name="T49" fmla="*/ 77 h 433"/>
                <a:gd name="T50" fmla="*/ 19 w 118"/>
                <a:gd name="T51" fmla="*/ 69 h 433"/>
                <a:gd name="T52" fmla="*/ 18 w 118"/>
                <a:gd name="T53" fmla="*/ 61 h 433"/>
                <a:gd name="T54" fmla="*/ 17 w 118"/>
                <a:gd name="T55" fmla="*/ 54 h 433"/>
                <a:gd name="T56" fmla="*/ 16 w 118"/>
                <a:gd name="T57" fmla="*/ 46 h 433"/>
                <a:gd name="T58" fmla="*/ 15 w 118"/>
                <a:gd name="T59" fmla="*/ 39 h 433"/>
                <a:gd name="T60" fmla="*/ 14 w 118"/>
                <a:gd name="T61" fmla="*/ 31 h 433"/>
                <a:gd name="T62" fmla="*/ 14 w 118"/>
                <a:gd name="T63" fmla="*/ 24 h 433"/>
                <a:gd name="T64" fmla="*/ 14 w 118"/>
                <a:gd name="T65" fmla="*/ 16 h 433"/>
                <a:gd name="T66" fmla="*/ 14 w 118"/>
                <a:gd name="T67" fmla="*/ 9 h 433"/>
                <a:gd name="T68" fmla="*/ 15 w 118"/>
                <a:gd name="T69" fmla="*/ 1 h 433"/>
                <a:gd name="T70" fmla="*/ 15 w 118"/>
                <a:gd name="T71" fmla="*/ 1 h 433"/>
                <a:gd name="T72" fmla="*/ 1 w 118"/>
                <a:gd name="T73" fmla="*/ 0 h 4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433"/>
                <a:gd name="T113" fmla="*/ 118 w 118"/>
                <a:gd name="T114" fmla="*/ 433 h 4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433">
                  <a:moveTo>
                    <a:pt x="3" y="0"/>
                  </a:moveTo>
                  <a:lnTo>
                    <a:pt x="3" y="0"/>
                  </a:lnTo>
                  <a:lnTo>
                    <a:pt x="2" y="26"/>
                  </a:lnTo>
                  <a:lnTo>
                    <a:pt x="0" y="55"/>
                  </a:lnTo>
                  <a:lnTo>
                    <a:pt x="0" y="81"/>
                  </a:lnTo>
                  <a:lnTo>
                    <a:pt x="2" y="109"/>
                  </a:lnTo>
                  <a:lnTo>
                    <a:pt x="3" y="135"/>
                  </a:lnTo>
                  <a:lnTo>
                    <a:pt x="7" y="161"/>
                  </a:lnTo>
                  <a:lnTo>
                    <a:pt x="9" y="189"/>
                  </a:lnTo>
                  <a:lnTo>
                    <a:pt x="14" y="214"/>
                  </a:lnTo>
                  <a:lnTo>
                    <a:pt x="18" y="242"/>
                  </a:lnTo>
                  <a:lnTo>
                    <a:pt x="24" y="268"/>
                  </a:lnTo>
                  <a:lnTo>
                    <a:pt x="31" y="295"/>
                  </a:lnTo>
                  <a:lnTo>
                    <a:pt x="38" y="322"/>
                  </a:lnTo>
                  <a:lnTo>
                    <a:pt x="46" y="349"/>
                  </a:lnTo>
                  <a:lnTo>
                    <a:pt x="56" y="377"/>
                  </a:lnTo>
                  <a:lnTo>
                    <a:pt x="66" y="405"/>
                  </a:lnTo>
                  <a:lnTo>
                    <a:pt x="77" y="433"/>
                  </a:lnTo>
                  <a:lnTo>
                    <a:pt x="118" y="417"/>
                  </a:lnTo>
                  <a:lnTo>
                    <a:pt x="108" y="389"/>
                  </a:lnTo>
                  <a:lnTo>
                    <a:pt x="97" y="363"/>
                  </a:lnTo>
                  <a:lnTo>
                    <a:pt x="89" y="335"/>
                  </a:lnTo>
                  <a:lnTo>
                    <a:pt x="81" y="310"/>
                  </a:lnTo>
                  <a:lnTo>
                    <a:pt x="74" y="284"/>
                  </a:lnTo>
                  <a:lnTo>
                    <a:pt x="68" y="259"/>
                  </a:lnTo>
                  <a:lnTo>
                    <a:pt x="62" y="232"/>
                  </a:lnTo>
                  <a:lnTo>
                    <a:pt x="57" y="207"/>
                  </a:lnTo>
                  <a:lnTo>
                    <a:pt x="53" y="182"/>
                  </a:lnTo>
                  <a:lnTo>
                    <a:pt x="50" y="157"/>
                  </a:lnTo>
                  <a:lnTo>
                    <a:pt x="47" y="131"/>
                  </a:lnTo>
                  <a:lnTo>
                    <a:pt x="46" y="106"/>
                  </a:lnTo>
                  <a:lnTo>
                    <a:pt x="46" y="81"/>
                  </a:lnTo>
                  <a:lnTo>
                    <a:pt x="46" y="55"/>
                  </a:lnTo>
                  <a:lnTo>
                    <a:pt x="46" y="29"/>
                  </a:lnTo>
                  <a:lnTo>
                    <a:pt x="47" y="2"/>
                  </a:lnTo>
                  <a:lnTo>
                    <a:pt x="3" y="0"/>
                  </a:lnTo>
                  <a:close/>
                </a:path>
              </a:pathLst>
            </a:custGeom>
            <a:solidFill>
              <a:srgbClr val="000000"/>
            </a:solidFill>
            <a:ln w="9525">
              <a:noFill/>
              <a:round/>
              <a:headEnd/>
              <a:tailEnd/>
            </a:ln>
          </p:spPr>
          <p:txBody>
            <a:bodyPr wrap="none" anchor="ctr"/>
            <a:lstStyle/>
            <a:p>
              <a:endParaRPr lang="pt-BR"/>
            </a:p>
          </p:txBody>
        </p:sp>
        <p:sp>
          <p:nvSpPr>
            <p:cNvPr id="104" name="Freeform 98"/>
            <p:cNvSpPr>
              <a:spLocks noChangeArrowheads="1"/>
            </p:cNvSpPr>
            <p:nvPr/>
          </p:nvSpPr>
          <p:spPr bwMode="auto">
            <a:xfrm>
              <a:off x="4745" y="2787"/>
              <a:ext cx="23" cy="78"/>
            </a:xfrm>
            <a:custGeom>
              <a:avLst/>
              <a:gdLst>
                <a:gd name="T0" fmla="*/ 16 w 75"/>
                <a:gd name="T1" fmla="*/ 0 h 261"/>
                <a:gd name="T2" fmla="*/ 10 w 75"/>
                <a:gd name="T3" fmla="*/ 6 h 261"/>
                <a:gd name="T4" fmla="*/ 9 w 75"/>
                <a:gd name="T5" fmla="*/ 10 h 261"/>
                <a:gd name="T6" fmla="*/ 8 w 75"/>
                <a:gd name="T7" fmla="*/ 15 h 261"/>
                <a:gd name="T8" fmla="*/ 8 w 75"/>
                <a:gd name="T9" fmla="*/ 20 h 261"/>
                <a:gd name="T10" fmla="*/ 7 w 75"/>
                <a:gd name="T11" fmla="*/ 25 h 261"/>
                <a:gd name="T12" fmla="*/ 6 w 75"/>
                <a:gd name="T13" fmla="*/ 29 h 261"/>
                <a:gd name="T14" fmla="*/ 6 w 75"/>
                <a:gd name="T15" fmla="*/ 34 h 261"/>
                <a:gd name="T16" fmla="*/ 5 w 75"/>
                <a:gd name="T17" fmla="*/ 38 h 261"/>
                <a:gd name="T18" fmla="*/ 4 w 75"/>
                <a:gd name="T19" fmla="*/ 43 h 261"/>
                <a:gd name="T20" fmla="*/ 4 w 75"/>
                <a:gd name="T21" fmla="*/ 47 h 261"/>
                <a:gd name="T22" fmla="*/ 3 w 75"/>
                <a:gd name="T23" fmla="*/ 52 h 261"/>
                <a:gd name="T24" fmla="*/ 2 w 75"/>
                <a:gd name="T25" fmla="*/ 56 h 261"/>
                <a:gd name="T26" fmla="*/ 2 w 75"/>
                <a:gd name="T27" fmla="*/ 61 h 261"/>
                <a:gd name="T28" fmla="*/ 1 w 75"/>
                <a:gd name="T29" fmla="*/ 65 h 261"/>
                <a:gd name="T30" fmla="*/ 1 w 75"/>
                <a:gd name="T31" fmla="*/ 69 h 261"/>
                <a:gd name="T32" fmla="*/ 1 w 75"/>
                <a:gd name="T33" fmla="*/ 73 h 261"/>
                <a:gd name="T34" fmla="*/ 0 w 75"/>
                <a:gd name="T35" fmla="*/ 77 h 261"/>
                <a:gd name="T36" fmla="*/ 13 w 75"/>
                <a:gd name="T37" fmla="*/ 78 h 261"/>
                <a:gd name="T38" fmla="*/ 14 w 75"/>
                <a:gd name="T39" fmla="*/ 75 h 261"/>
                <a:gd name="T40" fmla="*/ 14 w 75"/>
                <a:gd name="T41" fmla="*/ 71 h 261"/>
                <a:gd name="T42" fmla="*/ 14 w 75"/>
                <a:gd name="T43" fmla="*/ 66 h 261"/>
                <a:gd name="T44" fmla="*/ 15 w 75"/>
                <a:gd name="T45" fmla="*/ 62 h 261"/>
                <a:gd name="T46" fmla="*/ 16 w 75"/>
                <a:gd name="T47" fmla="*/ 58 h 261"/>
                <a:gd name="T48" fmla="*/ 16 w 75"/>
                <a:gd name="T49" fmla="*/ 54 h 261"/>
                <a:gd name="T50" fmla="*/ 17 w 75"/>
                <a:gd name="T51" fmla="*/ 49 h 261"/>
                <a:gd name="T52" fmla="*/ 18 w 75"/>
                <a:gd name="T53" fmla="*/ 45 h 261"/>
                <a:gd name="T54" fmla="*/ 18 w 75"/>
                <a:gd name="T55" fmla="*/ 40 h 261"/>
                <a:gd name="T56" fmla="*/ 19 w 75"/>
                <a:gd name="T57" fmla="*/ 36 h 261"/>
                <a:gd name="T58" fmla="*/ 20 w 75"/>
                <a:gd name="T59" fmla="*/ 31 h 261"/>
                <a:gd name="T60" fmla="*/ 21 w 75"/>
                <a:gd name="T61" fmla="*/ 27 h 261"/>
                <a:gd name="T62" fmla="*/ 21 w 75"/>
                <a:gd name="T63" fmla="*/ 21 h 261"/>
                <a:gd name="T64" fmla="*/ 21 w 75"/>
                <a:gd name="T65" fmla="*/ 16 h 261"/>
                <a:gd name="T66" fmla="*/ 22 w 75"/>
                <a:gd name="T67" fmla="*/ 13 h 261"/>
                <a:gd name="T68" fmla="*/ 23 w 75"/>
                <a:gd name="T69" fmla="*/ 7 h 261"/>
                <a:gd name="T70" fmla="*/ 17 w 75"/>
                <a:gd name="T71" fmla="*/ 13 h 261"/>
                <a:gd name="T72" fmla="*/ 16 w 75"/>
                <a:gd name="T73" fmla="*/ 0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261"/>
                <a:gd name="T113" fmla="*/ 75 w 75"/>
                <a:gd name="T114" fmla="*/ 261 h 2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261">
                  <a:moveTo>
                    <a:pt x="51" y="0"/>
                  </a:moveTo>
                  <a:lnTo>
                    <a:pt x="31" y="20"/>
                  </a:lnTo>
                  <a:lnTo>
                    <a:pt x="29" y="35"/>
                  </a:lnTo>
                  <a:lnTo>
                    <a:pt x="27" y="51"/>
                  </a:lnTo>
                  <a:lnTo>
                    <a:pt x="26" y="67"/>
                  </a:lnTo>
                  <a:lnTo>
                    <a:pt x="23" y="82"/>
                  </a:lnTo>
                  <a:lnTo>
                    <a:pt x="21" y="97"/>
                  </a:lnTo>
                  <a:lnTo>
                    <a:pt x="19" y="113"/>
                  </a:lnTo>
                  <a:lnTo>
                    <a:pt x="16" y="127"/>
                  </a:lnTo>
                  <a:lnTo>
                    <a:pt x="14" y="143"/>
                  </a:lnTo>
                  <a:lnTo>
                    <a:pt x="12" y="158"/>
                  </a:lnTo>
                  <a:lnTo>
                    <a:pt x="10" y="173"/>
                  </a:lnTo>
                  <a:lnTo>
                    <a:pt x="7" y="189"/>
                  </a:lnTo>
                  <a:lnTo>
                    <a:pt x="6" y="204"/>
                  </a:lnTo>
                  <a:lnTo>
                    <a:pt x="4" y="218"/>
                  </a:lnTo>
                  <a:lnTo>
                    <a:pt x="3" y="232"/>
                  </a:lnTo>
                  <a:lnTo>
                    <a:pt x="2" y="245"/>
                  </a:lnTo>
                  <a:lnTo>
                    <a:pt x="0" y="259"/>
                  </a:lnTo>
                  <a:lnTo>
                    <a:pt x="44" y="261"/>
                  </a:lnTo>
                  <a:lnTo>
                    <a:pt x="45" y="250"/>
                  </a:lnTo>
                  <a:lnTo>
                    <a:pt x="46" y="236"/>
                  </a:lnTo>
                  <a:lnTo>
                    <a:pt x="47" y="222"/>
                  </a:lnTo>
                  <a:lnTo>
                    <a:pt x="50" y="209"/>
                  </a:lnTo>
                  <a:lnTo>
                    <a:pt x="51" y="194"/>
                  </a:lnTo>
                  <a:lnTo>
                    <a:pt x="53" y="180"/>
                  </a:lnTo>
                  <a:lnTo>
                    <a:pt x="55" y="165"/>
                  </a:lnTo>
                  <a:lnTo>
                    <a:pt x="58" y="150"/>
                  </a:lnTo>
                  <a:lnTo>
                    <a:pt x="60" y="134"/>
                  </a:lnTo>
                  <a:lnTo>
                    <a:pt x="62" y="119"/>
                  </a:lnTo>
                  <a:lnTo>
                    <a:pt x="65" y="103"/>
                  </a:lnTo>
                  <a:lnTo>
                    <a:pt x="67" y="89"/>
                  </a:lnTo>
                  <a:lnTo>
                    <a:pt x="69" y="71"/>
                  </a:lnTo>
                  <a:lnTo>
                    <a:pt x="70" y="55"/>
                  </a:lnTo>
                  <a:lnTo>
                    <a:pt x="73" y="42"/>
                  </a:lnTo>
                  <a:lnTo>
                    <a:pt x="75" y="24"/>
                  </a:lnTo>
                  <a:lnTo>
                    <a:pt x="55" y="44"/>
                  </a:lnTo>
                  <a:lnTo>
                    <a:pt x="51" y="0"/>
                  </a:lnTo>
                  <a:close/>
                </a:path>
              </a:pathLst>
            </a:custGeom>
            <a:solidFill>
              <a:srgbClr val="000000"/>
            </a:solidFill>
            <a:ln w="9525">
              <a:noFill/>
              <a:round/>
              <a:headEnd/>
              <a:tailEnd/>
            </a:ln>
          </p:spPr>
          <p:txBody>
            <a:bodyPr wrap="none" anchor="ctr"/>
            <a:lstStyle/>
            <a:p>
              <a:endParaRPr lang="pt-BR"/>
            </a:p>
          </p:txBody>
        </p:sp>
        <p:sp>
          <p:nvSpPr>
            <p:cNvPr id="105" name="Freeform 99"/>
            <p:cNvSpPr>
              <a:spLocks noChangeArrowheads="1"/>
            </p:cNvSpPr>
            <p:nvPr/>
          </p:nvSpPr>
          <p:spPr bwMode="auto">
            <a:xfrm>
              <a:off x="4760" y="2785"/>
              <a:ext cx="39" cy="16"/>
            </a:xfrm>
            <a:custGeom>
              <a:avLst/>
              <a:gdLst>
                <a:gd name="T0" fmla="*/ 39 w 127"/>
                <a:gd name="T1" fmla="*/ 7 h 54"/>
                <a:gd name="T2" fmla="*/ 32 w 127"/>
                <a:gd name="T3" fmla="*/ 0 h 54"/>
                <a:gd name="T4" fmla="*/ 0 w 127"/>
                <a:gd name="T5" fmla="*/ 3 h 54"/>
                <a:gd name="T6" fmla="*/ 1 w 127"/>
                <a:gd name="T7" fmla="*/ 16 h 54"/>
                <a:gd name="T8" fmla="*/ 33 w 127"/>
                <a:gd name="T9" fmla="*/ 13 h 54"/>
                <a:gd name="T10" fmla="*/ 25 w 127"/>
                <a:gd name="T11" fmla="*/ 7 h 54"/>
                <a:gd name="T12" fmla="*/ 39 w 127"/>
                <a:gd name="T13" fmla="*/ 7 h 54"/>
                <a:gd name="T14" fmla="*/ 0 60000 65536"/>
                <a:gd name="T15" fmla="*/ 0 60000 65536"/>
                <a:gd name="T16" fmla="*/ 0 60000 65536"/>
                <a:gd name="T17" fmla="*/ 0 60000 65536"/>
                <a:gd name="T18" fmla="*/ 0 60000 65536"/>
                <a:gd name="T19" fmla="*/ 0 60000 65536"/>
                <a:gd name="T20" fmla="*/ 0 60000 65536"/>
                <a:gd name="T21" fmla="*/ 0 w 127"/>
                <a:gd name="T22" fmla="*/ 0 h 54"/>
                <a:gd name="T23" fmla="*/ 127 w 127"/>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54">
                  <a:moveTo>
                    <a:pt x="127" y="22"/>
                  </a:moveTo>
                  <a:lnTo>
                    <a:pt x="103" y="0"/>
                  </a:lnTo>
                  <a:lnTo>
                    <a:pt x="0" y="10"/>
                  </a:lnTo>
                  <a:lnTo>
                    <a:pt x="4" y="54"/>
                  </a:lnTo>
                  <a:lnTo>
                    <a:pt x="107" y="44"/>
                  </a:lnTo>
                  <a:lnTo>
                    <a:pt x="83" y="22"/>
                  </a:lnTo>
                  <a:lnTo>
                    <a:pt x="127" y="22"/>
                  </a:lnTo>
                  <a:close/>
                </a:path>
              </a:pathLst>
            </a:custGeom>
            <a:solidFill>
              <a:srgbClr val="000000"/>
            </a:solidFill>
            <a:ln w="9525">
              <a:noFill/>
              <a:round/>
              <a:headEnd/>
              <a:tailEnd/>
            </a:ln>
          </p:spPr>
          <p:txBody>
            <a:bodyPr wrap="none" anchor="ctr"/>
            <a:lstStyle/>
            <a:p>
              <a:endParaRPr lang="pt-BR"/>
            </a:p>
          </p:txBody>
        </p:sp>
        <p:sp>
          <p:nvSpPr>
            <p:cNvPr id="106" name="Freeform 100"/>
            <p:cNvSpPr>
              <a:spLocks noChangeArrowheads="1"/>
            </p:cNvSpPr>
            <p:nvPr/>
          </p:nvSpPr>
          <p:spPr bwMode="auto">
            <a:xfrm>
              <a:off x="3654" y="2070"/>
              <a:ext cx="557" cy="723"/>
            </a:xfrm>
            <a:custGeom>
              <a:avLst/>
              <a:gdLst>
                <a:gd name="T0" fmla="*/ 17 w 1787"/>
                <a:gd name="T1" fmla="*/ 36 h 2441"/>
                <a:gd name="T2" fmla="*/ 52 w 1787"/>
                <a:gd name="T3" fmla="*/ 78 h 2441"/>
                <a:gd name="T4" fmla="*/ 87 w 1787"/>
                <a:gd name="T5" fmla="*/ 121 h 2441"/>
                <a:gd name="T6" fmla="*/ 121 w 1787"/>
                <a:gd name="T7" fmla="*/ 163 h 2441"/>
                <a:gd name="T8" fmla="*/ 154 w 1787"/>
                <a:gd name="T9" fmla="*/ 206 h 2441"/>
                <a:gd name="T10" fmla="*/ 187 w 1787"/>
                <a:gd name="T11" fmla="*/ 250 h 2441"/>
                <a:gd name="T12" fmla="*/ 220 w 1787"/>
                <a:gd name="T13" fmla="*/ 294 h 2441"/>
                <a:gd name="T14" fmla="*/ 253 w 1787"/>
                <a:gd name="T15" fmla="*/ 338 h 2441"/>
                <a:gd name="T16" fmla="*/ 285 w 1787"/>
                <a:gd name="T17" fmla="*/ 382 h 2441"/>
                <a:gd name="T18" fmla="*/ 317 w 1787"/>
                <a:gd name="T19" fmla="*/ 427 h 2441"/>
                <a:gd name="T20" fmla="*/ 349 w 1787"/>
                <a:gd name="T21" fmla="*/ 472 h 2441"/>
                <a:gd name="T22" fmla="*/ 381 w 1787"/>
                <a:gd name="T23" fmla="*/ 517 h 2441"/>
                <a:gd name="T24" fmla="*/ 413 w 1787"/>
                <a:gd name="T25" fmla="*/ 563 h 2441"/>
                <a:gd name="T26" fmla="*/ 444 w 1787"/>
                <a:gd name="T27" fmla="*/ 609 h 2441"/>
                <a:gd name="T28" fmla="*/ 476 w 1787"/>
                <a:gd name="T29" fmla="*/ 654 h 2441"/>
                <a:gd name="T30" fmla="*/ 507 w 1787"/>
                <a:gd name="T31" fmla="*/ 700 h 2441"/>
                <a:gd name="T32" fmla="*/ 527 w 1787"/>
                <a:gd name="T33" fmla="*/ 720 h 2441"/>
                <a:gd name="T34" fmla="*/ 535 w 1787"/>
                <a:gd name="T35" fmla="*/ 714 h 2441"/>
                <a:gd name="T36" fmla="*/ 544 w 1787"/>
                <a:gd name="T37" fmla="*/ 708 h 2441"/>
                <a:gd name="T38" fmla="*/ 553 w 1787"/>
                <a:gd name="T39" fmla="*/ 701 h 2441"/>
                <a:gd name="T40" fmla="*/ 542 w 1787"/>
                <a:gd name="T41" fmla="*/ 676 h 2441"/>
                <a:gd name="T42" fmla="*/ 513 w 1787"/>
                <a:gd name="T43" fmla="*/ 631 h 2441"/>
                <a:gd name="T44" fmla="*/ 482 w 1787"/>
                <a:gd name="T45" fmla="*/ 586 h 2441"/>
                <a:gd name="T46" fmla="*/ 451 w 1787"/>
                <a:gd name="T47" fmla="*/ 541 h 2441"/>
                <a:gd name="T48" fmla="*/ 419 w 1787"/>
                <a:gd name="T49" fmla="*/ 495 h 2441"/>
                <a:gd name="T50" fmla="*/ 387 w 1787"/>
                <a:gd name="T51" fmla="*/ 451 h 2441"/>
                <a:gd name="T52" fmla="*/ 354 w 1787"/>
                <a:gd name="T53" fmla="*/ 406 h 2441"/>
                <a:gd name="T54" fmla="*/ 320 w 1787"/>
                <a:gd name="T55" fmla="*/ 362 h 2441"/>
                <a:gd name="T56" fmla="*/ 286 w 1787"/>
                <a:gd name="T57" fmla="*/ 318 h 2441"/>
                <a:gd name="T58" fmla="*/ 252 w 1787"/>
                <a:gd name="T59" fmla="*/ 274 h 2441"/>
                <a:gd name="T60" fmla="*/ 217 w 1787"/>
                <a:gd name="T61" fmla="*/ 231 h 2441"/>
                <a:gd name="T62" fmla="*/ 182 w 1787"/>
                <a:gd name="T63" fmla="*/ 187 h 2441"/>
                <a:gd name="T64" fmla="*/ 147 w 1787"/>
                <a:gd name="T65" fmla="*/ 145 h 2441"/>
                <a:gd name="T66" fmla="*/ 112 w 1787"/>
                <a:gd name="T67" fmla="*/ 103 h 2441"/>
                <a:gd name="T68" fmla="*/ 76 w 1787"/>
                <a:gd name="T69" fmla="*/ 62 h 2441"/>
                <a:gd name="T70" fmla="*/ 40 w 1787"/>
                <a:gd name="T71" fmla="*/ 20 h 2441"/>
                <a:gd name="T72" fmla="*/ 19 w 1787"/>
                <a:gd name="T73" fmla="*/ 2 h 2441"/>
                <a:gd name="T74" fmla="*/ 13 w 1787"/>
                <a:gd name="T75" fmla="*/ 6 h 2441"/>
                <a:gd name="T76" fmla="*/ 8 w 1787"/>
                <a:gd name="T77" fmla="*/ 9 h 2441"/>
                <a:gd name="T78" fmla="*/ 3 w 1787"/>
                <a:gd name="T79" fmla="*/ 13 h 24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7"/>
                <a:gd name="T121" fmla="*/ 0 h 2441"/>
                <a:gd name="T122" fmla="*/ 1787 w 1787"/>
                <a:gd name="T123" fmla="*/ 2441 h 24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7" h="2441">
                  <a:moveTo>
                    <a:pt x="0" y="52"/>
                  </a:moveTo>
                  <a:lnTo>
                    <a:pt x="56" y="122"/>
                  </a:lnTo>
                  <a:lnTo>
                    <a:pt x="112" y="193"/>
                  </a:lnTo>
                  <a:lnTo>
                    <a:pt x="168" y="264"/>
                  </a:lnTo>
                  <a:lnTo>
                    <a:pt x="223" y="335"/>
                  </a:lnTo>
                  <a:lnTo>
                    <a:pt x="278" y="407"/>
                  </a:lnTo>
                  <a:lnTo>
                    <a:pt x="333" y="479"/>
                  </a:lnTo>
                  <a:lnTo>
                    <a:pt x="387" y="551"/>
                  </a:lnTo>
                  <a:lnTo>
                    <a:pt x="441" y="623"/>
                  </a:lnTo>
                  <a:lnTo>
                    <a:pt x="495" y="696"/>
                  </a:lnTo>
                  <a:lnTo>
                    <a:pt x="549" y="769"/>
                  </a:lnTo>
                  <a:lnTo>
                    <a:pt x="601" y="844"/>
                  </a:lnTo>
                  <a:lnTo>
                    <a:pt x="654" y="917"/>
                  </a:lnTo>
                  <a:lnTo>
                    <a:pt x="707" y="991"/>
                  </a:lnTo>
                  <a:lnTo>
                    <a:pt x="759" y="1066"/>
                  </a:lnTo>
                  <a:lnTo>
                    <a:pt x="812" y="1140"/>
                  </a:lnTo>
                  <a:lnTo>
                    <a:pt x="863" y="1216"/>
                  </a:lnTo>
                  <a:lnTo>
                    <a:pt x="915" y="1291"/>
                  </a:lnTo>
                  <a:lnTo>
                    <a:pt x="966" y="1367"/>
                  </a:lnTo>
                  <a:lnTo>
                    <a:pt x="1018" y="1442"/>
                  </a:lnTo>
                  <a:lnTo>
                    <a:pt x="1069" y="1518"/>
                  </a:lnTo>
                  <a:lnTo>
                    <a:pt x="1121" y="1595"/>
                  </a:lnTo>
                  <a:lnTo>
                    <a:pt x="1172" y="1670"/>
                  </a:lnTo>
                  <a:lnTo>
                    <a:pt x="1223" y="1747"/>
                  </a:lnTo>
                  <a:lnTo>
                    <a:pt x="1273" y="1823"/>
                  </a:lnTo>
                  <a:lnTo>
                    <a:pt x="1324" y="1900"/>
                  </a:lnTo>
                  <a:lnTo>
                    <a:pt x="1375" y="1977"/>
                  </a:lnTo>
                  <a:lnTo>
                    <a:pt x="1425" y="2055"/>
                  </a:lnTo>
                  <a:lnTo>
                    <a:pt x="1475" y="2131"/>
                  </a:lnTo>
                  <a:lnTo>
                    <a:pt x="1526" y="2209"/>
                  </a:lnTo>
                  <a:lnTo>
                    <a:pt x="1576" y="2286"/>
                  </a:lnTo>
                  <a:lnTo>
                    <a:pt x="1626" y="2364"/>
                  </a:lnTo>
                  <a:lnTo>
                    <a:pt x="1677" y="2441"/>
                  </a:lnTo>
                  <a:lnTo>
                    <a:pt x="1690" y="2431"/>
                  </a:lnTo>
                  <a:lnTo>
                    <a:pt x="1704" y="2420"/>
                  </a:lnTo>
                  <a:lnTo>
                    <a:pt x="1718" y="2409"/>
                  </a:lnTo>
                  <a:lnTo>
                    <a:pt x="1732" y="2399"/>
                  </a:lnTo>
                  <a:lnTo>
                    <a:pt x="1745" y="2389"/>
                  </a:lnTo>
                  <a:lnTo>
                    <a:pt x="1759" y="2378"/>
                  </a:lnTo>
                  <a:lnTo>
                    <a:pt x="1773" y="2368"/>
                  </a:lnTo>
                  <a:lnTo>
                    <a:pt x="1787" y="2358"/>
                  </a:lnTo>
                  <a:lnTo>
                    <a:pt x="1740" y="2281"/>
                  </a:lnTo>
                  <a:lnTo>
                    <a:pt x="1693" y="2206"/>
                  </a:lnTo>
                  <a:lnTo>
                    <a:pt x="1645" y="2129"/>
                  </a:lnTo>
                  <a:lnTo>
                    <a:pt x="1595" y="2052"/>
                  </a:lnTo>
                  <a:lnTo>
                    <a:pt x="1546" y="1977"/>
                  </a:lnTo>
                  <a:lnTo>
                    <a:pt x="1497" y="1900"/>
                  </a:lnTo>
                  <a:lnTo>
                    <a:pt x="1447" y="1825"/>
                  </a:lnTo>
                  <a:lnTo>
                    <a:pt x="1396" y="1748"/>
                  </a:lnTo>
                  <a:lnTo>
                    <a:pt x="1345" y="1672"/>
                  </a:lnTo>
                  <a:lnTo>
                    <a:pt x="1293" y="1597"/>
                  </a:lnTo>
                  <a:lnTo>
                    <a:pt x="1241" y="1521"/>
                  </a:lnTo>
                  <a:lnTo>
                    <a:pt x="1188" y="1446"/>
                  </a:lnTo>
                  <a:lnTo>
                    <a:pt x="1136" y="1371"/>
                  </a:lnTo>
                  <a:lnTo>
                    <a:pt x="1082" y="1296"/>
                  </a:lnTo>
                  <a:lnTo>
                    <a:pt x="1028" y="1221"/>
                  </a:lnTo>
                  <a:lnTo>
                    <a:pt x="973" y="1147"/>
                  </a:lnTo>
                  <a:lnTo>
                    <a:pt x="919" y="1073"/>
                  </a:lnTo>
                  <a:lnTo>
                    <a:pt x="865" y="998"/>
                  </a:lnTo>
                  <a:lnTo>
                    <a:pt x="808" y="925"/>
                  </a:lnTo>
                  <a:lnTo>
                    <a:pt x="754" y="852"/>
                  </a:lnTo>
                  <a:lnTo>
                    <a:pt x="697" y="779"/>
                  </a:lnTo>
                  <a:lnTo>
                    <a:pt x="641" y="706"/>
                  </a:lnTo>
                  <a:lnTo>
                    <a:pt x="585" y="633"/>
                  </a:lnTo>
                  <a:lnTo>
                    <a:pt x="528" y="561"/>
                  </a:lnTo>
                  <a:lnTo>
                    <a:pt x="472" y="490"/>
                  </a:lnTo>
                  <a:lnTo>
                    <a:pt x="415" y="419"/>
                  </a:lnTo>
                  <a:lnTo>
                    <a:pt x="358" y="348"/>
                  </a:lnTo>
                  <a:lnTo>
                    <a:pt x="301" y="277"/>
                  </a:lnTo>
                  <a:lnTo>
                    <a:pt x="243" y="208"/>
                  </a:lnTo>
                  <a:lnTo>
                    <a:pt x="186" y="138"/>
                  </a:lnTo>
                  <a:lnTo>
                    <a:pt x="128" y="69"/>
                  </a:lnTo>
                  <a:lnTo>
                    <a:pt x="71" y="0"/>
                  </a:lnTo>
                  <a:lnTo>
                    <a:pt x="61" y="7"/>
                  </a:lnTo>
                  <a:lnTo>
                    <a:pt x="52" y="13"/>
                  </a:lnTo>
                  <a:lnTo>
                    <a:pt x="43" y="20"/>
                  </a:lnTo>
                  <a:lnTo>
                    <a:pt x="35" y="26"/>
                  </a:lnTo>
                  <a:lnTo>
                    <a:pt x="26" y="32"/>
                  </a:lnTo>
                  <a:lnTo>
                    <a:pt x="17" y="39"/>
                  </a:lnTo>
                  <a:lnTo>
                    <a:pt x="9" y="45"/>
                  </a:lnTo>
                  <a:lnTo>
                    <a:pt x="0" y="52"/>
                  </a:lnTo>
                  <a:close/>
                </a:path>
              </a:pathLst>
            </a:custGeom>
            <a:solidFill>
              <a:srgbClr val="FFFFCC"/>
            </a:solidFill>
            <a:ln w="9525">
              <a:noFill/>
              <a:round/>
              <a:headEnd/>
              <a:tailEnd/>
            </a:ln>
          </p:spPr>
          <p:txBody>
            <a:bodyPr wrap="none" anchor="ctr"/>
            <a:lstStyle/>
            <a:p>
              <a:endParaRPr lang="pt-BR"/>
            </a:p>
          </p:txBody>
        </p:sp>
        <p:sp>
          <p:nvSpPr>
            <p:cNvPr id="107" name="Freeform 101"/>
            <p:cNvSpPr>
              <a:spLocks noChangeArrowheads="1"/>
            </p:cNvSpPr>
            <p:nvPr/>
          </p:nvSpPr>
          <p:spPr bwMode="auto">
            <a:xfrm>
              <a:off x="3648" y="2082"/>
              <a:ext cx="533" cy="716"/>
            </a:xfrm>
            <a:custGeom>
              <a:avLst/>
              <a:gdLst>
                <a:gd name="T0" fmla="*/ 533 w 1712"/>
                <a:gd name="T1" fmla="*/ 707 h 2421"/>
                <a:gd name="T2" fmla="*/ 502 w 1712"/>
                <a:gd name="T3" fmla="*/ 661 h 2421"/>
                <a:gd name="T4" fmla="*/ 470 w 1712"/>
                <a:gd name="T5" fmla="*/ 615 h 2421"/>
                <a:gd name="T6" fmla="*/ 439 w 1712"/>
                <a:gd name="T7" fmla="*/ 570 h 2421"/>
                <a:gd name="T8" fmla="*/ 407 w 1712"/>
                <a:gd name="T9" fmla="*/ 524 h 2421"/>
                <a:gd name="T10" fmla="*/ 376 w 1712"/>
                <a:gd name="T11" fmla="*/ 479 h 2421"/>
                <a:gd name="T12" fmla="*/ 344 w 1712"/>
                <a:gd name="T13" fmla="*/ 434 h 2421"/>
                <a:gd name="T14" fmla="*/ 312 w 1712"/>
                <a:gd name="T15" fmla="*/ 389 h 2421"/>
                <a:gd name="T16" fmla="*/ 280 w 1712"/>
                <a:gd name="T17" fmla="*/ 345 h 2421"/>
                <a:gd name="T18" fmla="*/ 248 w 1712"/>
                <a:gd name="T19" fmla="*/ 300 h 2421"/>
                <a:gd name="T20" fmla="*/ 215 w 1712"/>
                <a:gd name="T21" fmla="*/ 256 h 2421"/>
                <a:gd name="T22" fmla="*/ 182 w 1712"/>
                <a:gd name="T23" fmla="*/ 213 h 2421"/>
                <a:gd name="T24" fmla="*/ 149 w 1712"/>
                <a:gd name="T25" fmla="*/ 169 h 2421"/>
                <a:gd name="T26" fmla="*/ 114 w 1712"/>
                <a:gd name="T27" fmla="*/ 126 h 2421"/>
                <a:gd name="T28" fmla="*/ 80 w 1712"/>
                <a:gd name="T29" fmla="*/ 84 h 2421"/>
                <a:gd name="T30" fmla="*/ 45 w 1712"/>
                <a:gd name="T31" fmla="*/ 42 h 2421"/>
                <a:gd name="T32" fmla="*/ 11 w 1712"/>
                <a:gd name="T33" fmla="*/ 0 h 2421"/>
                <a:gd name="T34" fmla="*/ 17 w 1712"/>
                <a:gd name="T35" fmla="*/ 29 h 2421"/>
                <a:gd name="T36" fmla="*/ 52 w 1712"/>
                <a:gd name="T37" fmla="*/ 71 h 2421"/>
                <a:gd name="T38" fmla="*/ 86 w 1712"/>
                <a:gd name="T39" fmla="*/ 113 h 2421"/>
                <a:gd name="T40" fmla="*/ 120 w 1712"/>
                <a:gd name="T41" fmla="*/ 156 h 2421"/>
                <a:gd name="T42" fmla="*/ 154 w 1712"/>
                <a:gd name="T43" fmla="*/ 199 h 2421"/>
                <a:gd name="T44" fmla="*/ 187 w 1712"/>
                <a:gd name="T45" fmla="*/ 242 h 2421"/>
                <a:gd name="T46" fmla="*/ 219 w 1712"/>
                <a:gd name="T47" fmla="*/ 286 h 2421"/>
                <a:gd name="T48" fmla="*/ 252 w 1712"/>
                <a:gd name="T49" fmla="*/ 330 h 2421"/>
                <a:gd name="T50" fmla="*/ 285 w 1712"/>
                <a:gd name="T51" fmla="*/ 374 h 2421"/>
                <a:gd name="T52" fmla="*/ 316 w 1712"/>
                <a:gd name="T53" fmla="*/ 419 h 2421"/>
                <a:gd name="T54" fmla="*/ 348 w 1712"/>
                <a:gd name="T55" fmla="*/ 464 h 2421"/>
                <a:gd name="T56" fmla="*/ 380 w 1712"/>
                <a:gd name="T57" fmla="*/ 509 h 2421"/>
                <a:gd name="T58" fmla="*/ 412 w 1712"/>
                <a:gd name="T59" fmla="*/ 555 h 2421"/>
                <a:gd name="T60" fmla="*/ 443 w 1712"/>
                <a:gd name="T61" fmla="*/ 600 h 2421"/>
                <a:gd name="T62" fmla="*/ 474 w 1712"/>
                <a:gd name="T63" fmla="*/ 646 h 2421"/>
                <a:gd name="T64" fmla="*/ 506 w 1712"/>
                <a:gd name="T65" fmla="*/ 691 h 2421"/>
                <a:gd name="T66" fmla="*/ 531 w 1712"/>
                <a:gd name="T67" fmla="*/ 716 h 24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2"/>
                <a:gd name="T103" fmla="*/ 0 h 2421"/>
                <a:gd name="T104" fmla="*/ 1712 w 1712"/>
                <a:gd name="T105" fmla="*/ 2421 h 24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2" h="2421">
                  <a:moveTo>
                    <a:pt x="1680" y="2386"/>
                  </a:moveTo>
                  <a:lnTo>
                    <a:pt x="1712" y="2391"/>
                  </a:lnTo>
                  <a:lnTo>
                    <a:pt x="1662" y="2313"/>
                  </a:lnTo>
                  <a:lnTo>
                    <a:pt x="1611" y="2235"/>
                  </a:lnTo>
                  <a:lnTo>
                    <a:pt x="1561" y="2159"/>
                  </a:lnTo>
                  <a:lnTo>
                    <a:pt x="1511" y="2081"/>
                  </a:lnTo>
                  <a:lnTo>
                    <a:pt x="1460" y="2004"/>
                  </a:lnTo>
                  <a:lnTo>
                    <a:pt x="1410" y="1926"/>
                  </a:lnTo>
                  <a:lnTo>
                    <a:pt x="1360" y="1850"/>
                  </a:lnTo>
                  <a:lnTo>
                    <a:pt x="1308" y="1773"/>
                  </a:lnTo>
                  <a:lnTo>
                    <a:pt x="1258" y="1696"/>
                  </a:lnTo>
                  <a:lnTo>
                    <a:pt x="1208" y="1619"/>
                  </a:lnTo>
                  <a:lnTo>
                    <a:pt x="1156" y="1544"/>
                  </a:lnTo>
                  <a:lnTo>
                    <a:pt x="1105" y="1467"/>
                  </a:lnTo>
                  <a:lnTo>
                    <a:pt x="1053" y="1392"/>
                  </a:lnTo>
                  <a:lnTo>
                    <a:pt x="1002" y="1316"/>
                  </a:lnTo>
                  <a:lnTo>
                    <a:pt x="950" y="1241"/>
                  </a:lnTo>
                  <a:lnTo>
                    <a:pt x="899" y="1165"/>
                  </a:lnTo>
                  <a:lnTo>
                    <a:pt x="847" y="1090"/>
                  </a:lnTo>
                  <a:lnTo>
                    <a:pt x="795" y="1015"/>
                  </a:lnTo>
                  <a:lnTo>
                    <a:pt x="742" y="941"/>
                  </a:lnTo>
                  <a:lnTo>
                    <a:pt x="689" y="866"/>
                  </a:lnTo>
                  <a:lnTo>
                    <a:pt x="637" y="793"/>
                  </a:lnTo>
                  <a:lnTo>
                    <a:pt x="584" y="719"/>
                  </a:lnTo>
                  <a:lnTo>
                    <a:pt x="530" y="644"/>
                  </a:lnTo>
                  <a:lnTo>
                    <a:pt x="477" y="571"/>
                  </a:lnTo>
                  <a:lnTo>
                    <a:pt x="423" y="499"/>
                  </a:lnTo>
                  <a:lnTo>
                    <a:pt x="367" y="427"/>
                  </a:lnTo>
                  <a:lnTo>
                    <a:pt x="312" y="355"/>
                  </a:lnTo>
                  <a:lnTo>
                    <a:pt x="257" y="283"/>
                  </a:lnTo>
                  <a:lnTo>
                    <a:pt x="202" y="212"/>
                  </a:lnTo>
                  <a:lnTo>
                    <a:pt x="146" y="141"/>
                  </a:lnTo>
                  <a:lnTo>
                    <a:pt x="90" y="70"/>
                  </a:lnTo>
                  <a:lnTo>
                    <a:pt x="34" y="0"/>
                  </a:lnTo>
                  <a:lnTo>
                    <a:pt x="0" y="28"/>
                  </a:lnTo>
                  <a:lnTo>
                    <a:pt x="56" y="97"/>
                  </a:lnTo>
                  <a:lnTo>
                    <a:pt x="112" y="168"/>
                  </a:lnTo>
                  <a:lnTo>
                    <a:pt x="168" y="239"/>
                  </a:lnTo>
                  <a:lnTo>
                    <a:pt x="223" y="310"/>
                  </a:lnTo>
                  <a:lnTo>
                    <a:pt x="277" y="382"/>
                  </a:lnTo>
                  <a:lnTo>
                    <a:pt x="332" y="454"/>
                  </a:lnTo>
                  <a:lnTo>
                    <a:pt x="386" y="527"/>
                  </a:lnTo>
                  <a:lnTo>
                    <a:pt x="440" y="599"/>
                  </a:lnTo>
                  <a:lnTo>
                    <a:pt x="494" y="672"/>
                  </a:lnTo>
                  <a:lnTo>
                    <a:pt x="547" y="744"/>
                  </a:lnTo>
                  <a:lnTo>
                    <a:pt x="600" y="818"/>
                  </a:lnTo>
                  <a:lnTo>
                    <a:pt x="653" y="892"/>
                  </a:lnTo>
                  <a:lnTo>
                    <a:pt x="705" y="966"/>
                  </a:lnTo>
                  <a:lnTo>
                    <a:pt x="758" y="1040"/>
                  </a:lnTo>
                  <a:lnTo>
                    <a:pt x="811" y="1115"/>
                  </a:lnTo>
                  <a:lnTo>
                    <a:pt x="862" y="1190"/>
                  </a:lnTo>
                  <a:lnTo>
                    <a:pt x="914" y="1266"/>
                  </a:lnTo>
                  <a:lnTo>
                    <a:pt x="965" y="1341"/>
                  </a:lnTo>
                  <a:lnTo>
                    <a:pt x="1016" y="1417"/>
                  </a:lnTo>
                  <a:lnTo>
                    <a:pt x="1068" y="1492"/>
                  </a:lnTo>
                  <a:lnTo>
                    <a:pt x="1119" y="1569"/>
                  </a:lnTo>
                  <a:lnTo>
                    <a:pt x="1171" y="1645"/>
                  </a:lnTo>
                  <a:lnTo>
                    <a:pt x="1221" y="1721"/>
                  </a:lnTo>
                  <a:lnTo>
                    <a:pt x="1272" y="1798"/>
                  </a:lnTo>
                  <a:lnTo>
                    <a:pt x="1323" y="1875"/>
                  </a:lnTo>
                  <a:lnTo>
                    <a:pt x="1373" y="1951"/>
                  </a:lnTo>
                  <a:lnTo>
                    <a:pt x="1424" y="2029"/>
                  </a:lnTo>
                  <a:lnTo>
                    <a:pt x="1474" y="2106"/>
                  </a:lnTo>
                  <a:lnTo>
                    <a:pt x="1524" y="2184"/>
                  </a:lnTo>
                  <a:lnTo>
                    <a:pt x="1575" y="2260"/>
                  </a:lnTo>
                  <a:lnTo>
                    <a:pt x="1625" y="2338"/>
                  </a:lnTo>
                  <a:lnTo>
                    <a:pt x="1675" y="2416"/>
                  </a:lnTo>
                  <a:lnTo>
                    <a:pt x="1707" y="2421"/>
                  </a:lnTo>
                  <a:lnTo>
                    <a:pt x="1680" y="2386"/>
                  </a:lnTo>
                  <a:close/>
                </a:path>
              </a:pathLst>
            </a:custGeom>
            <a:solidFill>
              <a:srgbClr val="000000"/>
            </a:solidFill>
            <a:ln w="9525">
              <a:noFill/>
              <a:round/>
              <a:headEnd/>
              <a:tailEnd/>
            </a:ln>
          </p:spPr>
          <p:txBody>
            <a:bodyPr wrap="none" anchor="ctr"/>
            <a:lstStyle/>
            <a:p>
              <a:endParaRPr lang="pt-BR"/>
            </a:p>
          </p:txBody>
        </p:sp>
        <p:sp>
          <p:nvSpPr>
            <p:cNvPr id="108" name="Freeform 102"/>
            <p:cNvSpPr>
              <a:spLocks noChangeArrowheads="1"/>
            </p:cNvSpPr>
            <p:nvPr/>
          </p:nvSpPr>
          <p:spPr bwMode="auto">
            <a:xfrm>
              <a:off x="4171" y="2762"/>
              <a:ext cx="45" cy="36"/>
            </a:xfrm>
            <a:custGeom>
              <a:avLst/>
              <a:gdLst>
                <a:gd name="T0" fmla="*/ 33 w 143"/>
                <a:gd name="T1" fmla="*/ 9 h 119"/>
                <a:gd name="T2" fmla="*/ 35 w 143"/>
                <a:gd name="T3" fmla="*/ 0 h 119"/>
                <a:gd name="T4" fmla="*/ 30 w 143"/>
                <a:gd name="T5" fmla="*/ 3 h 119"/>
                <a:gd name="T6" fmla="*/ 26 w 143"/>
                <a:gd name="T7" fmla="*/ 6 h 119"/>
                <a:gd name="T8" fmla="*/ 22 w 143"/>
                <a:gd name="T9" fmla="*/ 9 h 119"/>
                <a:gd name="T10" fmla="*/ 17 w 143"/>
                <a:gd name="T11" fmla="*/ 12 h 119"/>
                <a:gd name="T12" fmla="*/ 13 w 143"/>
                <a:gd name="T13" fmla="*/ 15 h 119"/>
                <a:gd name="T14" fmla="*/ 8 w 143"/>
                <a:gd name="T15" fmla="*/ 19 h 119"/>
                <a:gd name="T16" fmla="*/ 4 w 143"/>
                <a:gd name="T17" fmla="*/ 22 h 119"/>
                <a:gd name="T18" fmla="*/ 0 w 143"/>
                <a:gd name="T19" fmla="*/ 25 h 119"/>
                <a:gd name="T20" fmla="*/ 8 w 143"/>
                <a:gd name="T21" fmla="*/ 36 h 119"/>
                <a:gd name="T22" fmla="*/ 13 w 143"/>
                <a:gd name="T23" fmla="*/ 33 h 119"/>
                <a:gd name="T24" fmla="*/ 17 w 143"/>
                <a:gd name="T25" fmla="*/ 29 h 119"/>
                <a:gd name="T26" fmla="*/ 22 w 143"/>
                <a:gd name="T27" fmla="*/ 27 h 119"/>
                <a:gd name="T28" fmla="*/ 26 w 143"/>
                <a:gd name="T29" fmla="*/ 23 h 119"/>
                <a:gd name="T30" fmla="*/ 30 w 143"/>
                <a:gd name="T31" fmla="*/ 20 h 119"/>
                <a:gd name="T32" fmla="*/ 35 w 143"/>
                <a:gd name="T33" fmla="*/ 17 h 119"/>
                <a:gd name="T34" fmla="*/ 39 w 143"/>
                <a:gd name="T35" fmla="*/ 14 h 119"/>
                <a:gd name="T36" fmla="*/ 43 w 143"/>
                <a:gd name="T37" fmla="*/ 11 h 119"/>
                <a:gd name="T38" fmla="*/ 45 w 143"/>
                <a:gd name="T39" fmla="*/ 2 h 119"/>
                <a:gd name="T40" fmla="*/ 33 w 143"/>
                <a:gd name="T41" fmla="*/ 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119"/>
                <a:gd name="T65" fmla="*/ 143 w 143"/>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119">
                  <a:moveTo>
                    <a:pt x="104" y="29"/>
                  </a:moveTo>
                  <a:lnTo>
                    <a:pt x="110" y="0"/>
                  </a:lnTo>
                  <a:lnTo>
                    <a:pt x="96" y="10"/>
                  </a:lnTo>
                  <a:lnTo>
                    <a:pt x="82" y="20"/>
                  </a:lnTo>
                  <a:lnTo>
                    <a:pt x="69" y="30"/>
                  </a:lnTo>
                  <a:lnTo>
                    <a:pt x="55" y="41"/>
                  </a:lnTo>
                  <a:lnTo>
                    <a:pt x="41" y="51"/>
                  </a:lnTo>
                  <a:lnTo>
                    <a:pt x="27" y="63"/>
                  </a:lnTo>
                  <a:lnTo>
                    <a:pt x="14" y="74"/>
                  </a:lnTo>
                  <a:lnTo>
                    <a:pt x="0" y="84"/>
                  </a:lnTo>
                  <a:lnTo>
                    <a:pt x="27" y="119"/>
                  </a:lnTo>
                  <a:lnTo>
                    <a:pt x="41" y="108"/>
                  </a:lnTo>
                  <a:lnTo>
                    <a:pt x="55" y="97"/>
                  </a:lnTo>
                  <a:lnTo>
                    <a:pt x="69" y="88"/>
                  </a:lnTo>
                  <a:lnTo>
                    <a:pt x="82" y="77"/>
                  </a:lnTo>
                  <a:lnTo>
                    <a:pt x="96" y="67"/>
                  </a:lnTo>
                  <a:lnTo>
                    <a:pt x="110" y="57"/>
                  </a:lnTo>
                  <a:lnTo>
                    <a:pt x="124" y="46"/>
                  </a:lnTo>
                  <a:lnTo>
                    <a:pt x="137" y="36"/>
                  </a:lnTo>
                  <a:lnTo>
                    <a:pt x="143" y="6"/>
                  </a:lnTo>
                  <a:lnTo>
                    <a:pt x="104" y="29"/>
                  </a:lnTo>
                  <a:close/>
                </a:path>
              </a:pathLst>
            </a:custGeom>
            <a:solidFill>
              <a:srgbClr val="000000"/>
            </a:solidFill>
            <a:ln w="9525">
              <a:noFill/>
              <a:round/>
              <a:headEnd/>
              <a:tailEnd/>
            </a:ln>
          </p:spPr>
          <p:txBody>
            <a:bodyPr wrap="none" anchor="ctr"/>
            <a:lstStyle/>
            <a:p>
              <a:endParaRPr lang="pt-BR"/>
            </a:p>
          </p:txBody>
        </p:sp>
        <p:sp>
          <p:nvSpPr>
            <p:cNvPr id="109" name="Freeform 103"/>
            <p:cNvSpPr>
              <a:spLocks noChangeArrowheads="1"/>
            </p:cNvSpPr>
            <p:nvPr/>
          </p:nvSpPr>
          <p:spPr bwMode="auto">
            <a:xfrm>
              <a:off x="3671" y="2064"/>
              <a:ext cx="545" cy="707"/>
            </a:xfrm>
            <a:custGeom>
              <a:avLst/>
              <a:gdLst>
                <a:gd name="T0" fmla="*/ 0 w 1753"/>
                <a:gd name="T1" fmla="*/ 10 h 2387"/>
                <a:gd name="T2" fmla="*/ 36 w 1753"/>
                <a:gd name="T3" fmla="*/ 50 h 2387"/>
                <a:gd name="T4" fmla="*/ 72 w 1753"/>
                <a:gd name="T5" fmla="*/ 92 h 2387"/>
                <a:gd name="T6" fmla="*/ 107 w 1753"/>
                <a:gd name="T7" fmla="*/ 134 h 2387"/>
                <a:gd name="T8" fmla="*/ 142 w 1753"/>
                <a:gd name="T9" fmla="*/ 176 h 2387"/>
                <a:gd name="T10" fmla="*/ 178 w 1753"/>
                <a:gd name="T11" fmla="*/ 219 h 2387"/>
                <a:gd name="T12" fmla="*/ 212 w 1753"/>
                <a:gd name="T13" fmla="*/ 262 h 2387"/>
                <a:gd name="T14" fmla="*/ 247 w 1753"/>
                <a:gd name="T15" fmla="*/ 305 h 2387"/>
                <a:gd name="T16" fmla="*/ 280 w 1753"/>
                <a:gd name="T17" fmla="*/ 349 h 2387"/>
                <a:gd name="T18" fmla="*/ 314 w 1753"/>
                <a:gd name="T19" fmla="*/ 393 h 2387"/>
                <a:gd name="T20" fmla="*/ 347 w 1753"/>
                <a:gd name="T21" fmla="*/ 437 h 2387"/>
                <a:gd name="T22" fmla="*/ 380 w 1753"/>
                <a:gd name="T23" fmla="*/ 482 h 2387"/>
                <a:gd name="T24" fmla="*/ 412 w 1753"/>
                <a:gd name="T25" fmla="*/ 527 h 2387"/>
                <a:gd name="T26" fmla="*/ 443 w 1753"/>
                <a:gd name="T27" fmla="*/ 572 h 2387"/>
                <a:gd name="T28" fmla="*/ 474 w 1753"/>
                <a:gd name="T29" fmla="*/ 617 h 2387"/>
                <a:gd name="T30" fmla="*/ 504 w 1753"/>
                <a:gd name="T31" fmla="*/ 662 h 2387"/>
                <a:gd name="T32" fmla="*/ 533 w 1753"/>
                <a:gd name="T33" fmla="*/ 707 h 2387"/>
                <a:gd name="T34" fmla="*/ 530 w 1753"/>
                <a:gd name="T35" fmla="*/ 678 h 2387"/>
                <a:gd name="T36" fmla="*/ 501 w 1753"/>
                <a:gd name="T37" fmla="*/ 633 h 2387"/>
                <a:gd name="T38" fmla="*/ 470 w 1753"/>
                <a:gd name="T39" fmla="*/ 587 h 2387"/>
                <a:gd name="T40" fmla="*/ 439 w 1753"/>
                <a:gd name="T41" fmla="*/ 542 h 2387"/>
                <a:gd name="T42" fmla="*/ 407 w 1753"/>
                <a:gd name="T43" fmla="*/ 497 h 2387"/>
                <a:gd name="T44" fmla="*/ 375 w 1753"/>
                <a:gd name="T45" fmla="*/ 452 h 2387"/>
                <a:gd name="T46" fmla="*/ 342 w 1753"/>
                <a:gd name="T47" fmla="*/ 408 h 2387"/>
                <a:gd name="T48" fmla="*/ 309 w 1753"/>
                <a:gd name="T49" fmla="*/ 363 h 2387"/>
                <a:gd name="T50" fmla="*/ 275 w 1753"/>
                <a:gd name="T51" fmla="*/ 319 h 2387"/>
                <a:gd name="T52" fmla="*/ 241 w 1753"/>
                <a:gd name="T53" fmla="*/ 275 h 2387"/>
                <a:gd name="T54" fmla="*/ 206 w 1753"/>
                <a:gd name="T55" fmla="*/ 232 h 2387"/>
                <a:gd name="T56" fmla="*/ 171 w 1753"/>
                <a:gd name="T57" fmla="*/ 189 h 2387"/>
                <a:gd name="T58" fmla="*/ 136 w 1753"/>
                <a:gd name="T59" fmla="*/ 146 h 2387"/>
                <a:gd name="T60" fmla="*/ 100 w 1753"/>
                <a:gd name="T61" fmla="*/ 105 h 2387"/>
                <a:gd name="T62" fmla="*/ 64 w 1753"/>
                <a:gd name="T63" fmla="*/ 63 h 2387"/>
                <a:gd name="T64" fmla="*/ 29 w 1753"/>
                <a:gd name="T65" fmla="*/ 22 h 2387"/>
                <a:gd name="T66" fmla="*/ 2 w 1753"/>
                <a:gd name="T67" fmla="*/ 0 h 23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3"/>
                <a:gd name="T103" fmla="*/ 0 h 2387"/>
                <a:gd name="T104" fmla="*/ 1753 w 1753"/>
                <a:gd name="T105" fmla="*/ 2387 h 23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3" h="2387">
                  <a:moveTo>
                    <a:pt x="30" y="37"/>
                  </a:moveTo>
                  <a:lnTo>
                    <a:pt x="0" y="33"/>
                  </a:lnTo>
                  <a:lnTo>
                    <a:pt x="58" y="101"/>
                  </a:lnTo>
                  <a:lnTo>
                    <a:pt x="116" y="169"/>
                  </a:lnTo>
                  <a:lnTo>
                    <a:pt x="173" y="239"/>
                  </a:lnTo>
                  <a:lnTo>
                    <a:pt x="230" y="309"/>
                  </a:lnTo>
                  <a:lnTo>
                    <a:pt x="288" y="380"/>
                  </a:lnTo>
                  <a:lnTo>
                    <a:pt x="345" y="451"/>
                  </a:lnTo>
                  <a:lnTo>
                    <a:pt x="402" y="522"/>
                  </a:lnTo>
                  <a:lnTo>
                    <a:pt x="458" y="593"/>
                  </a:lnTo>
                  <a:lnTo>
                    <a:pt x="515" y="665"/>
                  </a:lnTo>
                  <a:lnTo>
                    <a:pt x="571" y="738"/>
                  </a:lnTo>
                  <a:lnTo>
                    <a:pt x="627" y="810"/>
                  </a:lnTo>
                  <a:lnTo>
                    <a:pt x="682" y="884"/>
                  </a:lnTo>
                  <a:lnTo>
                    <a:pt x="737" y="957"/>
                  </a:lnTo>
                  <a:lnTo>
                    <a:pt x="793" y="1030"/>
                  </a:lnTo>
                  <a:lnTo>
                    <a:pt x="848" y="1104"/>
                  </a:lnTo>
                  <a:lnTo>
                    <a:pt x="902" y="1179"/>
                  </a:lnTo>
                  <a:lnTo>
                    <a:pt x="957" y="1253"/>
                  </a:lnTo>
                  <a:lnTo>
                    <a:pt x="1011" y="1326"/>
                  </a:lnTo>
                  <a:lnTo>
                    <a:pt x="1064" y="1402"/>
                  </a:lnTo>
                  <a:lnTo>
                    <a:pt x="1117" y="1476"/>
                  </a:lnTo>
                  <a:lnTo>
                    <a:pt x="1170" y="1552"/>
                  </a:lnTo>
                  <a:lnTo>
                    <a:pt x="1222" y="1627"/>
                  </a:lnTo>
                  <a:lnTo>
                    <a:pt x="1274" y="1703"/>
                  </a:lnTo>
                  <a:lnTo>
                    <a:pt x="1325" y="1778"/>
                  </a:lnTo>
                  <a:lnTo>
                    <a:pt x="1375" y="1855"/>
                  </a:lnTo>
                  <a:lnTo>
                    <a:pt x="1426" y="1931"/>
                  </a:lnTo>
                  <a:lnTo>
                    <a:pt x="1475" y="2007"/>
                  </a:lnTo>
                  <a:lnTo>
                    <a:pt x="1524" y="2083"/>
                  </a:lnTo>
                  <a:lnTo>
                    <a:pt x="1573" y="2158"/>
                  </a:lnTo>
                  <a:lnTo>
                    <a:pt x="1620" y="2235"/>
                  </a:lnTo>
                  <a:lnTo>
                    <a:pt x="1667" y="2311"/>
                  </a:lnTo>
                  <a:lnTo>
                    <a:pt x="1714" y="2387"/>
                  </a:lnTo>
                  <a:lnTo>
                    <a:pt x="1753" y="2364"/>
                  </a:lnTo>
                  <a:lnTo>
                    <a:pt x="1706" y="2288"/>
                  </a:lnTo>
                  <a:lnTo>
                    <a:pt x="1659" y="2212"/>
                  </a:lnTo>
                  <a:lnTo>
                    <a:pt x="1610" y="2136"/>
                  </a:lnTo>
                  <a:lnTo>
                    <a:pt x="1561" y="2058"/>
                  </a:lnTo>
                  <a:lnTo>
                    <a:pt x="1512" y="1982"/>
                  </a:lnTo>
                  <a:lnTo>
                    <a:pt x="1462" y="1906"/>
                  </a:lnTo>
                  <a:lnTo>
                    <a:pt x="1412" y="1830"/>
                  </a:lnTo>
                  <a:lnTo>
                    <a:pt x="1362" y="1753"/>
                  </a:lnTo>
                  <a:lnTo>
                    <a:pt x="1310" y="1678"/>
                  </a:lnTo>
                  <a:lnTo>
                    <a:pt x="1259" y="1602"/>
                  </a:lnTo>
                  <a:lnTo>
                    <a:pt x="1206" y="1527"/>
                  </a:lnTo>
                  <a:lnTo>
                    <a:pt x="1154" y="1451"/>
                  </a:lnTo>
                  <a:lnTo>
                    <a:pt x="1101" y="1377"/>
                  </a:lnTo>
                  <a:lnTo>
                    <a:pt x="1047" y="1301"/>
                  </a:lnTo>
                  <a:lnTo>
                    <a:pt x="993" y="1226"/>
                  </a:lnTo>
                  <a:lnTo>
                    <a:pt x="938" y="1151"/>
                  </a:lnTo>
                  <a:lnTo>
                    <a:pt x="885" y="1077"/>
                  </a:lnTo>
                  <a:lnTo>
                    <a:pt x="830" y="1003"/>
                  </a:lnTo>
                  <a:lnTo>
                    <a:pt x="774" y="929"/>
                  </a:lnTo>
                  <a:lnTo>
                    <a:pt x="719" y="856"/>
                  </a:lnTo>
                  <a:lnTo>
                    <a:pt x="662" y="783"/>
                  </a:lnTo>
                  <a:lnTo>
                    <a:pt x="606" y="711"/>
                  </a:lnTo>
                  <a:lnTo>
                    <a:pt x="550" y="638"/>
                  </a:lnTo>
                  <a:lnTo>
                    <a:pt x="492" y="565"/>
                  </a:lnTo>
                  <a:lnTo>
                    <a:pt x="436" y="494"/>
                  </a:lnTo>
                  <a:lnTo>
                    <a:pt x="379" y="424"/>
                  </a:lnTo>
                  <a:lnTo>
                    <a:pt x="322" y="353"/>
                  </a:lnTo>
                  <a:lnTo>
                    <a:pt x="265" y="282"/>
                  </a:lnTo>
                  <a:lnTo>
                    <a:pt x="207" y="212"/>
                  </a:lnTo>
                  <a:lnTo>
                    <a:pt x="150" y="142"/>
                  </a:lnTo>
                  <a:lnTo>
                    <a:pt x="92" y="73"/>
                  </a:lnTo>
                  <a:lnTo>
                    <a:pt x="35" y="3"/>
                  </a:lnTo>
                  <a:lnTo>
                    <a:pt x="5" y="0"/>
                  </a:lnTo>
                  <a:lnTo>
                    <a:pt x="30" y="37"/>
                  </a:lnTo>
                  <a:close/>
                </a:path>
              </a:pathLst>
            </a:custGeom>
            <a:solidFill>
              <a:srgbClr val="000000"/>
            </a:solidFill>
            <a:ln w="9525">
              <a:noFill/>
              <a:round/>
              <a:headEnd/>
              <a:tailEnd/>
            </a:ln>
          </p:spPr>
          <p:txBody>
            <a:bodyPr wrap="none" anchor="ctr"/>
            <a:lstStyle/>
            <a:p>
              <a:endParaRPr lang="pt-BR"/>
            </a:p>
          </p:txBody>
        </p:sp>
        <p:sp>
          <p:nvSpPr>
            <p:cNvPr id="110" name="Freeform 104"/>
            <p:cNvSpPr>
              <a:spLocks noChangeArrowheads="1"/>
            </p:cNvSpPr>
            <p:nvPr/>
          </p:nvSpPr>
          <p:spPr bwMode="auto">
            <a:xfrm>
              <a:off x="3648" y="2064"/>
              <a:ext cx="32" cy="27"/>
            </a:xfrm>
            <a:custGeom>
              <a:avLst/>
              <a:gdLst>
                <a:gd name="T0" fmla="*/ 11 w 100"/>
                <a:gd name="T1" fmla="*/ 17 h 88"/>
                <a:gd name="T2" fmla="*/ 10 w 100"/>
                <a:gd name="T3" fmla="*/ 27 h 88"/>
                <a:gd name="T4" fmla="*/ 13 w 100"/>
                <a:gd name="T5" fmla="*/ 25 h 88"/>
                <a:gd name="T6" fmla="*/ 15 w 100"/>
                <a:gd name="T7" fmla="*/ 23 h 88"/>
                <a:gd name="T8" fmla="*/ 18 w 100"/>
                <a:gd name="T9" fmla="*/ 21 h 88"/>
                <a:gd name="T10" fmla="*/ 21 w 100"/>
                <a:gd name="T11" fmla="*/ 19 h 88"/>
                <a:gd name="T12" fmla="*/ 24 w 100"/>
                <a:gd name="T13" fmla="*/ 17 h 88"/>
                <a:gd name="T14" fmla="*/ 26 w 100"/>
                <a:gd name="T15" fmla="*/ 15 h 88"/>
                <a:gd name="T16" fmla="*/ 29 w 100"/>
                <a:gd name="T17" fmla="*/ 14 h 88"/>
                <a:gd name="T18" fmla="*/ 32 w 100"/>
                <a:gd name="T19" fmla="*/ 11 h 88"/>
                <a:gd name="T20" fmla="*/ 24 w 100"/>
                <a:gd name="T21" fmla="*/ 0 h 88"/>
                <a:gd name="T22" fmla="*/ 21 w 100"/>
                <a:gd name="T23" fmla="*/ 2 h 88"/>
                <a:gd name="T24" fmla="*/ 18 w 100"/>
                <a:gd name="T25" fmla="*/ 4 h 88"/>
                <a:gd name="T26" fmla="*/ 15 w 100"/>
                <a:gd name="T27" fmla="*/ 6 h 88"/>
                <a:gd name="T28" fmla="*/ 12 w 100"/>
                <a:gd name="T29" fmla="*/ 8 h 88"/>
                <a:gd name="T30" fmla="*/ 9 w 100"/>
                <a:gd name="T31" fmla="*/ 10 h 88"/>
                <a:gd name="T32" fmla="*/ 6 w 100"/>
                <a:gd name="T33" fmla="*/ 12 h 88"/>
                <a:gd name="T34" fmla="*/ 4 w 100"/>
                <a:gd name="T35" fmla="*/ 14 h 88"/>
                <a:gd name="T36" fmla="*/ 1 w 100"/>
                <a:gd name="T37" fmla="*/ 16 h 88"/>
                <a:gd name="T38" fmla="*/ 0 w 100"/>
                <a:gd name="T39" fmla="*/ 26 h 88"/>
                <a:gd name="T40" fmla="*/ 11 w 100"/>
                <a:gd name="T41" fmla="*/ 1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88"/>
                <a:gd name="T65" fmla="*/ 100 w 100"/>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88">
                  <a:moveTo>
                    <a:pt x="34" y="56"/>
                  </a:moveTo>
                  <a:lnTo>
                    <a:pt x="30" y="88"/>
                  </a:lnTo>
                  <a:lnTo>
                    <a:pt x="40" y="81"/>
                  </a:lnTo>
                  <a:lnTo>
                    <a:pt x="48" y="76"/>
                  </a:lnTo>
                  <a:lnTo>
                    <a:pt x="57" y="69"/>
                  </a:lnTo>
                  <a:lnTo>
                    <a:pt x="66" y="62"/>
                  </a:lnTo>
                  <a:lnTo>
                    <a:pt x="74" y="56"/>
                  </a:lnTo>
                  <a:lnTo>
                    <a:pt x="82" y="49"/>
                  </a:lnTo>
                  <a:lnTo>
                    <a:pt x="91" y="44"/>
                  </a:lnTo>
                  <a:lnTo>
                    <a:pt x="100" y="37"/>
                  </a:lnTo>
                  <a:lnTo>
                    <a:pt x="75" y="0"/>
                  </a:lnTo>
                  <a:lnTo>
                    <a:pt x="66" y="7"/>
                  </a:lnTo>
                  <a:lnTo>
                    <a:pt x="57" y="13"/>
                  </a:lnTo>
                  <a:lnTo>
                    <a:pt x="46" y="20"/>
                  </a:lnTo>
                  <a:lnTo>
                    <a:pt x="38" y="25"/>
                  </a:lnTo>
                  <a:lnTo>
                    <a:pt x="29" y="32"/>
                  </a:lnTo>
                  <a:lnTo>
                    <a:pt x="20" y="39"/>
                  </a:lnTo>
                  <a:lnTo>
                    <a:pt x="12" y="45"/>
                  </a:lnTo>
                  <a:lnTo>
                    <a:pt x="3" y="52"/>
                  </a:lnTo>
                  <a:lnTo>
                    <a:pt x="0" y="84"/>
                  </a:lnTo>
                  <a:lnTo>
                    <a:pt x="34" y="56"/>
                  </a:lnTo>
                  <a:close/>
                </a:path>
              </a:pathLst>
            </a:custGeom>
            <a:solidFill>
              <a:srgbClr val="000000"/>
            </a:solidFill>
            <a:ln w="9525">
              <a:noFill/>
              <a:round/>
              <a:headEnd/>
              <a:tailEnd/>
            </a:ln>
          </p:spPr>
          <p:txBody>
            <a:bodyPr wrap="none" anchor="ctr"/>
            <a:lstStyle/>
            <a:p>
              <a:endParaRPr lang="pt-BR"/>
            </a:p>
          </p:txBody>
        </p:sp>
        <p:sp>
          <p:nvSpPr>
            <p:cNvPr id="111" name="Freeform 105"/>
            <p:cNvSpPr>
              <a:spLocks noChangeArrowheads="1"/>
            </p:cNvSpPr>
            <p:nvPr/>
          </p:nvSpPr>
          <p:spPr bwMode="auto">
            <a:xfrm>
              <a:off x="3934" y="2499"/>
              <a:ext cx="76" cy="73"/>
            </a:xfrm>
            <a:custGeom>
              <a:avLst/>
              <a:gdLst>
                <a:gd name="T0" fmla="*/ 64 w 248"/>
                <a:gd name="T1" fmla="*/ 7 h 247"/>
                <a:gd name="T2" fmla="*/ 60 w 248"/>
                <a:gd name="T3" fmla="*/ 6 h 247"/>
                <a:gd name="T4" fmla="*/ 56 w 248"/>
                <a:gd name="T5" fmla="*/ 5 h 247"/>
                <a:gd name="T6" fmla="*/ 52 w 248"/>
                <a:gd name="T7" fmla="*/ 4 h 247"/>
                <a:gd name="T8" fmla="*/ 48 w 248"/>
                <a:gd name="T9" fmla="*/ 3 h 247"/>
                <a:gd name="T10" fmla="*/ 44 w 248"/>
                <a:gd name="T11" fmla="*/ 3 h 247"/>
                <a:gd name="T12" fmla="*/ 40 w 248"/>
                <a:gd name="T13" fmla="*/ 2 h 247"/>
                <a:gd name="T14" fmla="*/ 36 w 248"/>
                <a:gd name="T15" fmla="*/ 1 h 247"/>
                <a:gd name="T16" fmla="*/ 31 w 248"/>
                <a:gd name="T17" fmla="*/ 0 h 247"/>
                <a:gd name="T18" fmla="*/ 28 w 248"/>
                <a:gd name="T19" fmla="*/ 0 h 247"/>
                <a:gd name="T20" fmla="*/ 25 w 248"/>
                <a:gd name="T21" fmla="*/ 0 h 247"/>
                <a:gd name="T22" fmla="*/ 21 w 248"/>
                <a:gd name="T23" fmla="*/ 1 h 247"/>
                <a:gd name="T24" fmla="*/ 18 w 248"/>
                <a:gd name="T25" fmla="*/ 3 h 247"/>
                <a:gd name="T26" fmla="*/ 15 w 248"/>
                <a:gd name="T27" fmla="*/ 4 h 247"/>
                <a:gd name="T28" fmla="*/ 13 w 248"/>
                <a:gd name="T29" fmla="*/ 7 h 247"/>
                <a:gd name="T30" fmla="*/ 10 w 248"/>
                <a:gd name="T31" fmla="*/ 9 h 247"/>
                <a:gd name="T32" fmla="*/ 9 w 248"/>
                <a:gd name="T33" fmla="*/ 12 h 247"/>
                <a:gd name="T34" fmla="*/ 5 w 248"/>
                <a:gd name="T35" fmla="*/ 21 h 247"/>
                <a:gd name="T36" fmla="*/ 2 w 248"/>
                <a:gd name="T37" fmla="*/ 29 h 247"/>
                <a:gd name="T38" fmla="*/ 1 w 248"/>
                <a:gd name="T39" fmla="*/ 38 h 247"/>
                <a:gd name="T40" fmla="*/ 0 w 248"/>
                <a:gd name="T41" fmla="*/ 48 h 247"/>
                <a:gd name="T42" fmla="*/ 0 w 248"/>
                <a:gd name="T43" fmla="*/ 50 h 247"/>
                <a:gd name="T44" fmla="*/ 1 w 248"/>
                <a:gd name="T45" fmla="*/ 52 h 247"/>
                <a:gd name="T46" fmla="*/ 2 w 248"/>
                <a:gd name="T47" fmla="*/ 54 h 247"/>
                <a:gd name="T48" fmla="*/ 3 w 248"/>
                <a:gd name="T49" fmla="*/ 57 h 247"/>
                <a:gd name="T50" fmla="*/ 5 w 248"/>
                <a:gd name="T51" fmla="*/ 59 h 247"/>
                <a:gd name="T52" fmla="*/ 6 w 248"/>
                <a:gd name="T53" fmla="*/ 61 h 247"/>
                <a:gd name="T54" fmla="*/ 8 w 248"/>
                <a:gd name="T55" fmla="*/ 62 h 247"/>
                <a:gd name="T56" fmla="*/ 10 w 248"/>
                <a:gd name="T57" fmla="*/ 63 h 247"/>
                <a:gd name="T58" fmla="*/ 14 w 248"/>
                <a:gd name="T59" fmla="*/ 64 h 247"/>
                <a:gd name="T60" fmla="*/ 18 w 248"/>
                <a:gd name="T61" fmla="*/ 66 h 247"/>
                <a:gd name="T62" fmla="*/ 23 w 248"/>
                <a:gd name="T63" fmla="*/ 67 h 247"/>
                <a:gd name="T64" fmla="*/ 27 w 248"/>
                <a:gd name="T65" fmla="*/ 68 h 247"/>
                <a:gd name="T66" fmla="*/ 32 w 248"/>
                <a:gd name="T67" fmla="*/ 70 h 247"/>
                <a:gd name="T68" fmla="*/ 36 w 248"/>
                <a:gd name="T69" fmla="*/ 71 h 247"/>
                <a:gd name="T70" fmla="*/ 41 w 248"/>
                <a:gd name="T71" fmla="*/ 72 h 247"/>
                <a:gd name="T72" fmla="*/ 46 w 248"/>
                <a:gd name="T73" fmla="*/ 73 h 247"/>
                <a:gd name="T74" fmla="*/ 49 w 248"/>
                <a:gd name="T75" fmla="*/ 73 h 247"/>
                <a:gd name="T76" fmla="*/ 52 w 248"/>
                <a:gd name="T77" fmla="*/ 72 h 247"/>
                <a:gd name="T78" fmla="*/ 55 w 248"/>
                <a:gd name="T79" fmla="*/ 72 h 247"/>
                <a:gd name="T80" fmla="*/ 59 w 248"/>
                <a:gd name="T81" fmla="*/ 70 h 247"/>
                <a:gd name="T82" fmla="*/ 61 w 248"/>
                <a:gd name="T83" fmla="*/ 68 h 247"/>
                <a:gd name="T84" fmla="*/ 64 w 248"/>
                <a:gd name="T85" fmla="*/ 66 h 247"/>
                <a:gd name="T86" fmla="*/ 66 w 248"/>
                <a:gd name="T87" fmla="*/ 64 h 247"/>
                <a:gd name="T88" fmla="*/ 67 w 248"/>
                <a:gd name="T89" fmla="*/ 61 h 247"/>
                <a:gd name="T90" fmla="*/ 70 w 248"/>
                <a:gd name="T91" fmla="*/ 54 h 247"/>
                <a:gd name="T92" fmla="*/ 72 w 248"/>
                <a:gd name="T93" fmla="*/ 47 h 247"/>
                <a:gd name="T94" fmla="*/ 74 w 248"/>
                <a:gd name="T95" fmla="*/ 38 h 247"/>
                <a:gd name="T96" fmla="*/ 76 w 248"/>
                <a:gd name="T97" fmla="*/ 29 h 247"/>
                <a:gd name="T98" fmla="*/ 76 w 248"/>
                <a:gd name="T99" fmla="*/ 26 h 247"/>
                <a:gd name="T100" fmla="*/ 76 w 248"/>
                <a:gd name="T101" fmla="*/ 23 h 247"/>
                <a:gd name="T102" fmla="*/ 75 w 248"/>
                <a:gd name="T103" fmla="*/ 19 h 247"/>
                <a:gd name="T104" fmla="*/ 74 w 248"/>
                <a:gd name="T105" fmla="*/ 16 h 247"/>
                <a:gd name="T106" fmla="*/ 72 w 248"/>
                <a:gd name="T107" fmla="*/ 13 h 247"/>
                <a:gd name="T108" fmla="*/ 70 w 248"/>
                <a:gd name="T109" fmla="*/ 10 h 247"/>
                <a:gd name="T110" fmla="*/ 67 w 248"/>
                <a:gd name="T111" fmla="*/ 8 h 247"/>
                <a:gd name="T112" fmla="*/ 64 w 248"/>
                <a:gd name="T113" fmla="*/ 7 h 2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247"/>
                <a:gd name="T173" fmla="*/ 248 w 248"/>
                <a:gd name="T174" fmla="*/ 247 h 2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247">
                  <a:moveTo>
                    <a:pt x="209" y="23"/>
                  </a:moveTo>
                  <a:lnTo>
                    <a:pt x="196" y="19"/>
                  </a:lnTo>
                  <a:lnTo>
                    <a:pt x="183" y="16"/>
                  </a:lnTo>
                  <a:lnTo>
                    <a:pt x="170" y="13"/>
                  </a:lnTo>
                  <a:lnTo>
                    <a:pt x="158" y="11"/>
                  </a:lnTo>
                  <a:lnTo>
                    <a:pt x="145" y="9"/>
                  </a:lnTo>
                  <a:lnTo>
                    <a:pt x="132" y="7"/>
                  </a:lnTo>
                  <a:lnTo>
                    <a:pt x="117" y="5"/>
                  </a:lnTo>
                  <a:lnTo>
                    <a:pt x="101" y="1"/>
                  </a:lnTo>
                  <a:lnTo>
                    <a:pt x="90" y="0"/>
                  </a:lnTo>
                  <a:lnTo>
                    <a:pt x="80" y="1"/>
                  </a:lnTo>
                  <a:lnTo>
                    <a:pt x="70" y="5"/>
                  </a:lnTo>
                  <a:lnTo>
                    <a:pt x="59" y="9"/>
                  </a:lnTo>
                  <a:lnTo>
                    <a:pt x="49" y="15"/>
                  </a:lnTo>
                  <a:lnTo>
                    <a:pt x="41" y="22"/>
                  </a:lnTo>
                  <a:lnTo>
                    <a:pt x="34" y="30"/>
                  </a:lnTo>
                  <a:lnTo>
                    <a:pt x="29" y="39"/>
                  </a:lnTo>
                  <a:lnTo>
                    <a:pt x="16" y="70"/>
                  </a:lnTo>
                  <a:lnTo>
                    <a:pt x="8" y="99"/>
                  </a:lnTo>
                  <a:lnTo>
                    <a:pt x="3" y="130"/>
                  </a:lnTo>
                  <a:lnTo>
                    <a:pt x="0" y="162"/>
                  </a:lnTo>
                  <a:lnTo>
                    <a:pt x="0" y="170"/>
                  </a:lnTo>
                  <a:lnTo>
                    <a:pt x="2" y="176"/>
                  </a:lnTo>
                  <a:lnTo>
                    <a:pt x="6" y="184"/>
                  </a:lnTo>
                  <a:lnTo>
                    <a:pt x="9" y="192"/>
                  </a:lnTo>
                  <a:lnTo>
                    <a:pt x="15" y="199"/>
                  </a:lnTo>
                  <a:lnTo>
                    <a:pt x="21" y="205"/>
                  </a:lnTo>
                  <a:lnTo>
                    <a:pt x="26" y="210"/>
                  </a:lnTo>
                  <a:lnTo>
                    <a:pt x="33" y="213"/>
                  </a:lnTo>
                  <a:lnTo>
                    <a:pt x="46" y="218"/>
                  </a:lnTo>
                  <a:lnTo>
                    <a:pt x="59" y="222"/>
                  </a:lnTo>
                  <a:lnTo>
                    <a:pt x="74" y="227"/>
                  </a:lnTo>
                  <a:lnTo>
                    <a:pt x="89" y="231"/>
                  </a:lnTo>
                  <a:lnTo>
                    <a:pt x="104" y="236"/>
                  </a:lnTo>
                  <a:lnTo>
                    <a:pt x="119" y="239"/>
                  </a:lnTo>
                  <a:lnTo>
                    <a:pt x="135" y="243"/>
                  </a:lnTo>
                  <a:lnTo>
                    <a:pt x="151" y="246"/>
                  </a:lnTo>
                  <a:lnTo>
                    <a:pt x="161" y="247"/>
                  </a:lnTo>
                  <a:lnTo>
                    <a:pt x="170" y="245"/>
                  </a:lnTo>
                  <a:lnTo>
                    <a:pt x="181" y="242"/>
                  </a:lnTo>
                  <a:lnTo>
                    <a:pt x="191" y="237"/>
                  </a:lnTo>
                  <a:lnTo>
                    <a:pt x="200" y="231"/>
                  </a:lnTo>
                  <a:lnTo>
                    <a:pt x="208" y="225"/>
                  </a:lnTo>
                  <a:lnTo>
                    <a:pt x="214" y="217"/>
                  </a:lnTo>
                  <a:lnTo>
                    <a:pt x="218" y="208"/>
                  </a:lnTo>
                  <a:lnTo>
                    <a:pt x="228" y="184"/>
                  </a:lnTo>
                  <a:lnTo>
                    <a:pt x="234" y="158"/>
                  </a:lnTo>
                  <a:lnTo>
                    <a:pt x="241" y="130"/>
                  </a:lnTo>
                  <a:lnTo>
                    <a:pt x="247" y="99"/>
                  </a:lnTo>
                  <a:lnTo>
                    <a:pt x="248" y="88"/>
                  </a:lnTo>
                  <a:lnTo>
                    <a:pt x="247" y="77"/>
                  </a:lnTo>
                  <a:lnTo>
                    <a:pt x="245" y="65"/>
                  </a:lnTo>
                  <a:lnTo>
                    <a:pt x="240" y="54"/>
                  </a:lnTo>
                  <a:lnTo>
                    <a:pt x="234" y="44"/>
                  </a:lnTo>
                  <a:lnTo>
                    <a:pt x="228" y="35"/>
                  </a:lnTo>
                  <a:lnTo>
                    <a:pt x="218" y="28"/>
                  </a:lnTo>
                  <a:lnTo>
                    <a:pt x="209" y="23"/>
                  </a:lnTo>
                  <a:close/>
                </a:path>
              </a:pathLst>
            </a:custGeom>
            <a:solidFill>
              <a:srgbClr val="FFE6C7"/>
            </a:solidFill>
            <a:ln w="9525">
              <a:noFill/>
              <a:round/>
              <a:headEnd/>
              <a:tailEnd/>
            </a:ln>
          </p:spPr>
          <p:txBody>
            <a:bodyPr wrap="none" anchor="ctr"/>
            <a:lstStyle/>
            <a:p>
              <a:endParaRPr lang="pt-BR"/>
            </a:p>
          </p:txBody>
        </p:sp>
        <p:sp>
          <p:nvSpPr>
            <p:cNvPr id="112" name="Freeform 106"/>
            <p:cNvSpPr>
              <a:spLocks noChangeArrowheads="1"/>
            </p:cNvSpPr>
            <p:nvPr/>
          </p:nvSpPr>
          <p:spPr bwMode="auto">
            <a:xfrm>
              <a:off x="3964" y="2492"/>
              <a:ext cx="37" cy="20"/>
            </a:xfrm>
            <a:custGeom>
              <a:avLst/>
              <a:gdLst>
                <a:gd name="T0" fmla="*/ 0 w 120"/>
                <a:gd name="T1" fmla="*/ 13 h 64"/>
                <a:gd name="T2" fmla="*/ 0 w 120"/>
                <a:gd name="T3" fmla="*/ 13 h 64"/>
                <a:gd name="T4" fmla="*/ 5 w 120"/>
                <a:gd name="T5" fmla="*/ 15 h 64"/>
                <a:gd name="T6" fmla="*/ 10 w 120"/>
                <a:gd name="T7" fmla="*/ 15 h 64"/>
                <a:gd name="T8" fmla="*/ 14 w 120"/>
                <a:gd name="T9" fmla="*/ 16 h 64"/>
                <a:gd name="T10" fmla="*/ 18 w 120"/>
                <a:gd name="T11" fmla="*/ 16 h 64"/>
                <a:gd name="T12" fmla="*/ 22 w 120"/>
                <a:gd name="T13" fmla="*/ 17 h 64"/>
                <a:gd name="T14" fmla="*/ 25 w 120"/>
                <a:gd name="T15" fmla="*/ 18 h 64"/>
                <a:gd name="T16" fmla="*/ 29 w 120"/>
                <a:gd name="T17" fmla="*/ 19 h 64"/>
                <a:gd name="T18" fmla="*/ 33 w 120"/>
                <a:gd name="T19" fmla="*/ 20 h 64"/>
                <a:gd name="T20" fmla="*/ 37 w 120"/>
                <a:gd name="T21" fmla="*/ 7 h 64"/>
                <a:gd name="T22" fmla="*/ 32 w 120"/>
                <a:gd name="T23" fmla="*/ 5 h 64"/>
                <a:gd name="T24" fmla="*/ 28 w 120"/>
                <a:gd name="T25" fmla="*/ 4 h 64"/>
                <a:gd name="T26" fmla="*/ 24 w 120"/>
                <a:gd name="T27" fmla="*/ 3 h 64"/>
                <a:gd name="T28" fmla="*/ 20 w 120"/>
                <a:gd name="T29" fmla="*/ 3 h 64"/>
                <a:gd name="T30" fmla="*/ 16 w 120"/>
                <a:gd name="T31" fmla="*/ 3 h 64"/>
                <a:gd name="T32" fmla="*/ 12 w 120"/>
                <a:gd name="T33" fmla="*/ 2 h 64"/>
                <a:gd name="T34" fmla="*/ 8 w 120"/>
                <a:gd name="T35" fmla="*/ 1 h 64"/>
                <a:gd name="T36" fmla="*/ 3 w 120"/>
                <a:gd name="T37" fmla="*/ 0 h 64"/>
                <a:gd name="T38" fmla="*/ 3 w 120"/>
                <a:gd name="T39" fmla="*/ 0 h 64"/>
                <a:gd name="T40" fmla="*/ 0 w 120"/>
                <a:gd name="T41" fmla="*/ 13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64"/>
                <a:gd name="T65" fmla="*/ 120 w 12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64">
                  <a:moveTo>
                    <a:pt x="0" y="43"/>
                  </a:moveTo>
                  <a:lnTo>
                    <a:pt x="0" y="43"/>
                  </a:lnTo>
                  <a:lnTo>
                    <a:pt x="16" y="47"/>
                  </a:lnTo>
                  <a:lnTo>
                    <a:pt x="32" y="49"/>
                  </a:lnTo>
                  <a:lnTo>
                    <a:pt x="46" y="51"/>
                  </a:lnTo>
                  <a:lnTo>
                    <a:pt x="58" y="52"/>
                  </a:lnTo>
                  <a:lnTo>
                    <a:pt x="70" y="55"/>
                  </a:lnTo>
                  <a:lnTo>
                    <a:pt x="82" y="58"/>
                  </a:lnTo>
                  <a:lnTo>
                    <a:pt x="94" y="60"/>
                  </a:lnTo>
                  <a:lnTo>
                    <a:pt x="106" y="64"/>
                  </a:lnTo>
                  <a:lnTo>
                    <a:pt x="120" y="23"/>
                  </a:lnTo>
                  <a:lnTo>
                    <a:pt x="105" y="17"/>
                  </a:lnTo>
                  <a:lnTo>
                    <a:pt x="92" y="14"/>
                  </a:lnTo>
                  <a:lnTo>
                    <a:pt x="79" y="11"/>
                  </a:lnTo>
                  <a:lnTo>
                    <a:pt x="65" y="9"/>
                  </a:lnTo>
                  <a:lnTo>
                    <a:pt x="53" y="8"/>
                  </a:lnTo>
                  <a:lnTo>
                    <a:pt x="39" y="5"/>
                  </a:lnTo>
                  <a:lnTo>
                    <a:pt x="25" y="3"/>
                  </a:lnTo>
                  <a:lnTo>
                    <a:pt x="9" y="0"/>
                  </a:lnTo>
                  <a:lnTo>
                    <a:pt x="0" y="43"/>
                  </a:lnTo>
                  <a:close/>
                </a:path>
              </a:pathLst>
            </a:custGeom>
            <a:solidFill>
              <a:srgbClr val="000000"/>
            </a:solidFill>
            <a:ln w="9525">
              <a:noFill/>
              <a:round/>
              <a:headEnd/>
              <a:tailEnd/>
            </a:ln>
          </p:spPr>
          <p:txBody>
            <a:bodyPr wrap="none" anchor="ctr"/>
            <a:lstStyle/>
            <a:p>
              <a:endParaRPr lang="pt-BR"/>
            </a:p>
          </p:txBody>
        </p:sp>
        <p:sp>
          <p:nvSpPr>
            <p:cNvPr id="113" name="Freeform 107"/>
            <p:cNvSpPr>
              <a:spLocks noChangeArrowheads="1"/>
            </p:cNvSpPr>
            <p:nvPr/>
          </p:nvSpPr>
          <p:spPr bwMode="auto">
            <a:xfrm>
              <a:off x="3936" y="2492"/>
              <a:ext cx="30" cy="22"/>
            </a:xfrm>
            <a:custGeom>
              <a:avLst/>
              <a:gdLst>
                <a:gd name="T0" fmla="*/ 13 w 97"/>
                <a:gd name="T1" fmla="*/ 22 h 72"/>
                <a:gd name="T2" fmla="*/ 13 w 97"/>
                <a:gd name="T3" fmla="*/ 22 h 72"/>
                <a:gd name="T4" fmla="*/ 14 w 97"/>
                <a:gd name="T5" fmla="*/ 20 h 72"/>
                <a:gd name="T6" fmla="*/ 15 w 97"/>
                <a:gd name="T7" fmla="*/ 19 h 72"/>
                <a:gd name="T8" fmla="*/ 17 w 97"/>
                <a:gd name="T9" fmla="*/ 17 h 72"/>
                <a:gd name="T10" fmla="*/ 19 w 97"/>
                <a:gd name="T11" fmla="*/ 16 h 72"/>
                <a:gd name="T12" fmla="*/ 22 w 97"/>
                <a:gd name="T13" fmla="*/ 15 h 72"/>
                <a:gd name="T14" fmla="*/ 24 w 97"/>
                <a:gd name="T15" fmla="*/ 14 h 72"/>
                <a:gd name="T16" fmla="*/ 25 w 97"/>
                <a:gd name="T17" fmla="*/ 14 h 72"/>
                <a:gd name="T18" fmla="*/ 27 w 97"/>
                <a:gd name="T19" fmla="*/ 14 h 72"/>
                <a:gd name="T20" fmla="*/ 30 w 97"/>
                <a:gd name="T21" fmla="*/ 1 h 72"/>
                <a:gd name="T22" fmla="*/ 25 w 97"/>
                <a:gd name="T23" fmla="*/ 0 h 72"/>
                <a:gd name="T24" fmla="*/ 21 w 97"/>
                <a:gd name="T25" fmla="*/ 1 h 72"/>
                <a:gd name="T26" fmla="*/ 17 w 97"/>
                <a:gd name="T27" fmla="*/ 2 h 72"/>
                <a:gd name="T28" fmla="*/ 13 w 97"/>
                <a:gd name="T29" fmla="*/ 4 h 72"/>
                <a:gd name="T30" fmla="*/ 9 w 97"/>
                <a:gd name="T31" fmla="*/ 6 h 72"/>
                <a:gd name="T32" fmla="*/ 5 w 97"/>
                <a:gd name="T33" fmla="*/ 9 h 72"/>
                <a:gd name="T34" fmla="*/ 2 w 97"/>
                <a:gd name="T35" fmla="*/ 12 h 72"/>
                <a:gd name="T36" fmla="*/ 0 w 97"/>
                <a:gd name="T37" fmla="*/ 16 h 72"/>
                <a:gd name="T38" fmla="*/ 0 w 97"/>
                <a:gd name="T39" fmla="*/ 16 h 72"/>
                <a:gd name="T40" fmla="*/ 13 w 97"/>
                <a:gd name="T41" fmla="*/ 22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72"/>
                <a:gd name="T65" fmla="*/ 97 w 97"/>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72">
                  <a:moveTo>
                    <a:pt x="41" y="72"/>
                  </a:moveTo>
                  <a:lnTo>
                    <a:pt x="41" y="71"/>
                  </a:lnTo>
                  <a:lnTo>
                    <a:pt x="45" y="67"/>
                  </a:lnTo>
                  <a:lnTo>
                    <a:pt x="49" y="61"/>
                  </a:lnTo>
                  <a:lnTo>
                    <a:pt x="54" y="56"/>
                  </a:lnTo>
                  <a:lnTo>
                    <a:pt x="62" y="52"/>
                  </a:lnTo>
                  <a:lnTo>
                    <a:pt x="70" y="48"/>
                  </a:lnTo>
                  <a:lnTo>
                    <a:pt x="77" y="46"/>
                  </a:lnTo>
                  <a:lnTo>
                    <a:pt x="82" y="46"/>
                  </a:lnTo>
                  <a:lnTo>
                    <a:pt x="88" y="46"/>
                  </a:lnTo>
                  <a:lnTo>
                    <a:pt x="97" y="3"/>
                  </a:lnTo>
                  <a:lnTo>
                    <a:pt x="82" y="0"/>
                  </a:lnTo>
                  <a:lnTo>
                    <a:pt x="67" y="3"/>
                  </a:lnTo>
                  <a:lnTo>
                    <a:pt x="54" y="7"/>
                  </a:lnTo>
                  <a:lnTo>
                    <a:pt x="41" y="13"/>
                  </a:lnTo>
                  <a:lnTo>
                    <a:pt x="29" y="20"/>
                  </a:lnTo>
                  <a:lnTo>
                    <a:pt x="17" y="29"/>
                  </a:lnTo>
                  <a:lnTo>
                    <a:pt x="8" y="39"/>
                  </a:lnTo>
                  <a:lnTo>
                    <a:pt x="0" y="53"/>
                  </a:lnTo>
                  <a:lnTo>
                    <a:pt x="0" y="52"/>
                  </a:lnTo>
                  <a:lnTo>
                    <a:pt x="41" y="72"/>
                  </a:lnTo>
                  <a:close/>
                </a:path>
              </a:pathLst>
            </a:custGeom>
            <a:solidFill>
              <a:srgbClr val="000000"/>
            </a:solidFill>
            <a:ln w="9525">
              <a:noFill/>
              <a:round/>
              <a:headEnd/>
              <a:tailEnd/>
            </a:ln>
          </p:spPr>
          <p:txBody>
            <a:bodyPr wrap="none" anchor="ctr"/>
            <a:lstStyle/>
            <a:p>
              <a:endParaRPr lang="pt-BR"/>
            </a:p>
          </p:txBody>
        </p:sp>
        <p:sp>
          <p:nvSpPr>
            <p:cNvPr id="114" name="Freeform 108"/>
            <p:cNvSpPr>
              <a:spLocks noChangeArrowheads="1"/>
            </p:cNvSpPr>
            <p:nvPr/>
          </p:nvSpPr>
          <p:spPr bwMode="auto">
            <a:xfrm>
              <a:off x="3926" y="2506"/>
              <a:ext cx="23" cy="41"/>
            </a:xfrm>
            <a:custGeom>
              <a:avLst/>
              <a:gdLst>
                <a:gd name="T0" fmla="*/ 14 w 71"/>
                <a:gd name="T1" fmla="*/ 41 h 134"/>
                <a:gd name="T2" fmla="*/ 14 w 71"/>
                <a:gd name="T3" fmla="*/ 41 h 134"/>
                <a:gd name="T4" fmla="*/ 15 w 71"/>
                <a:gd name="T5" fmla="*/ 36 h 134"/>
                <a:gd name="T6" fmla="*/ 15 w 71"/>
                <a:gd name="T7" fmla="*/ 32 h 134"/>
                <a:gd name="T8" fmla="*/ 16 w 71"/>
                <a:gd name="T9" fmla="*/ 27 h 134"/>
                <a:gd name="T10" fmla="*/ 17 w 71"/>
                <a:gd name="T11" fmla="*/ 23 h 134"/>
                <a:gd name="T12" fmla="*/ 18 w 71"/>
                <a:gd name="T13" fmla="*/ 19 h 134"/>
                <a:gd name="T14" fmla="*/ 19 w 71"/>
                <a:gd name="T15" fmla="*/ 15 h 134"/>
                <a:gd name="T16" fmla="*/ 21 w 71"/>
                <a:gd name="T17" fmla="*/ 10 h 134"/>
                <a:gd name="T18" fmla="*/ 23 w 71"/>
                <a:gd name="T19" fmla="*/ 6 h 134"/>
                <a:gd name="T20" fmla="*/ 10 w 71"/>
                <a:gd name="T21" fmla="*/ 0 h 134"/>
                <a:gd name="T22" fmla="*/ 7 w 71"/>
                <a:gd name="T23" fmla="*/ 6 h 134"/>
                <a:gd name="T24" fmla="*/ 6 w 71"/>
                <a:gd name="T25" fmla="*/ 10 h 134"/>
                <a:gd name="T26" fmla="*/ 4 w 71"/>
                <a:gd name="T27" fmla="*/ 15 h 134"/>
                <a:gd name="T28" fmla="*/ 3 w 71"/>
                <a:gd name="T29" fmla="*/ 20 h 134"/>
                <a:gd name="T30" fmla="*/ 2 w 71"/>
                <a:gd name="T31" fmla="*/ 25 h 134"/>
                <a:gd name="T32" fmla="*/ 1 w 71"/>
                <a:gd name="T33" fmla="*/ 30 h 134"/>
                <a:gd name="T34" fmla="*/ 0 w 71"/>
                <a:gd name="T35" fmla="*/ 35 h 134"/>
                <a:gd name="T36" fmla="*/ 0 w 71"/>
                <a:gd name="T37" fmla="*/ 40 h 134"/>
                <a:gd name="T38" fmla="*/ 0 w 71"/>
                <a:gd name="T39" fmla="*/ 40 h 134"/>
                <a:gd name="T40" fmla="*/ 14 w 71"/>
                <a:gd name="T41" fmla="*/ 41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134"/>
                <a:gd name="T65" fmla="*/ 71 w 71"/>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134">
                  <a:moveTo>
                    <a:pt x="44" y="134"/>
                  </a:moveTo>
                  <a:lnTo>
                    <a:pt x="44" y="134"/>
                  </a:lnTo>
                  <a:lnTo>
                    <a:pt x="45" y="118"/>
                  </a:lnTo>
                  <a:lnTo>
                    <a:pt x="47" y="103"/>
                  </a:lnTo>
                  <a:lnTo>
                    <a:pt x="48" y="88"/>
                  </a:lnTo>
                  <a:lnTo>
                    <a:pt x="52" y="74"/>
                  </a:lnTo>
                  <a:lnTo>
                    <a:pt x="55" y="62"/>
                  </a:lnTo>
                  <a:lnTo>
                    <a:pt x="59" y="48"/>
                  </a:lnTo>
                  <a:lnTo>
                    <a:pt x="64" y="34"/>
                  </a:lnTo>
                  <a:lnTo>
                    <a:pt x="71" y="20"/>
                  </a:lnTo>
                  <a:lnTo>
                    <a:pt x="30" y="0"/>
                  </a:lnTo>
                  <a:lnTo>
                    <a:pt x="23" y="18"/>
                  </a:lnTo>
                  <a:lnTo>
                    <a:pt x="17" y="34"/>
                  </a:lnTo>
                  <a:lnTo>
                    <a:pt x="12" y="50"/>
                  </a:lnTo>
                  <a:lnTo>
                    <a:pt x="8" y="65"/>
                  </a:lnTo>
                  <a:lnTo>
                    <a:pt x="5" y="81"/>
                  </a:lnTo>
                  <a:lnTo>
                    <a:pt x="4" y="98"/>
                  </a:lnTo>
                  <a:lnTo>
                    <a:pt x="1" y="113"/>
                  </a:lnTo>
                  <a:lnTo>
                    <a:pt x="0" y="131"/>
                  </a:lnTo>
                  <a:lnTo>
                    <a:pt x="44" y="134"/>
                  </a:lnTo>
                  <a:close/>
                </a:path>
              </a:pathLst>
            </a:custGeom>
            <a:solidFill>
              <a:srgbClr val="000000"/>
            </a:solidFill>
            <a:ln w="9525">
              <a:noFill/>
              <a:round/>
              <a:headEnd/>
              <a:tailEnd/>
            </a:ln>
          </p:spPr>
          <p:txBody>
            <a:bodyPr wrap="none" anchor="ctr"/>
            <a:lstStyle/>
            <a:p>
              <a:endParaRPr lang="pt-BR"/>
            </a:p>
          </p:txBody>
        </p:sp>
        <p:sp>
          <p:nvSpPr>
            <p:cNvPr id="115" name="Freeform 109"/>
            <p:cNvSpPr>
              <a:spLocks noChangeArrowheads="1"/>
            </p:cNvSpPr>
            <p:nvPr/>
          </p:nvSpPr>
          <p:spPr bwMode="auto">
            <a:xfrm>
              <a:off x="3926" y="2545"/>
              <a:ext cx="20" cy="24"/>
            </a:xfrm>
            <a:custGeom>
              <a:avLst/>
              <a:gdLst>
                <a:gd name="T0" fmla="*/ 20 w 63"/>
                <a:gd name="T1" fmla="*/ 10 h 74"/>
                <a:gd name="T2" fmla="*/ 20 w 63"/>
                <a:gd name="T3" fmla="*/ 10 h 74"/>
                <a:gd name="T4" fmla="*/ 19 w 63"/>
                <a:gd name="T5" fmla="*/ 10 h 74"/>
                <a:gd name="T6" fmla="*/ 18 w 63"/>
                <a:gd name="T7" fmla="*/ 9 h 74"/>
                <a:gd name="T8" fmla="*/ 17 w 63"/>
                <a:gd name="T9" fmla="*/ 8 h 74"/>
                <a:gd name="T10" fmla="*/ 16 w 63"/>
                <a:gd name="T11" fmla="*/ 7 h 74"/>
                <a:gd name="T12" fmla="*/ 15 w 63"/>
                <a:gd name="T13" fmla="*/ 5 h 74"/>
                <a:gd name="T14" fmla="*/ 14 w 63"/>
                <a:gd name="T15" fmla="*/ 3 h 74"/>
                <a:gd name="T16" fmla="*/ 14 w 63"/>
                <a:gd name="T17" fmla="*/ 2 h 74"/>
                <a:gd name="T18" fmla="*/ 14 w 63"/>
                <a:gd name="T19" fmla="*/ 1 h 74"/>
                <a:gd name="T20" fmla="*/ 0 w 63"/>
                <a:gd name="T21" fmla="*/ 0 h 74"/>
                <a:gd name="T22" fmla="*/ 0 w 63"/>
                <a:gd name="T23" fmla="*/ 4 h 74"/>
                <a:gd name="T24" fmla="*/ 1 w 63"/>
                <a:gd name="T25" fmla="*/ 8 h 74"/>
                <a:gd name="T26" fmla="*/ 2 w 63"/>
                <a:gd name="T27" fmla="*/ 11 h 74"/>
                <a:gd name="T28" fmla="*/ 4 w 63"/>
                <a:gd name="T29" fmla="*/ 14 h 74"/>
                <a:gd name="T30" fmla="*/ 7 w 63"/>
                <a:gd name="T31" fmla="*/ 18 h 74"/>
                <a:gd name="T32" fmla="*/ 9 w 63"/>
                <a:gd name="T33" fmla="*/ 20 h 74"/>
                <a:gd name="T34" fmla="*/ 12 w 63"/>
                <a:gd name="T35" fmla="*/ 22 h 74"/>
                <a:gd name="T36" fmla="*/ 15 w 63"/>
                <a:gd name="T37" fmla="*/ 24 h 74"/>
                <a:gd name="T38" fmla="*/ 15 w 63"/>
                <a:gd name="T39" fmla="*/ 24 h 74"/>
                <a:gd name="T40" fmla="*/ 20 w 63"/>
                <a:gd name="T41" fmla="*/ 1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74"/>
                <a:gd name="T65" fmla="*/ 63 w 63"/>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74">
                  <a:moveTo>
                    <a:pt x="63" y="32"/>
                  </a:moveTo>
                  <a:lnTo>
                    <a:pt x="63" y="32"/>
                  </a:lnTo>
                  <a:lnTo>
                    <a:pt x="60" y="31"/>
                  </a:lnTo>
                  <a:lnTo>
                    <a:pt x="57" y="29"/>
                  </a:lnTo>
                  <a:lnTo>
                    <a:pt x="53" y="24"/>
                  </a:lnTo>
                  <a:lnTo>
                    <a:pt x="51" y="21"/>
                  </a:lnTo>
                  <a:lnTo>
                    <a:pt x="48" y="15"/>
                  </a:lnTo>
                  <a:lnTo>
                    <a:pt x="45" y="8"/>
                  </a:lnTo>
                  <a:lnTo>
                    <a:pt x="44" y="6"/>
                  </a:lnTo>
                  <a:lnTo>
                    <a:pt x="44" y="3"/>
                  </a:lnTo>
                  <a:lnTo>
                    <a:pt x="0" y="0"/>
                  </a:lnTo>
                  <a:lnTo>
                    <a:pt x="0" y="13"/>
                  </a:lnTo>
                  <a:lnTo>
                    <a:pt x="4" y="24"/>
                  </a:lnTo>
                  <a:lnTo>
                    <a:pt x="7" y="34"/>
                  </a:lnTo>
                  <a:lnTo>
                    <a:pt x="12" y="44"/>
                  </a:lnTo>
                  <a:lnTo>
                    <a:pt x="21" y="54"/>
                  </a:lnTo>
                  <a:lnTo>
                    <a:pt x="28" y="61"/>
                  </a:lnTo>
                  <a:lnTo>
                    <a:pt x="37" y="68"/>
                  </a:lnTo>
                  <a:lnTo>
                    <a:pt x="47" y="74"/>
                  </a:lnTo>
                  <a:lnTo>
                    <a:pt x="63" y="32"/>
                  </a:lnTo>
                  <a:close/>
                </a:path>
              </a:pathLst>
            </a:custGeom>
            <a:solidFill>
              <a:srgbClr val="000000"/>
            </a:solidFill>
            <a:ln w="9525">
              <a:noFill/>
              <a:round/>
              <a:headEnd/>
              <a:tailEnd/>
            </a:ln>
          </p:spPr>
          <p:txBody>
            <a:bodyPr wrap="none" anchor="ctr"/>
            <a:lstStyle/>
            <a:p>
              <a:endParaRPr lang="pt-BR"/>
            </a:p>
          </p:txBody>
        </p:sp>
        <p:sp>
          <p:nvSpPr>
            <p:cNvPr id="116" name="Freeform 110"/>
            <p:cNvSpPr>
              <a:spLocks noChangeArrowheads="1"/>
            </p:cNvSpPr>
            <p:nvPr/>
          </p:nvSpPr>
          <p:spPr bwMode="auto">
            <a:xfrm>
              <a:off x="3941" y="2556"/>
              <a:ext cx="41" cy="22"/>
            </a:xfrm>
            <a:custGeom>
              <a:avLst/>
              <a:gdLst>
                <a:gd name="T0" fmla="*/ 40 w 131"/>
                <a:gd name="T1" fmla="*/ 10 h 76"/>
                <a:gd name="T2" fmla="*/ 41 w 131"/>
                <a:gd name="T3" fmla="*/ 10 h 76"/>
                <a:gd name="T4" fmla="*/ 36 w 131"/>
                <a:gd name="T5" fmla="*/ 8 h 76"/>
                <a:gd name="T6" fmla="*/ 31 w 131"/>
                <a:gd name="T7" fmla="*/ 8 h 76"/>
                <a:gd name="T8" fmla="*/ 27 w 131"/>
                <a:gd name="T9" fmla="*/ 6 h 76"/>
                <a:gd name="T10" fmla="*/ 22 w 131"/>
                <a:gd name="T11" fmla="*/ 5 h 76"/>
                <a:gd name="T12" fmla="*/ 18 w 131"/>
                <a:gd name="T13" fmla="*/ 4 h 76"/>
                <a:gd name="T14" fmla="*/ 13 w 131"/>
                <a:gd name="T15" fmla="*/ 2 h 76"/>
                <a:gd name="T16" fmla="*/ 9 w 131"/>
                <a:gd name="T17" fmla="*/ 1 h 76"/>
                <a:gd name="T18" fmla="*/ 5 w 131"/>
                <a:gd name="T19" fmla="*/ 0 h 76"/>
                <a:gd name="T20" fmla="*/ 0 w 131"/>
                <a:gd name="T21" fmla="*/ 12 h 76"/>
                <a:gd name="T22" fmla="*/ 4 w 131"/>
                <a:gd name="T23" fmla="*/ 13 h 76"/>
                <a:gd name="T24" fmla="*/ 9 w 131"/>
                <a:gd name="T25" fmla="*/ 15 h 76"/>
                <a:gd name="T26" fmla="*/ 13 w 131"/>
                <a:gd name="T27" fmla="*/ 16 h 76"/>
                <a:gd name="T28" fmla="*/ 18 w 131"/>
                <a:gd name="T29" fmla="*/ 18 h 76"/>
                <a:gd name="T30" fmla="*/ 23 w 131"/>
                <a:gd name="T31" fmla="*/ 19 h 76"/>
                <a:gd name="T32" fmla="*/ 28 w 131"/>
                <a:gd name="T33" fmla="*/ 20 h 76"/>
                <a:gd name="T34" fmla="*/ 33 w 131"/>
                <a:gd name="T35" fmla="*/ 21 h 76"/>
                <a:gd name="T36" fmla="*/ 38 w 131"/>
                <a:gd name="T37" fmla="*/ 22 h 76"/>
                <a:gd name="T38" fmla="*/ 38 w 131"/>
                <a:gd name="T39" fmla="*/ 22 h 76"/>
                <a:gd name="T40" fmla="*/ 40 w 131"/>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1"/>
                <a:gd name="T64" fmla="*/ 0 h 76"/>
                <a:gd name="T65" fmla="*/ 131 w 131"/>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1" h="76">
                  <a:moveTo>
                    <a:pt x="129" y="33"/>
                  </a:moveTo>
                  <a:lnTo>
                    <a:pt x="131" y="33"/>
                  </a:lnTo>
                  <a:lnTo>
                    <a:pt x="115" y="29"/>
                  </a:lnTo>
                  <a:lnTo>
                    <a:pt x="99" y="26"/>
                  </a:lnTo>
                  <a:lnTo>
                    <a:pt x="85" y="22"/>
                  </a:lnTo>
                  <a:lnTo>
                    <a:pt x="71" y="18"/>
                  </a:lnTo>
                  <a:lnTo>
                    <a:pt x="56" y="13"/>
                  </a:lnTo>
                  <a:lnTo>
                    <a:pt x="41" y="8"/>
                  </a:lnTo>
                  <a:lnTo>
                    <a:pt x="28" y="5"/>
                  </a:lnTo>
                  <a:lnTo>
                    <a:pt x="16" y="0"/>
                  </a:lnTo>
                  <a:lnTo>
                    <a:pt x="0" y="42"/>
                  </a:lnTo>
                  <a:lnTo>
                    <a:pt x="14" y="46"/>
                  </a:lnTo>
                  <a:lnTo>
                    <a:pt x="28" y="52"/>
                  </a:lnTo>
                  <a:lnTo>
                    <a:pt x="42" y="57"/>
                  </a:lnTo>
                  <a:lnTo>
                    <a:pt x="57" y="61"/>
                  </a:lnTo>
                  <a:lnTo>
                    <a:pt x="73" y="66"/>
                  </a:lnTo>
                  <a:lnTo>
                    <a:pt x="89" y="69"/>
                  </a:lnTo>
                  <a:lnTo>
                    <a:pt x="105" y="73"/>
                  </a:lnTo>
                  <a:lnTo>
                    <a:pt x="121" y="76"/>
                  </a:lnTo>
                  <a:lnTo>
                    <a:pt x="123" y="76"/>
                  </a:lnTo>
                  <a:lnTo>
                    <a:pt x="129" y="33"/>
                  </a:lnTo>
                  <a:close/>
                </a:path>
              </a:pathLst>
            </a:custGeom>
            <a:solidFill>
              <a:srgbClr val="000000"/>
            </a:solidFill>
            <a:ln w="9525">
              <a:noFill/>
              <a:round/>
              <a:headEnd/>
              <a:tailEnd/>
            </a:ln>
          </p:spPr>
          <p:txBody>
            <a:bodyPr wrap="none" anchor="ctr"/>
            <a:lstStyle/>
            <a:p>
              <a:endParaRPr lang="pt-BR"/>
            </a:p>
          </p:txBody>
        </p:sp>
        <p:sp>
          <p:nvSpPr>
            <p:cNvPr id="117" name="Freeform 111"/>
            <p:cNvSpPr>
              <a:spLocks noChangeArrowheads="1"/>
            </p:cNvSpPr>
            <p:nvPr/>
          </p:nvSpPr>
          <p:spPr bwMode="auto">
            <a:xfrm>
              <a:off x="3978" y="2558"/>
              <a:ext cx="30" cy="22"/>
            </a:xfrm>
            <a:custGeom>
              <a:avLst/>
              <a:gdLst>
                <a:gd name="T0" fmla="*/ 16 w 91"/>
                <a:gd name="T1" fmla="*/ 0 h 70"/>
                <a:gd name="T2" fmla="*/ 16 w 91"/>
                <a:gd name="T3" fmla="*/ 0 h 70"/>
                <a:gd name="T4" fmla="*/ 16 w 91"/>
                <a:gd name="T5" fmla="*/ 2 h 70"/>
                <a:gd name="T6" fmla="*/ 15 w 91"/>
                <a:gd name="T7" fmla="*/ 3 h 70"/>
                <a:gd name="T8" fmla="*/ 13 w 91"/>
                <a:gd name="T9" fmla="*/ 4 h 70"/>
                <a:gd name="T10" fmla="*/ 11 w 91"/>
                <a:gd name="T11" fmla="*/ 6 h 70"/>
                <a:gd name="T12" fmla="*/ 8 w 91"/>
                <a:gd name="T13" fmla="*/ 7 h 70"/>
                <a:gd name="T14" fmla="*/ 6 w 91"/>
                <a:gd name="T15" fmla="*/ 8 h 70"/>
                <a:gd name="T16" fmla="*/ 4 w 91"/>
                <a:gd name="T17" fmla="*/ 8 h 70"/>
                <a:gd name="T18" fmla="*/ 2 w 91"/>
                <a:gd name="T19" fmla="*/ 8 h 70"/>
                <a:gd name="T20" fmla="*/ 0 w 91"/>
                <a:gd name="T21" fmla="*/ 22 h 70"/>
                <a:gd name="T22" fmla="*/ 5 w 91"/>
                <a:gd name="T23" fmla="*/ 22 h 70"/>
                <a:gd name="T24" fmla="*/ 9 w 91"/>
                <a:gd name="T25" fmla="*/ 21 h 70"/>
                <a:gd name="T26" fmla="*/ 14 w 91"/>
                <a:gd name="T27" fmla="*/ 20 h 70"/>
                <a:gd name="T28" fmla="*/ 17 w 91"/>
                <a:gd name="T29" fmla="*/ 18 h 70"/>
                <a:gd name="T30" fmla="*/ 22 w 91"/>
                <a:gd name="T31" fmla="*/ 16 h 70"/>
                <a:gd name="T32" fmla="*/ 25 w 91"/>
                <a:gd name="T33" fmla="*/ 13 h 70"/>
                <a:gd name="T34" fmla="*/ 28 w 91"/>
                <a:gd name="T35" fmla="*/ 9 h 70"/>
                <a:gd name="T36" fmla="*/ 30 w 91"/>
                <a:gd name="T37" fmla="*/ 6 h 70"/>
                <a:gd name="T38" fmla="*/ 30 w 91"/>
                <a:gd name="T39" fmla="*/ 6 h 70"/>
                <a:gd name="T40" fmla="*/ 16 w 91"/>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70"/>
                <a:gd name="T65" fmla="*/ 91 w 91"/>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70">
                  <a:moveTo>
                    <a:pt x="50" y="0"/>
                  </a:moveTo>
                  <a:lnTo>
                    <a:pt x="50" y="0"/>
                  </a:lnTo>
                  <a:lnTo>
                    <a:pt x="48" y="5"/>
                  </a:lnTo>
                  <a:lnTo>
                    <a:pt x="44" y="11"/>
                  </a:lnTo>
                  <a:lnTo>
                    <a:pt x="38" y="14"/>
                  </a:lnTo>
                  <a:lnTo>
                    <a:pt x="33" y="19"/>
                  </a:lnTo>
                  <a:lnTo>
                    <a:pt x="25" y="22"/>
                  </a:lnTo>
                  <a:lnTo>
                    <a:pt x="17" y="24"/>
                  </a:lnTo>
                  <a:lnTo>
                    <a:pt x="12" y="27"/>
                  </a:lnTo>
                  <a:lnTo>
                    <a:pt x="6" y="26"/>
                  </a:lnTo>
                  <a:lnTo>
                    <a:pt x="0" y="69"/>
                  </a:lnTo>
                  <a:lnTo>
                    <a:pt x="14" y="70"/>
                  </a:lnTo>
                  <a:lnTo>
                    <a:pt x="28" y="68"/>
                  </a:lnTo>
                  <a:lnTo>
                    <a:pt x="41" y="63"/>
                  </a:lnTo>
                  <a:lnTo>
                    <a:pt x="53" y="58"/>
                  </a:lnTo>
                  <a:lnTo>
                    <a:pt x="66" y="51"/>
                  </a:lnTo>
                  <a:lnTo>
                    <a:pt x="76" y="40"/>
                  </a:lnTo>
                  <a:lnTo>
                    <a:pt x="84" y="30"/>
                  </a:lnTo>
                  <a:lnTo>
                    <a:pt x="91" y="19"/>
                  </a:lnTo>
                  <a:lnTo>
                    <a:pt x="50" y="0"/>
                  </a:lnTo>
                  <a:close/>
                </a:path>
              </a:pathLst>
            </a:custGeom>
            <a:solidFill>
              <a:srgbClr val="000000"/>
            </a:solidFill>
            <a:ln w="9525">
              <a:noFill/>
              <a:round/>
              <a:headEnd/>
              <a:tailEnd/>
            </a:ln>
          </p:spPr>
          <p:txBody>
            <a:bodyPr wrap="none" anchor="ctr"/>
            <a:lstStyle/>
            <a:p>
              <a:endParaRPr lang="pt-BR"/>
            </a:p>
          </p:txBody>
        </p:sp>
        <p:sp>
          <p:nvSpPr>
            <p:cNvPr id="118" name="Freeform 112"/>
            <p:cNvSpPr>
              <a:spLocks noChangeArrowheads="1"/>
            </p:cNvSpPr>
            <p:nvPr/>
          </p:nvSpPr>
          <p:spPr bwMode="auto">
            <a:xfrm>
              <a:off x="3995" y="2526"/>
              <a:ext cx="23" cy="37"/>
            </a:xfrm>
            <a:custGeom>
              <a:avLst/>
              <a:gdLst>
                <a:gd name="T0" fmla="*/ 9 w 71"/>
                <a:gd name="T1" fmla="*/ 0 h 124"/>
                <a:gd name="T2" fmla="*/ 9 w 71"/>
                <a:gd name="T3" fmla="*/ 0 h 124"/>
                <a:gd name="T4" fmla="*/ 8 w 71"/>
                <a:gd name="T5" fmla="*/ 5 h 124"/>
                <a:gd name="T6" fmla="*/ 7 w 71"/>
                <a:gd name="T7" fmla="*/ 9 h 124"/>
                <a:gd name="T8" fmla="*/ 6 w 71"/>
                <a:gd name="T9" fmla="*/ 14 h 124"/>
                <a:gd name="T10" fmla="*/ 5 w 71"/>
                <a:gd name="T11" fmla="*/ 17 h 124"/>
                <a:gd name="T12" fmla="*/ 4 w 71"/>
                <a:gd name="T13" fmla="*/ 21 h 124"/>
                <a:gd name="T14" fmla="*/ 3 w 71"/>
                <a:gd name="T15" fmla="*/ 25 h 124"/>
                <a:gd name="T16" fmla="*/ 1 w 71"/>
                <a:gd name="T17" fmla="*/ 28 h 124"/>
                <a:gd name="T18" fmla="*/ 0 w 71"/>
                <a:gd name="T19" fmla="*/ 31 h 124"/>
                <a:gd name="T20" fmla="*/ 13 w 71"/>
                <a:gd name="T21" fmla="*/ 37 h 124"/>
                <a:gd name="T22" fmla="*/ 15 w 71"/>
                <a:gd name="T23" fmla="*/ 33 h 124"/>
                <a:gd name="T24" fmla="*/ 17 w 71"/>
                <a:gd name="T25" fmla="*/ 29 h 124"/>
                <a:gd name="T26" fmla="*/ 18 w 71"/>
                <a:gd name="T27" fmla="*/ 25 h 124"/>
                <a:gd name="T28" fmla="*/ 19 w 71"/>
                <a:gd name="T29" fmla="*/ 21 h 124"/>
                <a:gd name="T30" fmla="*/ 20 w 71"/>
                <a:gd name="T31" fmla="*/ 16 h 124"/>
                <a:gd name="T32" fmla="*/ 21 w 71"/>
                <a:gd name="T33" fmla="*/ 12 h 124"/>
                <a:gd name="T34" fmla="*/ 22 w 71"/>
                <a:gd name="T35" fmla="*/ 7 h 124"/>
                <a:gd name="T36" fmla="*/ 23 w 71"/>
                <a:gd name="T37" fmla="*/ 3 h 124"/>
                <a:gd name="T38" fmla="*/ 23 w 71"/>
                <a:gd name="T39" fmla="*/ 3 h 124"/>
                <a:gd name="T40" fmla="*/ 9 w 71"/>
                <a:gd name="T41" fmla="*/ 0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124"/>
                <a:gd name="T65" fmla="*/ 71 w 71"/>
                <a:gd name="T66" fmla="*/ 124 h 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124">
                  <a:moveTo>
                    <a:pt x="27" y="0"/>
                  </a:moveTo>
                  <a:lnTo>
                    <a:pt x="27" y="0"/>
                  </a:lnTo>
                  <a:lnTo>
                    <a:pt x="24" y="16"/>
                  </a:lnTo>
                  <a:lnTo>
                    <a:pt x="22" y="31"/>
                  </a:lnTo>
                  <a:lnTo>
                    <a:pt x="18" y="46"/>
                  </a:lnTo>
                  <a:lnTo>
                    <a:pt x="15" y="58"/>
                  </a:lnTo>
                  <a:lnTo>
                    <a:pt x="11" y="72"/>
                  </a:lnTo>
                  <a:lnTo>
                    <a:pt x="8" y="84"/>
                  </a:lnTo>
                  <a:lnTo>
                    <a:pt x="4" y="95"/>
                  </a:lnTo>
                  <a:lnTo>
                    <a:pt x="0" y="105"/>
                  </a:lnTo>
                  <a:lnTo>
                    <a:pt x="41" y="124"/>
                  </a:lnTo>
                  <a:lnTo>
                    <a:pt x="46" y="111"/>
                  </a:lnTo>
                  <a:lnTo>
                    <a:pt x="51" y="97"/>
                  </a:lnTo>
                  <a:lnTo>
                    <a:pt x="55" y="84"/>
                  </a:lnTo>
                  <a:lnTo>
                    <a:pt x="58" y="70"/>
                  </a:lnTo>
                  <a:lnTo>
                    <a:pt x="62" y="55"/>
                  </a:lnTo>
                  <a:lnTo>
                    <a:pt x="65" y="40"/>
                  </a:lnTo>
                  <a:lnTo>
                    <a:pt x="67" y="25"/>
                  </a:lnTo>
                  <a:lnTo>
                    <a:pt x="71" y="9"/>
                  </a:lnTo>
                  <a:lnTo>
                    <a:pt x="27" y="0"/>
                  </a:lnTo>
                  <a:close/>
                </a:path>
              </a:pathLst>
            </a:custGeom>
            <a:solidFill>
              <a:srgbClr val="000000"/>
            </a:solidFill>
            <a:ln w="9525">
              <a:noFill/>
              <a:round/>
              <a:headEnd/>
              <a:tailEnd/>
            </a:ln>
          </p:spPr>
          <p:txBody>
            <a:bodyPr wrap="none" anchor="ctr"/>
            <a:lstStyle/>
            <a:p>
              <a:endParaRPr lang="pt-BR"/>
            </a:p>
          </p:txBody>
        </p:sp>
        <p:sp>
          <p:nvSpPr>
            <p:cNvPr id="119" name="Freeform 113"/>
            <p:cNvSpPr>
              <a:spLocks noChangeArrowheads="1"/>
            </p:cNvSpPr>
            <p:nvPr/>
          </p:nvSpPr>
          <p:spPr bwMode="auto">
            <a:xfrm>
              <a:off x="3998" y="2499"/>
              <a:ext cx="20" cy="30"/>
            </a:xfrm>
            <a:custGeom>
              <a:avLst/>
              <a:gdLst>
                <a:gd name="T0" fmla="*/ 0 w 69"/>
                <a:gd name="T1" fmla="*/ 12 h 100"/>
                <a:gd name="T2" fmla="*/ 0 w 69"/>
                <a:gd name="T3" fmla="*/ 12 h 100"/>
                <a:gd name="T4" fmla="*/ 1 w 69"/>
                <a:gd name="T5" fmla="*/ 13 h 100"/>
                <a:gd name="T6" fmla="*/ 3 w 69"/>
                <a:gd name="T7" fmla="*/ 14 h 100"/>
                <a:gd name="T8" fmla="*/ 4 w 69"/>
                <a:gd name="T9" fmla="*/ 16 h 100"/>
                <a:gd name="T10" fmla="*/ 5 w 69"/>
                <a:gd name="T11" fmla="*/ 18 h 100"/>
                <a:gd name="T12" fmla="*/ 6 w 69"/>
                <a:gd name="T13" fmla="*/ 21 h 100"/>
                <a:gd name="T14" fmla="*/ 7 w 69"/>
                <a:gd name="T15" fmla="*/ 23 h 100"/>
                <a:gd name="T16" fmla="*/ 7 w 69"/>
                <a:gd name="T17" fmla="*/ 26 h 100"/>
                <a:gd name="T18" fmla="*/ 7 w 69"/>
                <a:gd name="T19" fmla="*/ 27 h 100"/>
                <a:gd name="T20" fmla="*/ 19 w 69"/>
                <a:gd name="T21" fmla="*/ 30 h 100"/>
                <a:gd name="T22" fmla="*/ 20 w 69"/>
                <a:gd name="T23" fmla="*/ 26 h 100"/>
                <a:gd name="T24" fmla="*/ 19 w 69"/>
                <a:gd name="T25" fmla="*/ 21 h 100"/>
                <a:gd name="T26" fmla="*/ 19 w 69"/>
                <a:gd name="T27" fmla="*/ 17 h 100"/>
                <a:gd name="T28" fmla="*/ 17 w 69"/>
                <a:gd name="T29" fmla="*/ 13 h 100"/>
                <a:gd name="T30" fmla="*/ 15 w 69"/>
                <a:gd name="T31" fmla="*/ 8 h 100"/>
                <a:gd name="T32" fmla="*/ 12 w 69"/>
                <a:gd name="T33" fmla="*/ 5 h 100"/>
                <a:gd name="T34" fmla="*/ 8 w 69"/>
                <a:gd name="T35" fmla="*/ 2 h 100"/>
                <a:gd name="T36" fmla="*/ 4 w 69"/>
                <a:gd name="T37" fmla="*/ 0 h 100"/>
                <a:gd name="T38" fmla="*/ 4 w 69"/>
                <a:gd name="T39" fmla="*/ 0 h 100"/>
                <a:gd name="T40" fmla="*/ 0 w 69"/>
                <a:gd name="T41" fmla="*/ 12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00"/>
                <a:gd name="T65" fmla="*/ 69 w 69"/>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00">
                  <a:moveTo>
                    <a:pt x="0" y="41"/>
                  </a:moveTo>
                  <a:lnTo>
                    <a:pt x="0" y="41"/>
                  </a:lnTo>
                  <a:lnTo>
                    <a:pt x="5" y="44"/>
                  </a:lnTo>
                  <a:lnTo>
                    <a:pt x="10" y="48"/>
                  </a:lnTo>
                  <a:lnTo>
                    <a:pt x="14" y="53"/>
                  </a:lnTo>
                  <a:lnTo>
                    <a:pt x="18" y="60"/>
                  </a:lnTo>
                  <a:lnTo>
                    <a:pt x="21" y="69"/>
                  </a:lnTo>
                  <a:lnTo>
                    <a:pt x="23" y="77"/>
                  </a:lnTo>
                  <a:lnTo>
                    <a:pt x="23" y="85"/>
                  </a:lnTo>
                  <a:lnTo>
                    <a:pt x="23" y="91"/>
                  </a:lnTo>
                  <a:lnTo>
                    <a:pt x="67" y="100"/>
                  </a:lnTo>
                  <a:lnTo>
                    <a:pt x="69" y="85"/>
                  </a:lnTo>
                  <a:lnTo>
                    <a:pt x="67" y="70"/>
                  </a:lnTo>
                  <a:lnTo>
                    <a:pt x="65" y="56"/>
                  </a:lnTo>
                  <a:lnTo>
                    <a:pt x="59" y="42"/>
                  </a:lnTo>
                  <a:lnTo>
                    <a:pt x="51" y="28"/>
                  </a:lnTo>
                  <a:lnTo>
                    <a:pt x="42" y="16"/>
                  </a:lnTo>
                  <a:lnTo>
                    <a:pt x="28" y="5"/>
                  </a:lnTo>
                  <a:lnTo>
                    <a:pt x="14" y="0"/>
                  </a:lnTo>
                  <a:lnTo>
                    <a:pt x="0" y="41"/>
                  </a:lnTo>
                  <a:close/>
                </a:path>
              </a:pathLst>
            </a:custGeom>
            <a:solidFill>
              <a:srgbClr val="000000"/>
            </a:solidFill>
            <a:ln w="9525">
              <a:noFill/>
              <a:round/>
              <a:headEnd/>
              <a:tailEnd/>
            </a:ln>
          </p:spPr>
          <p:txBody>
            <a:bodyPr wrap="none" anchor="ctr"/>
            <a:lstStyle/>
            <a:p>
              <a:endParaRPr lang="pt-BR"/>
            </a:p>
          </p:txBody>
        </p:sp>
        <p:sp>
          <p:nvSpPr>
            <p:cNvPr id="120" name="Freeform 114"/>
            <p:cNvSpPr>
              <a:spLocks noChangeArrowheads="1"/>
            </p:cNvSpPr>
            <p:nvPr/>
          </p:nvSpPr>
          <p:spPr bwMode="auto">
            <a:xfrm>
              <a:off x="3975" y="2536"/>
              <a:ext cx="234" cy="192"/>
            </a:xfrm>
            <a:custGeom>
              <a:avLst/>
              <a:gdLst>
                <a:gd name="T0" fmla="*/ 145 w 749"/>
                <a:gd name="T1" fmla="*/ 105 h 647"/>
                <a:gd name="T2" fmla="*/ 144 w 749"/>
                <a:gd name="T3" fmla="*/ 119 h 647"/>
                <a:gd name="T4" fmla="*/ 141 w 749"/>
                <a:gd name="T5" fmla="*/ 131 h 647"/>
                <a:gd name="T6" fmla="*/ 137 w 749"/>
                <a:gd name="T7" fmla="*/ 142 h 647"/>
                <a:gd name="T8" fmla="*/ 132 w 749"/>
                <a:gd name="T9" fmla="*/ 152 h 647"/>
                <a:gd name="T10" fmla="*/ 125 w 749"/>
                <a:gd name="T11" fmla="*/ 157 h 647"/>
                <a:gd name="T12" fmla="*/ 117 w 749"/>
                <a:gd name="T13" fmla="*/ 162 h 647"/>
                <a:gd name="T14" fmla="*/ 108 w 749"/>
                <a:gd name="T15" fmla="*/ 165 h 647"/>
                <a:gd name="T16" fmla="*/ 100 w 749"/>
                <a:gd name="T17" fmla="*/ 166 h 647"/>
                <a:gd name="T18" fmla="*/ 92 w 749"/>
                <a:gd name="T19" fmla="*/ 166 h 647"/>
                <a:gd name="T20" fmla="*/ 83 w 749"/>
                <a:gd name="T21" fmla="*/ 166 h 647"/>
                <a:gd name="T22" fmla="*/ 75 w 749"/>
                <a:gd name="T23" fmla="*/ 166 h 647"/>
                <a:gd name="T24" fmla="*/ 67 w 749"/>
                <a:gd name="T25" fmla="*/ 164 h 647"/>
                <a:gd name="T26" fmla="*/ 58 w 749"/>
                <a:gd name="T27" fmla="*/ 163 h 647"/>
                <a:gd name="T28" fmla="*/ 50 w 749"/>
                <a:gd name="T29" fmla="*/ 161 h 647"/>
                <a:gd name="T30" fmla="*/ 42 w 749"/>
                <a:gd name="T31" fmla="*/ 159 h 647"/>
                <a:gd name="T32" fmla="*/ 30 w 749"/>
                <a:gd name="T33" fmla="*/ 155 h 647"/>
                <a:gd name="T34" fmla="*/ 16 w 749"/>
                <a:gd name="T35" fmla="*/ 146 h 647"/>
                <a:gd name="T36" fmla="*/ 6 w 749"/>
                <a:gd name="T37" fmla="*/ 134 h 647"/>
                <a:gd name="T38" fmla="*/ 1 w 749"/>
                <a:gd name="T39" fmla="*/ 121 h 647"/>
                <a:gd name="T40" fmla="*/ 0 w 749"/>
                <a:gd name="T41" fmla="*/ 96 h 647"/>
                <a:gd name="T42" fmla="*/ 4 w 749"/>
                <a:gd name="T43" fmla="*/ 66 h 647"/>
                <a:gd name="T44" fmla="*/ 5 w 749"/>
                <a:gd name="T45" fmla="*/ 50 h 647"/>
                <a:gd name="T46" fmla="*/ 5 w 749"/>
                <a:gd name="T47" fmla="*/ 34 h 647"/>
                <a:gd name="T48" fmla="*/ 10 w 749"/>
                <a:gd name="T49" fmla="*/ 23 h 647"/>
                <a:gd name="T50" fmla="*/ 15 w 749"/>
                <a:gd name="T51" fmla="*/ 17 h 647"/>
                <a:gd name="T52" fmla="*/ 21 w 749"/>
                <a:gd name="T53" fmla="*/ 12 h 647"/>
                <a:gd name="T54" fmla="*/ 27 w 749"/>
                <a:gd name="T55" fmla="*/ 9 h 647"/>
                <a:gd name="T56" fmla="*/ 38 w 749"/>
                <a:gd name="T57" fmla="*/ 6 h 647"/>
                <a:gd name="T58" fmla="*/ 50 w 749"/>
                <a:gd name="T59" fmla="*/ 2 h 647"/>
                <a:gd name="T60" fmla="*/ 61 w 749"/>
                <a:gd name="T61" fmla="*/ 1 h 647"/>
                <a:gd name="T62" fmla="*/ 72 w 749"/>
                <a:gd name="T63" fmla="*/ 1 h 647"/>
                <a:gd name="T64" fmla="*/ 89 w 749"/>
                <a:gd name="T65" fmla="*/ 4 h 647"/>
                <a:gd name="T66" fmla="*/ 108 w 749"/>
                <a:gd name="T67" fmla="*/ 10 h 647"/>
                <a:gd name="T68" fmla="*/ 127 w 749"/>
                <a:gd name="T69" fmla="*/ 18 h 647"/>
                <a:gd name="T70" fmla="*/ 147 w 749"/>
                <a:gd name="T71" fmla="*/ 27 h 647"/>
                <a:gd name="T72" fmla="*/ 165 w 749"/>
                <a:gd name="T73" fmla="*/ 36 h 647"/>
                <a:gd name="T74" fmla="*/ 183 w 749"/>
                <a:gd name="T75" fmla="*/ 46 h 647"/>
                <a:gd name="T76" fmla="*/ 201 w 749"/>
                <a:gd name="T77" fmla="*/ 55 h 647"/>
                <a:gd name="T78" fmla="*/ 217 w 749"/>
                <a:gd name="T79" fmla="*/ 64 h 647"/>
                <a:gd name="T80" fmla="*/ 232 w 749"/>
                <a:gd name="T81" fmla="*/ 99 h 647"/>
                <a:gd name="T82" fmla="*/ 233 w 749"/>
                <a:gd name="T83" fmla="*/ 161 h 647"/>
                <a:gd name="T84" fmla="*/ 228 w 749"/>
                <a:gd name="T85" fmla="*/ 192 h 647"/>
                <a:gd name="T86" fmla="*/ 222 w 749"/>
                <a:gd name="T87" fmla="*/ 192 h 647"/>
                <a:gd name="T88" fmla="*/ 217 w 749"/>
                <a:gd name="T89" fmla="*/ 192 h 647"/>
                <a:gd name="T90" fmla="*/ 213 w 749"/>
                <a:gd name="T91" fmla="*/ 192 h 647"/>
                <a:gd name="T92" fmla="*/ 206 w 749"/>
                <a:gd name="T93" fmla="*/ 186 h 647"/>
                <a:gd name="T94" fmla="*/ 198 w 749"/>
                <a:gd name="T95" fmla="*/ 174 h 647"/>
                <a:gd name="T96" fmla="*/ 190 w 749"/>
                <a:gd name="T97" fmla="*/ 162 h 647"/>
                <a:gd name="T98" fmla="*/ 182 w 749"/>
                <a:gd name="T99" fmla="*/ 150 h 647"/>
                <a:gd name="T100" fmla="*/ 173 w 749"/>
                <a:gd name="T101" fmla="*/ 139 h 647"/>
                <a:gd name="T102" fmla="*/ 165 w 749"/>
                <a:gd name="T103" fmla="*/ 127 h 647"/>
                <a:gd name="T104" fmla="*/ 157 w 749"/>
                <a:gd name="T105" fmla="*/ 115 h 647"/>
                <a:gd name="T106" fmla="*/ 149 w 749"/>
                <a:gd name="T107" fmla="*/ 104 h 6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9"/>
                <a:gd name="T163" fmla="*/ 0 h 647"/>
                <a:gd name="T164" fmla="*/ 749 w 749"/>
                <a:gd name="T165" fmla="*/ 647 h 6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9" h="647">
                  <a:moveTo>
                    <a:pt x="463" y="330"/>
                  </a:moveTo>
                  <a:lnTo>
                    <a:pt x="463" y="354"/>
                  </a:lnTo>
                  <a:lnTo>
                    <a:pt x="462" y="378"/>
                  </a:lnTo>
                  <a:lnTo>
                    <a:pt x="460" y="400"/>
                  </a:lnTo>
                  <a:lnTo>
                    <a:pt x="456" y="422"/>
                  </a:lnTo>
                  <a:lnTo>
                    <a:pt x="452" y="441"/>
                  </a:lnTo>
                  <a:lnTo>
                    <a:pt x="446" y="462"/>
                  </a:lnTo>
                  <a:lnTo>
                    <a:pt x="438" y="480"/>
                  </a:lnTo>
                  <a:lnTo>
                    <a:pt x="429" y="499"/>
                  </a:lnTo>
                  <a:lnTo>
                    <a:pt x="421" y="511"/>
                  </a:lnTo>
                  <a:lnTo>
                    <a:pt x="412" y="521"/>
                  </a:lnTo>
                  <a:lnTo>
                    <a:pt x="400" y="530"/>
                  </a:lnTo>
                  <a:lnTo>
                    <a:pt x="388" y="538"/>
                  </a:lnTo>
                  <a:lnTo>
                    <a:pt x="374" y="545"/>
                  </a:lnTo>
                  <a:lnTo>
                    <a:pt x="360" y="551"/>
                  </a:lnTo>
                  <a:lnTo>
                    <a:pt x="346" y="555"/>
                  </a:lnTo>
                  <a:lnTo>
                    <a:pt x="333" y="558"/>
                  </a:lnTo>
                  <a:lnTo>
                    <a:pt x="320" y="559"/>
                  </a:lnTo>
                  <a:lnTo>
                    <a:pt x="308" y="560"/>
                  </a:lnTo>
                  <a:lnTo>
                    <a:pt x="294" y="561"/>
                  </a:lnTo>
                  <a:lnTo>
                    <a:pt x="281" y="561"/>
                  </a:lnTo>
                  <a:lnTo>
                    <a:pt x="267" y="560"/>
                  </a:lnTo>
                  <a:lnTo>
                    <a:pt x="254" y="560"/>
                  </a:lnTo>
                  <a:lnTo>
                    <a:pt x="240" y="559"/>
                  </a:lnTo>
                  <a:lnTo>
                    <a:pt x="226" y="557"/>
                  </a:lnTo>
                  <a:lnTo>
                    <a:pt x="213" y="554"/>
                  </a:lnTo>
                  <a:lnTo>
                    <a:pt x="199" y="552"/>
                  </a:lnTo>
                  <a:lnTo>
                    <a:pt x="185" y="550"/>
                  </a:lnTo>
                  <a:lnTo>
                    <a:pt x="173" y="547"/>
                  </a:lnTo>
                  <a:lnTo>
                    <a:pt x="159" y="544"/>
                  </a:lnTo>
                  <a:lnTo>
                    <a:pt x="146" y="541"/>
                  </a:lnTo>
                  <a:lnTo>
                    <a:pt x="134" y="536"/>
                  </a:lnTo>
                  <a:lnTo>
                    <a:pt x="122" y="533"/>
                  </a:lnTo>
                  <a:lnTo>
                    <a:pt x="97" y="521"/>
                  </a:lnTo>
                  <a:lnTo>
                    <a:pt x="73" y="507"/>
                  </a:lnTo>
                  <a:lnTo>
                    <a:pt x="52" y="491"/>
                  </a:lnTo>
                  <a:lnTo>
                    <a:pt x="34" y="472"/>
                  </a:lnTo>
                  <a:lnTo>
                    <a:pt x="20" y="452"/>
                  </a:lnTo>
                  <a:lnTo>
                    <a:pt x="9" y="431"/>
                  </a:lnTo>
                  <a:lnTo>
                    <a:pt x="2" y="408"/>
                  </a:lnTo>
                  <a:lnTo>
                    <a:pt x="0" y="385"/>
                  </a:lnTo>
                  <a:lnTo>
                    <a:pt x="1" y="322"/>
                  </a:lnTo>
                  <a:lnTo>
                    <a:pt x="4" y="266"/>
                  </a:lnTo>
                  <a:lnTo>
                    <a:pt x="12" y="221"/>
                  </a:lnTo>
                  <a:lnTo>
                    <a:pt x="25" y="195"/>
                  </a:lnTo>
                  <a:lnTo>
                    <a:pt x="16" y="169"/>
                  </a:lnTo>
                  <a:lnTo>
                    <a:pt x="14" y="140"/>
                  </a:lnTo>
                  <a:lnTo>
                    <a:pt x="16" y="114"/>
                  </a:lnTo>
                  <a:lnTo>
                    <a:pt x="25" y="89"/>
                  </a:lnTo>
                  <a:lnTo>
                    <a:pt x="32" y="77"/>
                  </a:lnTo>
                  <a:lnTo>
                    <a:pt x="39" y="67"/>
                  </a:lnTo>
                  <a:lnTo>
                    <a:pt x="47" y="58"/>
                  </a:lnTo>
                  <a:lnTo>
                    <a:pt x="56" y="50"/>
                  </a:lnTo>
                  <a:lnTo>
                    <a:pt x="66" y="42"/>
                  </a:lnTo>
                  <a:lnTo>
                    <a:pt x="76" y="36"/>
                  </a:lnTo>
                  <a:lnTo>
                    <a:pt x="88" y="30"/>
                  </a:lnTo>
                  <a:lnTo>
                    <a:pt x="100" y="26"/>
                  </a:lnTo>
                  <a:lnTo>
                    <a:pt x="121" y="19"/>
                  </a:lnTo>
                  <a:lnTo>
                    <a:pt x="139" y="13"/>
                  </a:lnTo>
                  <a:lnTo>
                    <a:pt x="159" y="8"/>
                  </a:lnTo>
                  <a:lnTo>
                    <a:pt x="177" y="4"/>
                  </a:lnTo>
                  <a:lnTo>
                    <a:pt x="194" y="2"/>
                  </a:lnTo>
                  <a:lnTo>
                    <a:pt x="214" y="0"/>
                  </a:lnTo>
                  <a:lnTo>
                    <a:pt x="232" y="2"/>
                  </a:lnTo>
                  <a:lnTo>
                    <a:pt x="253" y="5"/>
                  </a:lnTo>
                  <a:lnTo>
                    <a:pt x="285" y="13"/>
                  </a:lnTo>
                  <a:lnTo>
                    <a:pt x="316" y="23"/>
                  </a:lnTo>
                  <a:lnTo>
                    <a:pt x="346" y="35"/>
                  </a:lnTo>
                  <a:lnTo>
                    <a:pt x="377" y="47"/>
                  </a:lnTo>
                  <a:lnTo>
                    <a:pt x="408" y="60"/>
                  </a:lnTo>
                  <a:lnTo>
                    <a:pt x="438" y="75"/>
                  </a:lnTo>
                  <a:lnTo>
                    <a:pt x="469" y="90"/>
                  </a:lnTo>
                  <a:lnTo>
                    <a:pt x="499" y="106"/>
                  </a:lnTo>
                  <a:lnTo>
                    <a:pt x="527" y="122"/>
                  </a:lnTo>
                  <a:lnTo>
                    <a:pt x="557" y="138"/>
                  </a:lnTo>
                  <a:lnTo>
                    <a:pt x="586" y="154"/>
                  </a:lnTo>
                  <a:lnTo>
                    <a:pt x="614" y="170"/>
                  </a:lnTo>
                  <a:lnTo>
                    <a:pt x="642" y="186"/>
                  </a:lnTo>
                  <a:lnTo>
                    <a:pt x="669" y="201"/>
                  </a:lnTo>
                  <a:lnTo>
                    <a:pt x="696" y="214"/>
                  </a:lnTo>
                  <a:lnTo>
                    <a:pt x="724" y="228"/>
                  </a:lnTo>
                  <a:lnTo>
                    <a:pt x="741" y="332"/>
                  </a:lnTo>
                  <a:lnTo>
                    <a:pt x="749" y="435"/>
                  </a:lnTo>
                  <a:lnTo>
                    <a:pt x="747" y="541"/>
                  </a:lnTo>
                  <a:lnTo>
                    <a:pt x="737" y="647"/>
                  </a:lnTo>
                  <a:lnTo>
                    <a:pt x="729" y="647"/>
                  </a:lnTo>
                  <a:lnTo>
                    <a:pt x="720" y="647"/>
                  </a:lnTo>
                  <a:lnTo>
                    <a:pt x="712" y="647"/>
                  </a:lnTo>
                  <a:lnTo>
                    <a:pt x="704" y="647"/>
                  </a:lnTo>
                  <a:lnTo>
                    <a:pt x="696" y="647"/>
                  </a:lnTo>
                  <a:lnTo>
                    <a:pt x="690" y="647"/>
                  </a:lnTo>
                  <a:lnTo>
                    <a:pt x="682" y="647"/>
                  </a:lnTo>
                  <a:lnTo>
                    <a:pt x="674" y="647"/>
                  </a:lnTo>
                  <a:lnTo>
                    <a:pt x="660" y="628"/>
                  </a:lnTo>
                  <a:lnTo>
                    <a:pt x="647" y="607"/>
                  </a:lnTo>
                  <a:lnTo>
                    <a:pt x="634" y="587"/>
                  </a:lnTo>
                  <a:lnTo>
                    <a:pt x="621" y="567"/>
                  </a:lnTo>
                  <a:lnTo>
                    <a:pt x="607" y="547"/>
                  </a:lnTo>
                  <a:lnTo>
                    <a:pt x="595" y="528"/>
                  </a:lnTo>
                  <a:lnTo>
                    <a:pt x="581" y="507"/>
                  </a:lnTo>
                  <a:lnTo>
                    <a:pt x="568" y="488"/>
                  </a:lnTo>
                  <a:lnTo>
                    <a:pt x="555" y="468"/>
                  </a:lnTo>
                  <a:lnTo>
                    <a:pt x="542" y="449"/>
                  </a:lnTo>
                  <a:lnTo>
                    <a:pt x="528" y="428"/>
                  </a:lnTo>
                  <a:lnTo>
                    <a:pt x="516" y="409"/>
                  </a:lnTo>
                  <a:lnTo>
                    <a:pt x="502" y="389"/>
                  </a:lnTo>
                  <a:lnTo>
                    <a:pt x="489" y="370"/>
                  </a:lnTo>
                  <a:lnTo>
                    <a:pt x="476" y="349"/>
                  </a:lnTo>
                  <a:lnTo>
                    <a:pt x="463" y="330"/>
                  </a:lnTo>
                  <a:close/>
                </a:path>
              </a:pathLst>
            </a:custGeom>
            <a:solidFill>
              <a:srgbClr val="FFE6C7"/>
            </a:solidFill>
            <a:ln w="9525">
              <a:noFill/>
              <a:round/>
              <a:headEnd/>
              <a:tailEnd/>
            </a:ln>
          </p:spPr>
          <p:txBody>
            <a:bodyPr wrap="none" anchor="ctr"/>
            <a:lstStyle/>
            <a:p>
              <a:endParaRPr lang="pt-BR"/>
            </a:p>
          </p:txBody>
        </p:sp>
        <p:sp>
          <p:nvSpPr>
            <p:cNvPr id="121" name="Freeform 115"/>
            <p:cNvSpPr>
              <a:spLocks noChangeArrowheads="1"/>
            </p:cNvSpPr>
            <p:nvPr/>
          </p:nvSpPr>
          <p:spPr bwMode="auto">
            <a:xfrm>
              <a:off x="4102" y="2634"/>
              <a:ext cx="25" cy="53"/>
            </a:xfrm>
            <a:custGeom>
              <a:avLst/>
              <a:gdLst>
                <a:gd name="T0" fmla="*/ 13 w 76"/>
                <a:gd name="T1" fmla="*/ 53 h 181"/>
                <a:gd name="T2" fmla="*/ 13 w 76"/>
                <a:gd name="T3" fmla="*/ 53 h 181"/>
                <a:gd name="T4" fmla="*/ 16 w 76"/>
                <a:gd name="T5" fmla="*/ 47 h 181"/>
                <a:gd name="T6" fmla="*/ 19 w 76"/>
                <a:gd name="T7" fmla="*/ 40 h 181"/>
                <a:gd name="T8" fmla="*/ 21 w 76"/>
                <a:gd name="T9" fmla="*/ 34 h 181"/>
                <a:gd name="T10" fmla="*/ 23 w 76"/>
                <a:gd name="T11" fmla="*/ 28 h 181"/>
                <a:gd name="T12" fmla="*/ 24 w 76"/>
                <a:gd name="T13" fmla="*/ 21 h 181"/>
                <a:gd name="T14" fmla="*/ 25 w 76"/>
                <a:gd name="T15" fmla="*/ 14 h 181"/>
                <a:gd name="T16" fmla="*/ 25 w 76"/>
                <a:gd name="T17" fmla="*/ 7 h 181"/>
                <a:gd name="T18" fmla="*/ 25 w 76"/>
                <a:gd name="T19" fmla="*/ 0 h 181"/>
                <a:gd name="T20" fmla="*/ 11 w 76"/>
                <a:gd name="T21" fmla="*/ 0 h 181"/>
                <a:gd name="T22" fmla="*/ 11 w 76"/>
                <a:gd name="T23" fmla="*/ 7 h 181"/>
                <a:gd name="T24" fmla="*/ 10 w 76"/>
                <a:gd name="T25" fmla="*/ 14 h 181"/>
                <a:gd name="T26" fmla="*/ 10 w 76"/>
                <a:gd name="T27" fmla="*/ 19 h 181"/>
                <a:gd name="T28" fmla="*/ 9 w 76"/>
                <a:gd name="T29" fmla="*/ 25 h 181"/>
                <a:gd name="T30" fmla="*/ 7 w 76"/>
                <a:gd name="T31" fmla="*/ 31 h 181"/>
                <a:gd name="T32" fmla="*/ 5 w 76"/>
                <a:gd name="T33" fmla="*/ 37 h 181"/>
                <a:gd name="T34" fmla="*/ 3 w 76"/>
                <a:gd name="T35" fmla="*/ 41 h 181"/>
                <a:gd name="T36" fmla="*/ 0 w 76"/>
                <a:gd name="T37" fmla="*/ 46 h 181"/>
                <a:gd name="T38" fmla="*/ 0 w 76"/>
                <a:gd name="T39" fmla="*/ 46 h 181"/>
                <a:gd name="T40" fmla="*/ 13 w 76"/>
                <a:gd name="T41" fmla="*/ 53 h 1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181"/>
                <a:gd name="T65" fmla="*/ 76 w 76"/>
                <a:gd name="T66" fmla="*/ 181 h 1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181">
                  <a:moveTo>
                    <a:pt x="39" y="181"/>
                  </a:moveTo>
                  <a:lnTo>
                    <a:pt x="39" y="181"/>
                  </a:lnTo>
                  <a:lnTo>
                    <a:pt x="50" y="159"/>
                  </a:lnTo>
                  <a:lnTo>
                    <a:pt x="58" y="138"/>
                  </a:lnTo>
                  <a:lnTo>
                    <a:pt x="64" y="117"/>
                  </a:lnTo>
                  <a:lnTo>
                    <a:pt x="69" y="96"/>
                  </a:lnTo>
                  <a:lnTo>
                    <a:pt x="72" y="73"/>
                  </a:lnTo>
                  <a:lnTo>
                    <a:pt x="75" y="49"/>
                  </a:lnTo>
                  <a:lnTo>
                    <a:pt x="76" y="24"/>
                  </a:lnTo>
                  <a:lnTo>
                    <a:pt x="76" y="0"/>
                  </a:lnTo>
                  <a:lnTo>
                    <a:pt x="32" y="0"/>
                  </a:lnTo>
                  <a:lnTo>
                    <a:pt x="32" y="24"/>
                  </a:lnTo>
                  <a:lnTo>
                    <a:pt x="31" y="47"/>
                  </a:lnTo>
                  <a:lnTo>
                    <a:pt x="29" y="66"/>
                  </a:lnTo>
                  <a:lnTo>
                    <a:pt x="26" y="87"/>
                  </a:lnTo>
                  <a:lnTo>
                    <a:pt x="21" y="105"/>
                  </a:lnTo>
                  <a:lnTo>
                    <a:pt x="16" y="125"/>
                  </a:lnTo>
                  <a:lnTo>
                    <a:pt x="8" y="141"/>
                  </a:lnTo>
                  <a:lnTo>
                    <a:pt x="0" y="158"/>
                  </a:lnTo>
                  <a:lnTo>
                    <a:pt x="39" y="181"/>
                  </a:lnTo>
                  <a:close/>
                </a:path>
              </a:pathLst>
            </a:custGeom>
            <a:solidFill>
              <a:srgbClr val="000000"/>
            </a:solidFill>
            <a:ln w="9525">
              <a:noFill/>
              <a:round/>
              <a:headEnd/>
              <a:tailEnd/>
            </a:ln>
          </p:spPr>
          <p:txBody>
            <a:bodyPr wrap="none" anchor="ctr"/>
            <a:lstStyle/>
            <a:p>
              <a:endParaRPr lang="pt-BR"/>
            </a:p>
          </p:txBody>
        </p:sp>
        <p:sp>
          <p:nvSpPr>
            <p:cNvPr id="122" name="Freeform 116"/>
            <p:cNvSpPr>
              <a:spLocks noChangeArrowheads="1"/>
            </p:cNvSpPr>
            <p:nvPr/>
          </p:nvSpPr>
          <p:spPr bwMode="auto">
            <a:xfrm>
              <a:off x="4078" y="2680"/>
              <a:ext cx="37" cy="29"/>
            </a:xfrm>
            <a:custGeom>
              <a:avLst/>
              <a:gdLst>
                <a:gd name="T0" fmla="*/ 2 w 119"/>
                <a:gd name="T1" fmla="*/ 29 h 91"/>
                <a:gd name="T2" fmla="*/ 2 w 119"/>
                <a:gd name="T3" fmla="*/ 29 h 91"/>
                <a:gd name="T4" fmla="*/ 7 w 119"/>
                <a:gd name="T5" fmla="*/ 28 h 91"/>
                <a:gd name="T6" fmla="*/ 12 w 119"/>
                <a:gd name="T7" fmla="*/ 26 h 91"/>
                <a:gd name="T8" fmla="*/ 17 w 119"/>
                <a:gd name="T9" fmla="*/ 25 h 91"/>
                <a:gd name="T10" fmla="*/ 22 w 119"/>
                <a:gd name="T11" fmla="*/ 22 h 91"/>
                <a:gd name="T12" fmla="*/ 26 w 119"/>
                <a:gd name="T13" fmla="*/ 19 h 91"/>
                <a:gd name="T14" fmla="*/ 30 w 119"/>
                <a:gd name="T15" fmla="*/ 16 h 91"/>
                <a:gd name="T16" fmla="*/ 34 w 119"/>
                <a:gd name="T17" fmla="*/ 12 h 91"/>
                <a:gd name="T18" fmla="*/ 37 w 119"/>
                <a:gd name="T19" fmla="*/ 7 h 91"/>
                <a:gd name="T20" fmla="*/ 25 w 119"/>
                <a:gd name="T21" fmla="*/ 0 h 91"/>
                <a:gd name="T22" fmla="*/ 23 w 119"/>
                <a:gd name="T23" fmla="*/ 3 h 91"/>
                <a:gd name="T24" fmla="*/ 21 w 119"/>
                <a:gd name="T25" fmla="*/ 5 h 91"/>
                <a:gd name="T26" fmla="*/ 18 w 119"/>
                <a:gd name="T27" fmla="*/ 8 h 91"/>
                <a:gd name="T28" fmla="*/ 15 w 119"/>
                <a:gd name="T29" fmla="*/ 10 h 91"/>
                <a:gd name="T30" fmla="*/ 11 w 119"/>
                <a:gd name="T31" fmla="*/ 12 h 91"/>
                <a:gd name="T32" fmla="*/ 7 w 119"/>
                <a:gd name="T33" fmla="*/ 13 h 91"/>
                <a:gd name="T34" fmla="*/ 4 w 119"/>
                <a:gd name="T35" fmla="*/ 15 h 91"/>
                <a:gd name="T36" fmla="*/ 0 w 119"/>
                <a:gd name="T37" fmla="*/ 15 h 91"/>
                <a:gd name="T38" fmla="*/ 0 w 119"/>
                <a:gd name="T39" fmla="*/ 15 h 91"/>
                <a:gd name="T40" fmla="*/ 2 w 119"/>
                <a:gd name="T41" fmla="*/ 29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91"/>
                <a:gd name="T65" fmla="*/ 119 w 119"/>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91">
                  <a:moveTo>
                    <a:pt x="7" y="91"/>
                  </a:moveTo>
                  <a:lnTo>
                    <a:pt x="6" y="91"/>
                  </a:lnTo>
                  <a:lnTo>
                    <a:pt x="23" y="89"/>
                  </a:lnTo>
                  <a:lnTo>
                    <a:pt x="39" y="83"/>
                  </a:lnTo>
                  <a:lnTo>
                    <a:pt x="54" y="78"/>
                  </a:lnTo>
                  <a:lnTo>
                    <a:pt x="70" y="70"/>
                  </a:lnTo>
                  <a:lnTo>
                    <a:pt x="84" y="61"/>
                  </a:lnTo>
                  <a:lnTo>
                    <a:pt x="98" y="49"/>
                  </a:lnTo>
                  <a:lnTo>
                    <a:pt x="109" y="37"/>
                  </a:lnTo>
                  <a:lnTo>
                    <a:pt x="119" y="23"/>
                  </a:lnTo>
                  <a:lnTo>
                    <a:pt x="80" y="0"/>
                  </a:lnTo>
                  <a:lnTo>
                    <a:pt x="75" y="9"/>
                  </a:lnTo>
                  <a:lnTo>
                    <a:pt x="68" y="17"/>
                  </a:lnTo>
                  <a:lnTo>
                    <a:pt x="59" y="24"/>
                  </a:lnTo>
                  <a:lnTo>
                    <a:pt x="47" y="31"/>
                  </a:lnTo>
                  <a:lnTo>
                    <a:pt x="36" y="37"/>
                  </a:lnTo>
                  <a:lnTo>
                    <a:pt x="23" y="42"/>
                  </a:lnTo>
                  <a:lnTo>
                    <a:pt x="12" y="46"/>
                  </a:lnTo>
                  <a:lnTo>
                    <a:pt x="1" y="48"/>
                  </a:lnTo>
                  <a:lnTo>
                    <a:pt x="0" y="48"/>
                  </a:lnTo>
                  <a:lnTo>
                    <a:pt x="7" y="91"/>
                  </a:lnTo>
                  <a:close/>
                </a:path>
              </a:pathLst>
            </a:custGeom>
            <a:solidFill>
              <a:srgbClr val="000000"/>
            </a:solidFill>
            <a:ln w="9525">
              <a:noFill/>
              <a:round/>
              <a:headEnd/>
              <a:tailEnd/>
            </a:ln>
          </p:spPr>
          <p:txBody>
            <a:bodyPr wrap="none" anchor="ctr"/>
            <a:lstStyle/>
            <a:p>
              <a:endParaRPr lang="pt-BR"/>
            </a:p>
          </p:txBody>
        </p:sp>
        <p:sp>
          <p:nvSpPr>
            <p:cNvPr id="123" name="Freeform 117"/>
            <p:cNvSpPr>
              <a:spLocks noChangeArrowheads="1"/>
            </p:cNvSpPr>
            <p:nvPr/>
          </p:nvSpPr>
          <p:spPr bwMode="auto">
            <a:xfrm>
              <a:off x="4010" y="2687"/>
              <a:ext cx="70" cy="22"/>
            </a:xfrm>
            <a:custGeom>
              <a:avLst/>
              <a:gdLst>
                <a:gd name="T0" fmla="*/ 0 w 221"/>
                <a:gd name="T1" fmla="*/ 13 h 72"/>
                <a:gd name="T2" fmla="*/ 0 w 221"/>
                <a:gd name="T3" fmla="*/ 13 h 72"/>
                <a:gd name="T4" fmla="*/ 4 w 221"/>
                <a:gd name="T5" fmla="*/ 14 h 72"/>
                <a:gd name="T6" fmla="*/ 8 w 221"/>
                <a:gd name="T7" fmla="*/ 15 h 72"/>
                <a:gd name="T8" fmla="*/ 12 w 221"/>
                <a:gd name="T9" fmla="*/ 16 h 72"/>
                <a:gd name="T10" fmla="*/ 17 w 221"/>
                <a:gd name="T11" fmla="*/ 17 h 72"/>
                <a:gd name="T12" fmla="*/ 21 w 221"/>
                <a:gd name="T13" fmla="*/ 18 h 72"/>
                <a:gd name="T14" fmla="*/ 25 w 221"/>
                <a:gd name="T15" fmla="*/ 19 h 72"/>
                <a:gd name="T16" fmla="*/ 30 w 221"/>
                <a:gd name="T17" fmla="*/ 20 h 72"/>
                <a:gd name="T18" fmla="*/ 34 w 221"/>
                <a:gd name="T19" fmla="*/ 20 h 72"/>
                <a:gd name="T20" fmla="*/ 39 w 221"/>
                <a:gd name="T21" fmla="*/ 21 h 72"/>
                <a:gd name="T22" fmla="*/ 44 w 221"/>
                <a:gd name="T23" fmla="*/ 22 h 72"/>
                <a:gd name="T24" fmla="*/ 48 w 221"/>
                <a:gd name="T25" fmla="*/ 22 h 72"/>
                <a:gd name="T26" fmla="*/ 52 w 221"/>
                <a:gd name="T27" fmla="*/ 22 h 72"/>
                <a:gd name="T28" fmla="*/ 57 w 221"/>
                <a:gd name="T29" fmla="*/ 22 h 72"/>
                <a:gd name="T30" fmla="*/ 62 w 221"/>
                <a:gd name="T31" fmla="*/ 21 h 72"/>
                <a:gd name="T32" fmla="*/ 66 w 221"/>
                <a:gd name="T33" fmla="*/ 21 h 72"/>
                <a:gd name="T34" fmla="*/ 70 w 221"/>
                <a:gd name="T35" fmla="*/ 20 h 72"/>
                <a:gd name="T36" fmla="*/ 68 w 221"/>
                <a:gd name="T37" fmla="*/ 7 h 72"/>
                <a:gd name="T38" fmla="*/ 64 w 221"/>
                <a:gd name="T39" fmla="*/ 8 h 72"/>
                <a:gd name="T40" fmla="*/ 60 w 221"/>
                <a:gd name="T41" fmla="*/ 8 h 72"/>
                <a:gd name="T42" fmla="*/ 56 w 221"/>
                <a:gd name="T43" fmla="*/ 8 h 72"/>
                <a:gd name="T44" fmla="*/ 53 w 221"/>
                <a:gd name="T45" fmla="*/ 8 h 72"/>
                <a:gd name="T46" fmla="*/ 49 w 221"/>
                <a:gd name="T47" fmla="*/ 8 h 72"/>
                <a:gd name="T48" fmla="*/ 44 w 221"/>
                <a:gd name="T49" fmla="*/ 8 h 72"/>
                <a:gd name="T50" fmla="*/ 40 w 221"/>
                <a:gd name="T51" fmla="*/ 8 h 72"/>
                <a:gd name="T52" fmla="*/ 36 w 221"/>
                <a:gd name="T53" fmla="*/ 7 h 72"/>
                <a:gd name="T54" fmla="*/ 32 w 221"/>
                <a:gd name="T55" fmla="*/ 6 h 72"/>
                <a:gd name="T56" fmla="*/ 28 w 221"/>
                <a:gd name="T57" fmla="*/ 6 h 72"/>
                <a:gd name="T58" fmla="*/ 23 w 221"/>
                <a:gd name="T59" fmla="*/ 5 h 72"/>
                <a:gd name="T60" fmla="*/ 20 w 221"/>
                <a:gd name="T61" fmla="*/ 4 h 72"/>
                <a:gd name="T62" fmla="*/ 16 w 221"/>
                <a:gd name="T63" fmla="*/ 3 h 72"/>
                <a:gd name="T64" fmla="*/ 12 w 221"/>
                <a:gd name="T65" fmla="*/ 2 h 72"/>
                <a:gd name="T66" fmla="*/ 8 w 221"/>
                <a:gd name="T67" fmla="*/ 1 h 72"/>
                <a:gd name="T68" fmla="*/ 4 w 221"/>
                <a:gd name="T69" fmla="*/ 0 h 72"/>
                <a:gd name="T70" fmla="*/ 4 w 221"/>
                <a:gd name="T71" fmla="*/ 0 h 72"/>
                <a:gd name="T72" fmla="*/ 0 w 221"/>
                <a:gd name="T73" fmla="*/ 13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72"/>
                <a:gd name="T113" fmla="*/ 221 w 221"/>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72">
                  <a:moveTo>
                    <a:pt x="0" y="41"/>
                  </a:moveTo>
                  <a:lnTo>
                    <a:pt x="0" y="41"/>
                  </a:lnTo>
                  <a:lnTo>
                    <a:pt x="12" y="45"/>
                  </a:lnTo>
                  <a:lnTo>
                    <a:pt x="24" y="50"/>
                  </a:lnTo>
                  <a:lnTo>
                    <a:pt x="38" y="54"/>
                  </a:lnTo>
                  <a:lnTo>
                    <a:pt x="53" y="57"/>
                  </a:lnTo>
                  <a:lnTo>
                    <a:pt x="67" y="59"/>
                  </a:lnTo>
                  <a:lnTo>
                    <a:pt x="80" y="62"/>
                  </a:lnTo>
                  <a:lnTo>
                    <a:pt x="94" y="64"/>
                  </a:lnTo>
                  <a:lnTo>
                    <a:pt x="108" y="66"/>
                  </a:lnTo>
                  <a:lnTo>
                    <a:pt x="123" y="69"/>
                  </a:lnTo>
                  <a:lnTo>
                    <a:pt x="138" y="71"/>
                  </a:lnTo>
                  <a:lnTo>
                    <a:pt x="151" y="71"/>
                  </a:lnTo>
                  <a:lnTo>
                    <a:pt x="165" y="72"/>
                  </a:lnTo>
                  <a:lnTo>
                    <a:pt x="180" y="72"/>
                  </a:lnTo>
                  <a:lnTo>
                    <a:pt x="195" y="70"/>
                  </a:lnTo>
                  <a:lnTo>
                    <a:pt x="207" y="69"/>
                  </a:lnTo>
                  <a:lnTo>
                    <a:pt x="221" y="67"/>
                  </a:lnTo>
                  <a:lnTo>
                    <a:pt x="214" y="24"/>
                  </a:lnTo>
                  <a:lnTo>
                    <a:pt x="203" y="25"/>
                  </a:lnTo>
                  <a:lnTo>
                    <a:pt x="190" y="26"/>
                  </a:lnTo>
                  <a:lnTo>
                    <a:pt x="178" y="26"/>
                  </a:lnTo>
                  <a:lnTo>
                    <a:pt x="167" y="26"/>
                  </a:lnTo>
                  <a:lnTo>
                    <a:pt x="154" y="25"/>
                  </a:lnTo>
                  <a:lnTo>
                    <a:pt x="140" y="25"/>
                  </a:lnTo>
                  <a:lnTo>
                    <a:pt x="127" y="25"/>
                  </a:lnTo>
                  <a:lnTo>
                    <a:pt x="115" y="23"/>
                  </a:lnTo>
                  <a:lnTo>
                    <a:pt x="101" y="21"/>
                  </a:lnTo>
                  <a:lnTo>
                    <a:pt x="87" y="18"/>
                  </a:lnTo>
                  <a:lnTo>
                    <a:pt x="74" y="16"/>
                  </a:lnTo>
                  <a:lnTo>
                    <a:pt x="62" y="14"/>
                  </a:lnTo>
                  <a:lnTo>
                    <a:pt x="50" y="10"/>
                  </a:lnTo>
                  <a:lnTo>
                    <a:pt x="38" y="7"/>
                  </a:lnTo>
                  <a:lnTo>
                    <a:pt x="26" y="3"/>
                  </a:lnTo>
                  <a:lnTo>
                    <a:pt x="14" y="0"/>
                  </a:lnTo>
                  <a:lnTo>
                    <a:pt x="0" y="41"/>
                  </a:lnTo>
                  <a:close/>
                </a:path>
              </a:pathLst>
            </a:custGeom>
            <a:solidFill>
              <a:srgbClr val="000000"/>
            </a:solidFill>
            <a:ln w="9525">
              <a:noFill/>
              <a:round/>
              <a:headEnd/>
              <a:tailEnd/>
            </a:ln>
          </p:spPr>
          <p:txBody>
            <a:bodyPr wrap="none" anchor="ctr"/>
            <a:lstStyle/>
            <a:p>
              <a:endParaRPr lang="pt-BR"/>
            </a:p>
          </p:txBody>
        </p:sp>
        <p:sp>
          <p:nvSpPr>
            <p:cNvPr id="124" name="Freeform 118"/>
            <p:cNvSpPr>
              <a:spLocks noChangeArrowheads="1"/>
            </p:cNvSpPr>
            <p:nvPr/>
          </p:nvSpPr>
          <p:spPr bwMode="auto">
            <a:xfrm>
              <a:off x="3967" y="2651"/>
              <a:ext cx="49" cy="50"/>
            </a:xfrm>
            <a:custGeom>
              <a:avLst/>
              <a:gdLst>
                <a:gd name="T0" fmla="*/ 0 w 152"/>
                <a:gd name="T1" fmla="*/ 0 h 168"/>
                <a:gd name="T2" fmla="*/ 0 w 152"/>
                <a:gd name="T3" fmla="*/ 0 h 168"/>
                <a:gd name="T4" fmla="*/ 1 w 152"/>
                <a:gd name="T5" fmla="*/ 8 h 168"/>
                <a:gd name="T6" fmla="*/ 4 w 152"/>
                <a:gd name="T7" fmla="*/ 16 h 168"/>
                <a:gd name="T8" fmla="*/ 8 w 152"/>
                <a:gd name="T9" fmla="*/ 24 h 168"/>
                <a:gd name="T10" fmla="*/ 13 w 152"/>
                <a:gd name="T11" fmla="*/ 30 h 168"/>
                <a:gd name="T12" fmla="*/ 20 w 152"/>
                <a:gd name="T13" fmla="*/ 36 h 168"/>
                <a:gd name="T14" fmla="*/ 27 w 152"/>
                <a:gd name="T15" fmla="*/ 42 h 168"/>
                <a:gd name="T16" fmla="*/ 35 w 152"/>
                <a:gd name="T17" fmla="*/ 46 h 168"/>
                <a:gd name="T18" fmla="*/ 44 w 152"/>
                <a:gd name="T19" fmla="*/ 50 h 168"/>
                <a:gd name="T20" fmla="*/ 49 w 152"/>
                <a:gd name="T21" fmla="*/ 38 h 168"/>
                <a:gd name="T22" fmla="*/ 42 w 152"/>
                <a:gd name="T23" fmla="*/ 35 h 168"/>
                <a:gd name="T24" fmla="*/ 35 w 152"/>
                <a:gd name="T25" fmla="*/ 31 h 168"/>
                <a:gd name="T26" fmla="*/ 29 w 152"/>
                <a:gd name="T27" fmla="*/ 27 h 168"/>
                <a:gd name="T28" fmla="*/ 24 w 152"/>
                <a:gd name="T29" fmla="*/ 22 h 168"/>
                <a:gd name="T30" fmla="*/ 20 w 152"/>
                <a:gd name="T31" fmla="*/ 17 h 168"/>
                <a:gd name="T32" fmla="*/ 17 w 152"/>
                <a:gd name="T33" fmla="*/ 11 h 168"/>
                <a:gd name="T34" fmla="*/ 15 w 152"/>
                <a:gd name="T35" fmla="*/ 5 h 168"/>
                <a:gd name="T36" fmla="*/ 15 w 152"/>
                <a:gd name="T37" fmla="*/ 0 h 168"/>
                <a:gd name="T38" fmla="*/ 15 w 152"/>
                <a:gd name="T39" fmla="*/ 0 h 168"/>
                <a:gd name="T40" fmla="*/ 0 w 152"/>
                <a:gd name="T41" fmla="*/ 0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168"/>
                <a:gd name="T65" fmla="*/ 152 w 152"/>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168">
                  <a:moveTo>
                    <a:pt x="0" y="0"/>
                  </a:moveTo>
                  <a:lnTo>
                    <a:pt x="0" y="0"/>
                  </a:lnTo>
                  <a:lnTo>
                    <a:pt x="3" y="27"/>
                  </a:lnTo>
                  <a:lnTo>
                    <a:pt x="11" y="54"/>
                  </a:lnTo>
                  <a:lnTo>
                    <a:pt x="24" y="79"/>
                  </a:lnTo>
                  <a:lnTo>
                    <a:pt x="40" y="101"/>
                  </a:lnTo>
                  <a:lnTo>
                    <a:pt x="61" y="122"/>
                  </a:lnTo>
                  <a:lnTo>
                    <a:pt x="83" y="141"/>
                  </a:lnTo>
                  <a:lnTo>
                    <a:pt x="110" y="156"/>
                  </a:lnTo>
                  <a:lnTo>
                    <a:pt x="138" y="168"/>
                  </a:lnTo>
                  <a:lnTo>
                    <a:pt x="152" y="127"/>
                  </a:lnTo>
                  <a:lnTo>
                    <a:pt x="130" y="117"/>
                  </a:lnTo>
                  <a:lnTo>
                    <a:pt x="109" y="104"/>
                  </a:lnTo>
                  <a:lnTo>
                    <a:pt x="90" y="90"/>
                  </a:lnTo>
                  <a:lnTo>
                    <a:pt x="74" y="73"/>
                  </a:lnTo>
                  <a:lnTo>
                    <a:pt x="63" y="56"/>
                  </a:lnTo>
                  <a:lnTo>
                    <a:pt x="53" y="38"/>
                  </a:lnTo>
                  <a:lnTo>
                    <a:pt x="47" y="18"/>
                  </a:lnTo>
                  <a:lnTo>
                    <a:pt x="46" y="0"/>
                  </a:lnTo>
                  <a:lnTo>
                    <a:pt x="0" y="0"/>
                  </a:lnTo>
                  <a:close/>
                </a:path>
              </a:pathLst>
            </a:custGeom>
            <a:solidFill>
              <a:srgbClr val="000000"/>
            </a:solidFill>
            <a:ln w="9525">
              <a:noFill/>
              <a:round/>
              <a:headEnd/>
              <a:tailEnd/>
            </a:ln>
          </p:spPr>
          <p:txBody>
            <a:bodyPr wrap="none" anchor="ctr"/>
            <a:lstStyle/>
            <a:p>
              <a:endParaRPr lang="pt-BR"/>
            </a:p>
          </p:txBody>
        </p:sp>
        <p:sp>
          <p:nvSpPr>
            <p:cNvPr id="125" name="Freeform 119"/>
            <p:cNvSpPr>
              <a:spLocks noChangeArrowheads="1"/>
            </p:cNvSpPr>
            <p:nvPr/>
          </p:nvSpPr>
          <p:spPr bwMode="auto">
            <a:xfrm>
              <a:off x="3967" y="2590"/>
              <a:ext cx="23" cy="61"/>
            </a:xfrm>
            <a:custGeom>
              <a:avLst/>
              <a:gdLst>
                <a:gd name="T0" fmla="*/ 9 w 69"/>
                <a:gd name="T1" fmla="*/ 7 h 206"/>
                <a:gd name="T2" fmla="*/ 11 w 69"/>
                <a:gd name="T3" fmla="*/ 0 h 206"/>
                <a:gd name="T4" fmla="*/ 9 w 69"/>
                <a:gd name="T5" fmla="*/ 2 h 206"/>
                <a:gd name="T6" fmla="*/ 7 w 69"/>
                <a:gd name="T7" fmla="*/ 5 h 206"/>
                <a:gd name="T8" fmla="*/ 6 w 69"/>
                <a:gd name="T9" fmla="*/ 8 h 206"/>
                <a:gd name="T10" fmla="*/ 5 w 69"/>
                <a:gd name="T11" fmla="*/ 11 h 206"/>
                <a:gd name="T12" fmla="*/ 4 w 69"/>
                <a:gd name="T13" fmla="*/ 14 h 206"/>
                <a:gd name="T14" fmla="*/ 3 w 69"/>
                <a:gd name="T15" fmla="*/ 17 h 206"/>
                <a:gd name="T16" fmla="*/ 3 w 69"/>
                <a:gd name="T17" fmla="*/ 21 h 206"/>
                <a:gd name="T18" fmla="*/ 2 w 69"/>
                <a:gd name="T19" fmla="*/ 25 h 206"/>
                <a:gd name="T20" fmla="*/ 2 w 69"/>
                <a:gd name="T21" fmla="*/ 29 h 206"/>
                <a:gd name="T22" fmla="*/ 1 w 69"/>
                <a:gd name="T23" fmla="*/ 33 h 206"/>
                <a:gd name="T24" fmla="*/ 0 w 69"/>
                <a:gd name="T25" fmla="*/ 38 h 206"/>
                <a:gd name="T26" fmla="*/ 0 w 69"/>
                <a:gd name="T27" fmla="*/ 42 h 206"/>
                <a:gd name="T28" fmla="*/ 0 w 69"/>
                <a:gd name="T29" fmla="*/ 47 h 206"/>
                <a:gd name="T30" fmla="*/ 0 w 69"/>
                <a:gd name="T31" fmla="*/ 52 h 206"/>
                <a:gd name="T32" fmla="*/ 0 w 69"/>
                <a:gd name="T33" fmla="*/ 56 h 206"/>
                <a:gd name="T34" fmla="*/ 0 w 69"/>
                <a:gd name="T35" fmla="*/ 61 h 206"/>
                <a:gd name="T36" fmla="*/ 15 w 69"/>
                <a:gd name="T37" fmla="*/ 61 h 206"/>
                <a:gd name="T38" fmla="*/ 15 w 69"/>
                <a:gd name="T39" fmla="*/ 56 h 206"/>
                <a:gd name="T40" fmla="*/ 15 w 69"/>
                <a:gd name="T41" fmla="*/ 52 h 206"/>
                <a:gd name="T42" fmla="*/ 15 w 69"/>
                <a:gd name="T43" fmla="*/ 47 h 206"/>
                <a:gd name="T44" fmla="*/ 16 w 69"/>
                <a:gd name="T45" fmla="*/ 43 h 206"/>
                <a:gd name="T46" fmla="*/ 16 w 69"/>
                <a:gd name="T47" fmla="*/ 38 h 206"/>
                <a:gd name="T48" fmla="*/ 16 w 69"/>
                <a:gd name="T49" fmla="*/ 35 h 206"/>
                <a:gd name="T50" fmla="*/ 16 w 69"/>
                <a:gd name="T51" fmla="*/ 31 h 206"/>
                <a:gd name="T52" fmla="*/ 16 w 69"/>
                <a:gd name="T53" fmla="*/ 27 h 206"/>
                <a:gd name="T54" fmla="*/ 17 w 69"/>
                <a:gd name="T55" fmla="*/ 23 h 206"/>
                <a:gd name="T56" fmla="*/ 18 w 69"/>
                <a:gd name="T57" fmla="*/ 20 h 206"/>
                <a:gd name="T58" fmla="*/ 18 w 69"/>
                <a:gd name="T59" fmla="*/ 17 h 206"/>
                <a:gd name="T60" fmla="*/ 19 w 69"/>
                <a:gd name="T61" fmla="*/ 14 h 206"/>
                <a:gd name="T62" fmla="*/ 19 w 69"/>
                <a:gd name="T63" fmla="*/ 12 h 206"/>
                <a:gd name="T64" fmla="*/ 20 w 69"/>
                <a:gd name="T65" fmla="*/ 11 h 206"/>
                <a:gd name="T66" fmla="*/ 21 w 69"/>
                <a:gd name="T67" fmla="*/ 10 h 206"/>
                <a:gd name="T68" fmla="*/ 21 w 69"/>
                <a:gd name="T69" fmla="*/ 9 h 206"/>
                <a:gd name="T70" fmla="*/ 23 w 69"/>
                <a:gd name="T71" fmla="*/ 2 h 206"/>
                <a:gd name="T72" fmla="*/ 9 w 69"/>
                <a:gd name="T73" fmla="*/ 7 h 2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206"/>
                <a:gd name="T113" fmla="*/ 69 w 69"/>
                <a:gd name="T114" fmla="*/ 206 h 2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206">
                  <a:moveTo>
                    <a:pt x="27" y="25"/>
                  </a:moveTo>
                  <a:lnTo>
                    <a:pt x="32" y="0"/>
                  </a:lnTo>
                  <a:lnTo>
                    <a:pt x="26" y="8"/>
                  </a:lnTo>
                  <a:lnTo>
                    <a:pt x="22" y="16"/>
                  </a:lnTo>
                  <a:lnTo>
                    <a:pt x="17" y="26"/>
                  </a:lnTo>
                  <a:lnTo>
                    <a:pt x="14" y="37"/>
                  </a:lnTo>
                  <a:lnTo>
                    <a:pt x="11" y="48"/>
                  </a:lnTo>
                  <a:lnTo>
                    <a:pt x="9" y="59"/>
                  </a:lnTo>
                  <a:lnTo>
                    <a:pt x="8" y="71"/>
                  </a:lnTo>
                  <a:lnTo>
                    <a:pt x="6" y="83"/>
                  </a:lnTo>
                  <a:lnTo>
                    <a:pt x="5" y="98"/>
                  </a:lnTo>
                  <a:lnTo>
                    <a:pt x="3" y="112"/>
                  </a:lnTo>
                  <a:lnTo>
                    <a:pt x="1" y="127"/>
                  </a:lnTo>
                  <a:lnTo>
                    <a:pt x="1" y="142"/>
                  </a:lnTo>
                  <a:lnTo>
                    <a:pt x="0" y="158"/>
                  </a:lnTo>
                  <a:lnTo>
                    <a:pt x="0" y="174"/>
                  </a:lnTo>
                  <a:lnTo>
                    <a:pt x="0" y="190"/>
                  </a:lnTo>
                  <a:lnTo>
                    <a:pt x="0" y="206"/>
                  </a:lnTo>
                  <a:lnTo>
                    <a:pt x="46" y="206"/>
                  </a:lnTo>
                  <a:lnTo>
                    <a:pt x="46" y="190"/>
                  </a:lnTo>
                  <a:lnTo>
                    <a:pt x="46" y="174"/>
                  </a:lnTo>
                  <a:lnTo>
                    <a:pt x="46" y="160"/>
                  </a:lnTo>
                  <a:lnTo>
                    <a:pt x="47" y="144"/>
                  </a:lnTo>
                  <a:lnTo>
                    <a:pt x="47" y="129"/>
                  </a:lnTo>
                  <a:lnTo>
                    <a:pt x="47" y="117"/>
                  </a:lnTo>
                  <a:lnTo>
                    <a:pt x="48" y="103"/>
                  </a:lnTo>
                  <a:lnTo>
                    <a:pt x="49" y="90"/>
                  </a:lnTo>
                  <a:lnTo>
                    <a:pt x="51" y="78"/>
                  </a:lnTo>
                  <a:lnTo>
                    <a:pt x="53" y="66"/>
                  </a:lnTo>
                  <a:lnTo>
                    <a:pt x="55" y="57"/>
                  </a:lnTo>
                  <a:lnTo>
                    <a:pt x="57" y="48"/>
                  </a:lnTo>
                  <a:lnTo>
                    <a:pt x="58" y="42"/>
                  </a:lnTo>
                  <a:lnTo>
                    <a:pt x="61" y="37"/>
                  </a:lnTo>
                  <a:lnTo>
                    <a:pt x="63" y="33"/>
                  </a:lnTo>
                  <a:lnTo>
                    <a:pt x="64" y="32"/>
                  </a:lnTo>
                  <a:lnTo>
                    <a:pt x="69" y="7"/>
                  </a:lnTo>
                  <a:lnTo>
                    <a:pt x="27" y="25"/>
                  </a:lnTo>
                  <a:close/>
                </a:path>
              </a:pathLst>
            </a:custGeom>
            <a:solidFill>
              <a:srgbClr val="000000"/>
            </a:solidFill>
            <a:ln w="9525">
              <a:noFill/>
              <a:round/>
              <a:headEnd/>
              <a:tailEnd/>
            </a:ln>
          </p:spPr>
          <p:txBody>
            <a:bodyPr wrap="none" anchor="ctr"/>
            <a:lstStyle/>
            <a:p>
              <a:endParaRPr lang="pt-BR"/>
            </a:p>
          </p:txBody>
        </p:sp>
        <p:sp>
          <p:nvSpPr>
            <p:cNvPr id="126" name="Freeform 120"/>
            <p:cNvSpPr>
              <a:spLocks noChangeArrowheads="1"/>
            </p:cNvSpPr>
            <p:nvPr/>
          </p:nvSpPr>
          <p:spPr bwMode="auto">
            <a:xfrm>
              <a:off x="3973" y="2560"/>
              <a:ext cx="17" cy="37"/>
            </a:xfrm>
            <a:custGeom>
              <a:avLst/>
              <a:gdLst>
                <a:gd name="T0" fmla="*/ 5 w 55"/>
                <a:gd name="T1" fmla="*/ 0 h 126"/>
                <a:gd name="T2" fmla="*/ 5 w 55"/>
                <a:gd name="T3" fmla="*/ 0 h 126"/>
                <a:gd name="T4" fmla="*/ 2 w 55"/>
                <a:gd name="T5" fmla="*/ 4 h 126"/>
                <a:gd name="T6" fmla="*/ 1 w 55"/>
                <a:gd name="T7" fmla="*/ 9 h 126"/>
                <a:gd name="T8" fmla="*/ 0 w 55"/>
                <a:gd name="T9" fmla="*/ 14 h 126"/>
                <a:gd name="T10" fmla="*/ 0 w 55"/>
                <a:gd name="T11" fmla="*/ 18 h 126"/>
                <a:gd name="T12" fmla="*/ 0 w 55"/>
                <a:gd name="T13" fmla="*/ 23 h 126"/>
                <a:gd name="T14" fmla="*/ 1 w 55"/>
                <a:gd name="T15" fmla="*/ 28 h 126"/>
                <a:gd name="T16" fmla="*/ 2 w 55"/>
                <a:gd name="T17" fmla="*/ 32 h 126"/>
                <a:gd name="T18" fmla="*/ 4 w 55"/>
                <a:gd name="T19" fmla="*/ 37 h 126"/>
                <a:gd name="T20" fmla="*/ 17 w 55"/>
                <a:gd name="T21" fmla="*/ 32 h 126"/>
                <a:gd name="T22" fmla="*/ 15 w 55"/>
                <a:gd name="T23" fmla="*/ 28 h 126"/>
                <a:gd name="T24" fmla="*/ 15 w 55"/>
                <a:gd name="T25" fmla="*/ 25 h 126"/>
                <a:gd name="T26" fmla="*/ 14 w 55"/>
                <a:gd name="T27" fmla="*/ 22 h 126"/>
                <a:gd name="T28" fmla="*/ 14 w 55"/>
                <a:gd name="T29" fmla="*/ 18 h 126"/>
                <a:gd name="T30" fmla="*/ 14 w 55"/>
                <a:gd name="T31" fmla="*/ 15 h 126"/>
                <a:gd name="T32" fmla="*/ 15 w 55"/>
                <a:gd name="T33" fmla="*/ 12 h 126"/>
                <a:gd name="T34" fmla="*/ 15 w 55"/>
                <a:gd name="T35" fmla="*/ 9 h 126"/>
                <a:gd name="T36" fmla="*/ 16 w 55"/>
                <a:gd name="T37" fmla="*/ 6 h 126"/>
                <a:gd name="T38" fmla="*/ 16 w 55"/>
                <a:gd name="T39" fmla="*/ 6 h 126"/>
                <a:gd name="T40" fmla="*/ 5 w 55"/>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126"/>
                <a:gd name="T65" fmla="*/ 55 w 55"/>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126">
                  <a:moveTo>
                    <a:pt x="15" y="0"/>
                  </a:moveTo>
                  <a:lnTo>
                    <a:pt x="15" y="0"/>
                  </a:lnTo>
                  <a:lnTo>
                    <a:pt x="8" y="15"/>
                  </a:lnTo>
                  <a:lnTo>
                    <a:pt x="3" y="31"/>
                  </a:lnTo>
                  <a:lnTo>
                    <a:pt x="1" y="46"/>
                  </a:lnTo>
                  <a:lnTo>
                    <a:pt x="0" y="62"/>
                  </a:lnTo>
                  <a:lnTo>
                    <a:pt x="1" y="79"/>
                  </a:lnTo>
                  <a:lnTo>
                    <a:pt x="3" y="95"/>
                  </a:lnTo>
                  <a:lnTo>
                    <a:pt x="8" y="110"/>
                  </a:lnTo>
                  <a:lnTo>
                    <a:pt x="13" y="126"/>
                  </a:lnTo>
                  <a:lnTo>
                    <a:pt x="55" y="108"/>
                  </a:lnTo>
                  <a:lnTo>
                    <a:pt x="49" y="96"/>
                  </a:lnTo>
                  <a:lnTo>
                    <a:pt x="47" y="86"/>
                  </a:lnTo>
                  <a:lnTo>
                    <a:pt x="44" y="75"/>
                  </a:lnTo>
                  <a:lnTo>
                    <a:pt x="45" y="62"/>
                  </a:lnTo>
                  <a:lnTo>
                    <a:pt x="44" y="51"/>
                  </a:lnTo>
                  <a:lnTo>
                    <a:pt x="47" y="40"/>
                  </a:lnTo>
                  <a:lnTo>
                    <a:pt x="49" y="31"/>
                  </a:lnTo>
                  <a:lnTo>
                    <a:pt x="53" y="21"/>
                  </a:lnTo>
                  <a:lnTo>
                    <a:pt x="15" y="0"/>
                  </a:lnTo>
                  <a:close/>
                </a:path>
              </a:pathLst>
            </a:custGeom>
            <a:solidFill>
              <a:srgbClr val="000000"/>
            </a:solidFill>
            <a:ln w="9525">
              <a:noFill/>
              <a:round/>
              <a:headEnd/>
              <a:tailEnd/>
            </a:ln>
          </p:spPr>
          <p:txBody>
            <a:bodyPr wrap="none" anchor="ctr"/>
            <a:lstStyle/>
            <a:p>
              <a:endParaRPr lang="pt-BR"/>
            </a:p>
          </p:txBody>
        </p:sp>
        <p:sp>
          <p:nvSpPr>
            <p:cNvPr id="127" name="Freeform 121"/>
            <p:cNvSpPr>
              <a:spLocks noChangeArrowheads="1"/>
            </p:cNvSpPr>
            <p:nvPr/>
          </p:nvSpPr>
          <p:spPr bwMode="auto">
            <a:xfrm>
              <a:off x="3977" y="2538"/>
              <a:ext cx="32" cy="27"/>
            </a:xfrm>
            <a:custGeom>
              <a:avLst/>
              <a:gdLst>
                <a:gd name="T0" fmla="*/ 28 w 101"/>
                <a:gd name="T1" fmla="*/ 0 h 95"/>
                <a:gd name="T2" fmla="*/ 28 w 101"/>
                <a:gd name="T3" fmla="*/ 0 h 95"/>
                <a:gd name="T4" fmla="*/ 23 w 101"/>
                <a:gd name="T5" fmla="*/ 2 h 95"/>
                <a:gd name="T6" fmla="*/ 19 w 101"/>
                <a:gd name="T7" fmla="*/ 3 h 95"/>
                <a:gd name="T8" fmla="*/ 15 w 101"/>
                <a:gd name="T9" fmla="*/ 5 h 95"/>
                <a:gd name="T10" fmla="*/ 11 w 101"/>
                <a:gd name="T11" fmla="*/ 8 h 95"/>
                <a:gd name="T12" fmla="*/ 8 w 101"/>
                <a:gd name="T13" fmla="*/ 11 h 95"/>
                <a:gd name="T14" fmla="*/ 5 w 101"/>
                <a:gd name="T15" fmla="*/ 14 h 95"/>
                <a:gd name="T16" fmla="*/ 3 w 101"/>
                <a:gd name="T17" fmla="*/ 18 h 95"/>
                <a:gd name="T18" fmla="*/ 0 w 101"/>
                <a:gd name="T19" fmla="*/ 21 h 95"/>
                <a:gd name="T20" fmla="*/ 12 w 101"/>
                <a:gd name="T21" fmla="*/ 27 h 95"/>
                <a:gd name="T22" fmla="*/ 14 w 101"/>
                <a:gd name="T23" fmla="*/ 24 h 95"/>
                <a:gd name="T24" fmla="*/ 16 w 101"/>
                <a:gd name="T25" fmla="*/ 22 h 95"/>
                <a:gd name="T26" fmla="*/ 18 w 101"/>
                <a:gd name="T27" fmla="*/ 20 h 95"/>
                <a:gd name="T28" fmla="*/ 20 w 101"/>
                <a:gd name="T29" fmla="*/ 18 h 95"/>
                <a:gd name="T30" fmla="*/ 23 w 101"/>
                <a:gd name="T31" fmla="*/ 16 h 95"/>
                <a:gd name="T32" fmla="*/ 26 w 101"/>
                <a:gd name="T33" fmla="*/ 14 h 95"/>
                <a:gd name="T34" fmla="*/ 29 w 101"/>
                <a:gd name="T35" fmla="*/ 13 h 95"/>
                <a:gd name="T36" fmla="*/ 32 w 101"/>
                <a:gd name="T37" fmla="*/ 12 h 95"/>
                <a:gd name="T38" fmla="*/ 32 w 101"/>
                <a:gd name="T39" fmla="*/ 12 h 95"/>
                <a:gd name="T40" fmla="*/ 28 w 101"/>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95"/>
                <a:gd name="T65" fmla="*/ 101 w 101"/>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95">
                  <a:moveTo>
                    <a:pt x="88" y="0"/>
                  </a:moveTo>
                  <a:lnTo>
                    <a:pt x="88" y="0"/>
                  </a:lnTo>
                  <a:lnTo>
                    <a:pt x="73" y="6"/>
                  </a:lnTo>
                  <a:lnTo>
                    <a:pt x="60" y="12"/>
                  </a:lnTo>
                  <a:lnTo>
                    <a:pt x="48" y="19"/>
                  </a:lnTo>
                  <a:lnTo>
                    <a:pt x="36" y="28"/>
                  </a:lnTo>
                  <a:lnTo>
                    <a:pt x="25" y="38"/>
                  </a:lnTo>
                  <a:lnTo>
                    <a:pt x="16" y="49"/>
                  </a:lnTo>
                  <a:lnTo>
                    <a:pt x="8" y="62"/>
                  </a:lnTo>
                  <a:lnTo>
                    <a:pt x="0" y="74"/>
                  </a:lnTo>
                  <a:lnTo>
                    <a:pt x="38" y="95"/>
                  </a:lnTo>
                  <a:lnTo>
                    <a:pt x="44" y="85"/>
                  </a:lnTo>
                  <a:lnTo>
                    <a:pt x="50" y="76"/>
                  </a:lnTo>
                  <a:lnTo>
                    <a:pt x="57" y="70"/>
                  </a:lnTo>
                  <a:lnTo>
                    <a:pt x="64" y="63"/>
                  </a:lnTo>
                  <a:lnTo>
                    <a:pt x="73" y="56"/>
                  </a:lnTo>
                  <a:lnTo>
                    <a:pt x="81" y="51"/>
                  </a:lnTo>
                  <a:lnTo>
                    <a:pt x="91" y="47"/>
                  </a:lnTo>
                  <a:lnTo>
                    <a:pt x="101" y="43"/>
                  </a:lnTo>
                  <a:lnTo>
                    <a:pt x="88" y="0"/>
                  </a:lnTo>
                  <a:close/>
                </a:path>
              </a:pathLst>
            </a:custGeom>
            <a:solidFill>
              <a:srgbClr val="000000"/>
            </a:solidFill>
            <a:ln w="9525">
              <a:noFill/>
              <a:round/>
              <a:headEnd/>
              <a:tailEnd/>
            </a:ln>
          </p:spPr>
          <p:txBody>
            <a:bodyPr wrap="none" anchor="ctr"/>
            <a:lstStyle/>
            <a:p>
              <a:endParaRPr lang="pt-BR"/>
            </a:p>
          </p:txBody>
        </p:sp>
        <p:sp>
          <p:nvSpPr>
            <p:cNvPr id="128" name="Freeform 122"/>
            <p:cNvSpPr>
              <a:spLocks noChangeArrowheads="1"/>
            </p:cNvSpPr>
            <p:nvPr/>
          </p:nvSpPr>
          <p:spPr bwMode="auto">
            <a:xfrm>
              <a:off x="4005" y="2530"/>
              <a:ext cx="51" cy="22"/>
            </a:xfrm>
            <a:custGeom>
              <a:avLst/>
              <a:gdLst>
                <a:gd name="T0" fmla="*/ 51 w 163"/>
                <a:gd name="T1" fmla="*/ 1 h 68"/>
                <a:gd name="T2" fmla="*/ 51 w 163"/>
                <a:gd name="T3" fmla="*/ 1 h 68"/>
                <a:gd name="T4" fmla="*/ 44 w 163"/>
                <a:gd name="T5" fmla="*/ 0 h 68"/>
                <a:gd name="T6" fmla="*/ 38 w 163"/>
                <a:gd name="T7" fmla="*/ 0 h 68"/>
                <a:gd name="T8" fmla="*/ 31 w 163"/>
                <a:gd name="T9" fmla="*/ 0 h 68"/>
                <a:gd name="T10" fmla="*/ 25 w 163"/>
                <a:gd name="T11" fmla="*/ 1 h 68"/>
                <a:gd name="T12" fmla="*/ 18 w 163"/>
                <a:gd name="T13" fmla="*/ 3 h 68"/>
                <a:gd name="T14" fmla="*/ 13 w 163"/>
                <a:gd name="T15" fmla="*/ 4 h 68"/>
                <a:gd name="T16" fmla="*/ 6 w 163"/>
                <a:gd name="T17" fmla="*/ 6 h 68"/>
                <a:gd name="T18" fmla="*/ 0 w 163"/>
                <a:gd name="T19" fmla="*/ 8 h 68"/>
                <a:gd name="T20" fmla="*/ 4 w 163"/>
                <a:gd name="T21" fmla="*/ 22 h 68"/>
                <a:gd name="T22" fmla="*/ 11 w 163"/>
                <a:gd name="T23" fmla="*/ 20 h 68"/>
                <a:gd name="T24" fmla="*/ 16 w 163"/>
                <a:gd name="T25" fmla="*/ 18 h 68"/>
                <a:gd name="T26" fmla="*/ 22 w 163"/>
                <a:gd name="T27" fmla="*/ 16 h 68"/>
                <a:gd name="T28" fmla="*/ 28 w 163"/>
                <a:gd name="T29" fmla="*/ 15 h 68"/>
                <a:gd name="T30" fmla="*/ 32 w 163"/>
                <a:gd name="T31" fmla="*/ 14 h 68"/>
                <a:gd name="T32" fmla="*/ 38 w 163"/>
                <a:gd name="T33" fmla="*/ 14 h 68"/>
                <a:gd name="T34" fmla="*/ 43 w 163"/>
                <a:gd name="T35" fmla="*/ 14 h 68"/>
                <a:gd name="T36" fmla="*/ 48 w 163"/>
                <a:gd name="T37" fmla="*/ 16 h 68"/>
                <a:gd name="T38" fmla="*/ 48 w 163"/>
                <a:gd name="T39" fmla="*/ 16 h 68"/>
                <a:gd name="T40" fmla="*/ 51 w 163"/>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68"/>
                <a:gd name="T65" fmla="*/ 163 w 16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68">
                  <a:moveTo>
                    <a:pt x="163" y="4"/>
                  </a:moveTo>
                  <a:lnTo>
                    <a:pt x="163" y="4"/>
                  </a:lnTo>
                  <a:lnTo>
                    <a:pt x="140" y="1"/>
                  </a:lnTo>
                  <a:lnTo>
                    <a:pt x="120" y="0"/>
                  </a:lnTo>
                  <a:lnTo>
                    <a:pt x="98" y="1"/>
                  </a:lnTo>
                  <a:lnTo>
                    <a:pt x="79" y="3"/>
                  </a:lnTo>
                  <a:lnTo>
                    <a:pt x="59" y="8"/>
                  </a:lnTo>
                  <a:lnTo>
                    <a:pt x="40" y="12"/>
                  </a:lnTo>
                  <a:lnTo>
                    <a:pt x="20" y="18"/>
                  </a:lnTo>
                  <a:lnTo>
                    <a:pt x="0" y="25"/>
                  </a:lnTo>
                  <a:lnTo>
                    <a:pt x="13" y="68"/>
                  </a:lnTo>
                  <a:lnTo>
                    <a:pt x="34" y="61"/>
                  </a:lnTo>
                  <a:lnTo>
                    <a:pt x="51" y="56"/>
                  </a:lnTo>
                  <a:lnTo>
                    <a:pt x="71" y="51"/>
                  </a:lnTo>
                  <a:lnTo>
                    <a:pt x="88" y="47"/>
                  </a:lnTo>
                  <a:lnTo>
                    <a:pt x="103" y="44"/>
                  </a:lnTo>
                  <a:lnTo>
                    <a:pt x="120" y="43"/>
                  </a:lnTo>
                  <a:lnTo>
                    <a:pt x="136" y="44"/>
                  </a:lnTo>
                  <a:lnTo>
                    <a:pt x="154" y="48"/>
                  </a:lnTo>
                  <a:lnTo>
                    <a:pt x="163" y="4"/>
                  </a:lnTo>
                  <a:close/>
                </a:path>
              </a:pathLst>
            </a:custGeom>
            <a:solidFill>
              <a:srgbClr val="000000"/>
            </a:solidFill>
            <a:ln w="9525">
              <a:noFill/>
              <a:round/>
              <a:headEnd/>
              <a:tailEnd/>
            </a:ln>
          </p:spPr>
          <p:txBody>
            <a:bodyPr wrap="none" anchor="ctr"/>
            <a:lstStyle/>
            <a:p>
              <a:endParaRPr lang="pt-BR"/>
            </a:p>
          </p:txBody>
        </p:sp>
        <p:sp>
          <p:nvSpPr>
            <p:cNvPr id="129" name="Freeform 123"/>
            <p:cNvSpPr>
              <a:spLocks noChangeArrowheads="1"/>
            </p:cNvSpPr>
            <p:nvPr/>
          </p:nvSpPr>
          <p:spPr bwMode="auto">
            <a:xfrm>
              <a:off x="4054" y="2531"/>
              <a:ext cx="153" cy="78"/>
            </a:xfrm>
            <a:custGeom>
              <a:avLst/>
              <a:gdLst>
                <a:gd name="T0" fmla="*/ 153 w 498"/>
                <a:gd name="T1" fmla="*/ 71 h 266"/>
                <a:gd name="T2" fmla="*/ 149 w 498"/>
                <a:gd name="T3" fmla="*/ 66 h 266"/>
                <a:gd name="T4" fmla="*/ 141 w 498"/>
                <a:gd name="T5" fmla="*/ 62 h 266"/>
                <a:gd name="T6" fmla="*/ 132 w 498"/>
                <a:gd name="T7" fmla="*/ 58 h 266"/>
                <a:gd name="T8" fmla="*/ 124 w 498"/>
                <a:gd name="T9" fmla="*/ 54 h 266"/>
                <a:gd name="T10" fmla="*/ 116 w 498"/>
                <a:gd name="T11" fmla="*/ 49 h 266"/>
                <a:gd name="T12" fmla="*/ 107 w 498"/>
                <a:gd name="T13" fmla="*/ 44 h 266"/>
                <a:gd name="T14" fmla="*/ 98 w 498"/>
                <a:gd name="T15" fmla="*/ 40 h 266"/>
                <a:gd name="T16" fmla="*/ 89 w 498"/>
                <a:gd name="T17" fmla="*/ 35 h 266"/>
                <a:gd name="T18" fmla="*/ 80 w 498"/>
                <a:gd name="T19" fmla="*/ 30 h 266"/>
                <a:gd name="T20" fmla="*/ 71 w 498"/>
                <a:gd name="T21" fmla="*/ 26 h 266"/>
                <a:gd name="T22" fmla="*/ 61 w 498"/>
                <a:gd name="T23" fmla="*/ 21 h 266"/>
                <a:gd name="T24" fmla="*/ 52 w 498"/>
                <a:gd name="T25" fmla="*/ 16 h 266"/>
                <a:gd name="T26" fmla="*/ 42 w 498"/>
                <a:gd name="T27" fmla="*/ 13 h 266"/>
                <a:gd name="T28" fmla="*/ 33 w 498"/>
                <a:gd name="T29" fmla="*/ 9 h 266"/>
                <a:gd name="T30" fmla="*/ 23 w 498"/>
                <a:gd name="T31" fmla="*/ 6 h 266"/>
                <a:gd name="T32" fmla="*/ 13 w 498"/>
                <a:gd name="T33" fmla="*/ 2 h 266"/>
                <a:gd name="T34" fmla="*/ 3 w 498"/>
                <a:gd name="T35" fmla="*/ 0 h 266"/>
                <a:gd name="T36" fmla="*/ 0 w 498"/>
                <a:gd name="T37" fmla="*/ 13 h 266"/>
                <a:gd name="T38" fmla="*/ 10 w 498"/>
                <a:gd name="T39" fmla="*/ 15 h 266"/>
                <a:gd name="T40" fmla="*/ 19 w 498"/>
                <a:gd name="T41" fmla="*/ 18 h 266"/>
                <a:gd name="T42" fmla="*/ 28 w 498"/>
                <a:gd name="T43" fmla="*/ 21 h 266"/>
                <a:gd name="T44" fmla="*/ 37 w 498"/>
                <a:gd name="T45" fmla="*/ 25 h 266"/>
                <a:gd name="T46" fmla="*/ 46 w 498"/>
                <a:gd name="T47" fmla="*/ 28 h 266"/>
                <a:gd name="T48" fmla="*/ 55 w 498"/>
                <a:gd name="T49" fmla="*/ 33 h 266"/>
                <a:gd name="T50" fmla="*/ 65 w 498"/>
                <a:gd name="T51" fmla="*/ 37 h 266"/>
                <a:gd name="T52" fmla="*/ 74 w 498"/>
                <a:gd name="T53" fmla="*/ 42 h 266"/>
                <a:gd name="T54" fmla="*/ 83 w 498"/>
                <a:gd name="T55" fmla="*/ 46 h 266"/>
                <a:gd name="T56" fmla="*/ 92 w 498"/>
                <a:gd name="T57" fmla="*/ 51 h 266"/>
                <a:gd name="T58" fmla="*/ 100 w 498"/>
                <a:gd name="T59" fmla="*/ 56 h 266"/>
                <a:gd name="T60" fmla="*/ 109 w 498"/>
                <a:gd name="T61" fmla="*/ 60 h 266"/>
                <a:gd name="T62" fmla="*/ 117 w 498"/>
                <a:gd name="T63" fmla="*/ 65 h 266"/>
                <a:gd name="T64" fmla="*/ 126 w 498"/>
                <a:gd name="T65" fmla="*/ 69 h 266"/>
                <a:gd name="T66" fmla="*/ 135 w 498"/>
                <a:gd name="T67" fmla="*/ 74 h 266"/>
                <a:gd name="T68" fmla="*/ 143 w 498"/>
                <a:gd name="T69" fmla="*/ 78 h 266"/>
                <a:gd name="T70" fmla="*/ 139 w 498"/>
                <a:gd name="T71" fmla="*/ 73 h 266"/>
                <a:gd name="T72" fmla="*/ 153 w 498"/>
                <a:gd name="T73" fmla="*/ 71 h 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8"/>
                <a:gd name="T112" fmla="*/ 0 h 266"/>
                <a:gd name="T113" fmla="*/ 498 w 498"/>
                <a:gd name="T114" fmla="*/ 266 h 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8" h="266">
                  <a:moveTo>
                    <a:pt x="498" y="241"/>
                  </a:moveTo>
                  <a:lnTo>
                    <a:pt x="485" y="225"/>
                  </a:lnTo>
                  <a:lnTo>
                    <a:pt x="459" y="212"/>
                  </a:lnTo>
                  <a:lnTo>
                    <a:pt x="431" y="198"/>
                  </a:lnTo>
                  <a:lnTo>
                    <a:pt x="405" y="183"/>
                  </a:lnTo>
                  <a:lnTo>
                    <a:pt x="378" y="167"/>
                  </a:lnTo>
                  <a:lnTo>
                    <a:pt x="349" y="151"/>
                  </a:lnTo>
                  <a:lnTo>
                    <a:pt x="319" y="135"/>
                  </a:lnTo>
                  <a:lnTo>
                    <a:pt x="289" y="119"/>
                  </a:lnTo>
                  <a:lnTo>
                    <a:pt x="261" y="103"/>
                  </a:lnTo>
                  <a:lnTo>
                    <a:pt x="231" y="87"/>
                  </a:lnTo>
                  <a:lnTo>
                    <a:pt x="200" y="72"/>
                  </a:lnTo>
                  <a:lnTo>
                    <a:pt x="169" y="56"/>
                  </a:lnTo>
                  <a:lnTo>
                    <a:pt x="137" y="44"/>
                  </a:lnTo>
                  <a:lnTo>
                    <a:pt x="106" y="31"/>
                  </a:lnTo>
                  <a:lnTo>
                    <a:pt x="74" y="20"/>
                  </a:lnTo>
                  <a:lnTo>
                    <a:pt x="42" y="8"/>
                  </a:lnTo>
                  <a:lnTo>
                    <a:pt x="9" y="0"/>
                  </a:lnTo>
                  <a:lnTo>
                    <a:pt x="0" y="44"/>
                  </a:lnTo>
                  <a:lnTo>
                    <a:pt x="31" y="52"/>
                  </a:lnTo>
                  <a:lnTo>
                    <a:pt x="61" y="61"/>
                  </a:lnTo>
                  <a:lnTo>
                    <a:pt x="90" y="72"/>
                  </a:lnTo>
                  <a:lnTo>
                    <a:pt x="121" y="85"/>
                  </a:lnTo>
                  <a:lnTo>
                    <a:pt x="151" y="97"/>
                  </a:lnTo>
                  <a:lnTo>
                    <a:pt x="180" y="111"/>
                  </a:lnTo>
                  <a:lnTo>
                    <a:pt x="211" y="126"/>
                  </a:lnTo>
                  <a:lnTo>
                    <a:pt x="240" y="142"/>
                  </a:lnTo>
                  <a:lnTo>
                    <a:pt x="269" y="158"/>
                  </a:lnTo>
                  <a:lnTo>
                    <a:pt x="299" y="174"/>
                  </a:lnTo>
                  <a:lnTo>
                    <a:pt x="326" y="190"/>
                  </a:lnTo>
                  <a:lnTo>
                    <a:pt x="355" y="206"/>
                  </a:lnTo>
                  <a:lnTo>
                    <a:pt x="382" y="222"/>
                  </a:lnTo>
                  <a:lnTo>
                    <a:pt x="411" y="237"/>
                  </a:lnTo>
                  <a:lnTo>
                    <a:pt x="438" y="251"/>
                  </a:lnTo>
                  <a:lnTo>
                    <a:pt x="467" y="266"/>
                  </a:lnTo>
                  <a:lnTo>
                    <a:pt x="454" y="250"/>
                  </a:lnTo>
                  <a:lnTo>
                    <a:pt x="498" y="241"/>
                  </a:lnTo>
                  <a:close/>
                </a:path>
              </a:pathLst>
            </a:custGeom>
            <a:solidFill>
              <a:srgbClr val="000000"/>
            </a:solidFill>
            <a:ln w="9525">
              <a:noFill/>
              <a:round/>
              <a:headEnd/>
              <a:tailEnd/>
            </a:ln>
          </p:spPr>
          <p:txBody>
            <a:bodyPr wrap="none" anchor="ctr"/>
            <a:lstStyle/>
            <a:p>
              <a:endParaRPr lang="pt-BR"/>
            </a:p>
          </p:txBody>
        </p:sp>
        <p:sp>
          <p:nvSpPr>
            <p:cNvPr id="130" name="Freeform 124"/>
            <p:cNvSpPr>
              <a:spLocks noChangeArrowheads="1"/>
            </p:cNvSpPr>
            <p:nvPr/>
          </p:nvSpPr>
          <p:spPr bwMode="auto">
            <a:xfrm>
              <a:off x="4194" y="2602"/>
              <a:ext cx="22" cy="133"/>
            </a:xfrm>
            <a:custGeom>
              <a:avLst/>
              <a:gdLst>
                <a:gd name="T0" fmla="*/ 11 w 69"/>
                <a:gd name="T1" fmla="*/ 133 h 446"/>
                <a:gd name="T2" fmla="*/ 18 w 69"/>
                <a:gd name="T3" fmla="*/ 127 h 446"/>
                <a:gd name="T4" fmla="*/ 19 w 69"/>
                <a:gd name="T5" fmla="*/ 119 h 446"/>
                <a:gd name="T6" fmla="*/ 20 w 69"/>
                <a:gd name="T7" fmla="*/ 111 h 446"/>
                <a:gd name="T8" fmla="*/ 21 w 69"/>
                <a:gd name="T9" fmla="*/ 103 h 446"/>
                <a:gd name="T10" fmla="*/ 21 w 69"/>
                <a:gd name="T11" fmla="*/ 95 h 446"/>
                <a:gd name="T12" fmla="*/ 22 w 69"/>
                <a:gd name="T13" fmla="*/ 87 h 446"/>
                <a:gd name="T14" fmla="*/ 22 w 69"/>
                <a:gd name="T15" fmla="*/ 79 h 446"/>
                <a:gd name="T16" fmla="*/ 22 w 69"/>
                <a:gd name="T17" fmla="*/ 71 h 446"/>
                <a:gd name="T18" fmla="*/ 22 w 69"/>
                <a:gd name="T19" fmla="*/ 63 h 446"/>
                <a:gd name="T20" fmla="*/ 22 w 69"/>
                <a:gd name="T21" fmla="*/ 55 h 446"/>
                <a:gd name="T22" fmla="*/ 21 w 69"/>
                <a:gd name="T23" fmla="*/ 47 h 446"/>
                <a:gd name="T24" fmla="*/ 20 w 69"/>
                <a:gd name="T25" fmla="*/ 39 h 446"/>
                <a:gd name="T26" fmla="*/ 19 w 69"/>
                <a:gd name="T27" fmla="*/ 32 h 446"/>
                <a:gd name="T28" fmla="*/ 18 w 69"/>
                <a:gd name="T29" fmla="*/ 24 h 446"/>
                <a:gd name="T30" fmla="*/ 17 w 69"/>
                <a:gd name="T31" fmla="*/ 16 h 446"/>
                <a:gd name="T32" fmla="*/ 15 w 69"/>
                <a:gd name="T33" fmla="*/ 8 h 446"/>
                <a:gd name="T34" fmla="*/ 14 w 69"/>
                <a:gd name="T35" fmla="*/ 0 h 446"/>
                <a:gd name="T36" fmla="*/ 0 w 69"/>
                <a:gd name="T37" fmla="*/ 3 h 446"/>
                <a:gd name="T38" fmla="*/ 2 w 69"/>
                <a:gd name="T39" fmla="*/ 10 h 446"/>
                <a:gd name="T40" fmla="*/ 3 w 69"/>
                <a:gd name="T41" fmla="*/ 18 h 446"/>
                <a:gd name="T42" fmla="*/ 4 w 69"/>
                <a:gd name="T43" fmla="*/ 25 h 446"/>
                <a:gd name="T44" fmla="*/ 5 w 69"/>
                <a:gd name="T45" fmla="*/ 33 h 446"/>
                <a:gd name="T46" fmla="*/ 6 w 69"/>
                <a:gd name="T47" fmla="*/ 41 h 446"/>
                <a:gd name="T48" fmla="*/ 7 w 69"/>
                <a:gd name="T49" fmla="*/ 48 h 446"/>
                <a:gd name="T50" fmla="*/ 8 w 69"/>
                <a:gd name="T51" fmla="*/ 56 h 446"/>
                <a:gd name="T52" fmla="*/ 8 w 69"/>
                <a:gd name="T53" fmla="*/ 63 h 446"/>
                <a:gd name="T54" fmla="*/ 8 w 69"/>
                <a:gd name="T55" fmla="*/ 71 h 446"/>
                <a:gd name="T56" fmla="*/ 8 w 69"/>
                <a:gd name="T57" fmla="*/ 79 h 446"/>
                <a:gd name="T58" fmla="*/ 8 w 69"/>
                <a:gd name="T59" fmla="*/ 86 h 446"/>
                <a:gd name="T60" fmla="*/ 7 w 69"/>
                <a:gd name="T61" fmla="*/ 94 h 446"/>
                <a:gd name="T62" fmla="*/ 7 w 69"/>
                <a:gd name="T63" fmla="*/ 102 h 446"/>
                <a:gd name="T64" fmla="*/ 6 w 69"/>
                <a:gd name="T65" fmla="*/ 109 h 446"/>
                <a:gd name="T66" fmla="*/ 5 w 69"/>
                <a:gd name="T67" fmla="*/ 117 h 446"/>
                <a:gd name="T68" fmla="*/ 4 w 69"/>
                <a:gd name="T69" fmla="*/ 125 h 446"/>
                <a:gd name="T70" fmla="*/ 11 w 69"/>
                <a:gd name="T71" fmla="*/ 119 h 446"/>
                <a:gd name="T72" fmla="*/ 11 w 69"/>
                <a:gd name="T73" fmla="*/ 133 h 4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446"/>
                <a:gd name="T113" fmla="*/ 69 w 69"/>
                <a:gd name="T114" fmla="*/ 446 h 4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446">
                  <a:moveTo>
                    <a:pt x="35" y="446"/>
                  </a:moveTo>
                  <a:lnTo>
                    <a:pt x="56" y="426"/>
                  </a:lnTo>
                  <a:lnTo>
                    <a:pt x="60" y="398"/>
                  </a:lnTo>
                  <a:lnTo>
                    <a:pt x="63" y="371"/>
                  </a:lnTo>
                  <a:lnTo>
                    <a:pt x="65" y="344"/>
                  </a:lnTo>
                  <a:lnTo>
                    <a:pt x="67" y="318"/>
                  </a:lnTo>
                  <a:lnTo>
                    <a:pt x="68" y="291"/>
                  </a:lnTo>
                  <a:lnTo>
                    <a:pt x="69" y="264"/>
                  </a:lnTo>
                  <a:lnTo>
                    <a:pt x="69" y="238"/>
                  </a:lnTo>
                  <a:lnTo>
                    <a:pt x="69" y="211"/>
                  </a:lnTo>
                  <a:lnTo>
                    <a:pt x="68" y="185"/>
                  </a:lnTo>
                  <a:lnTo>
                    <a:pt x="65" y="157"/>
                  </a:lnTo>
                  <a:lnTo>
                    <a:pt x="63" y="132"/>
                  </a:lnTo>
                  <a:lnTo>
                    <a:pt x="61" y="106"/>
                  </a:lnTo>
                  <a:lnTo>
                    <a:pt x="57" y="79"/>
                  </a:lnTo>
                  <a:lnTo>
                    <a:pt x="53" y="53"/>
                  </a:lnTo>
                  <a:lnTo>
                    <a:pt x="48" y="27"/>
                  </a:lnTo>
                  <a:lnTo>
                    <a:pt x="44" y="0"/>
                  </a:lnTo>
                  <a:lnTo>
                    <a:pt x="0" y="9"/>
                  </a:lnTo>
                  <a:lnTo>
                    <a:pt x="5" y="34"/>
                  </a:lnTo>
                  <a:lnTo>
                    <a:pt x="9" y="60"/>
                  </a:lnTo>
                  <a:lnTo>
                    <a:pt x="14" y="85"/>
                  </a:lnTo>
                  <a:lnTo>
                    <a:pt x="17" y="111"/>
                  </a:lnTo>
                  <a:lnTo>
                    <a:pt x="20" y="137"/>
                  </a:lnTo>
                  <a:lnTo>
                    <a:pt x="22" y="162"/>
                  </a:lnTo>
                  <a:lnTo>
                    <a:pt x="24" y="187"/>
                  </a:lnTo>
                  <a:lnTo>
                    <a:pt x="25" y="211"/>
                  </a:lnTo>
                  <a:lnTo>
                    <a:pt x="25" y="238"/>
                  </a:lnTo>
                  <a:lnTo>
                    <a:pt x="25" y="264"/>
                  </a:lnTo>
                  <a:lnTo>
                    <a:pt x="24" y="289"/>
                  </a:lnTo>
                  <a:lnTo>
                    <a:pt x="23" y="315"/>
                  </a:lnTo>
                  <a:lnTo>
                    <a:pt x="22" y="342"/>
                  </a:lnTo>
                  <a:lnTo>
                    <a:pt x="20" y="367"/>
                  </a:lnTo>
                  <a:lnTo>
                    <a:pt x="16" y="393"/>
                  </a:lnTo>
                  <a:lnTo>
                    <a:pt x="13" y="420"/>
                  </a:lnTo>
                  <a:lnTo>
                    <a:pt x="35" y="400"/>
                  </a:lnTo>
                  <a:lnTo>
                    <a:pt x="35" y="446"/>
                  </a:lnTo>
                  <a:close/>
                </a:path>
              </a:pathLst>
            </a:custGeom>
            <a:solidFill>
              <a:srgbClr val="000000"/>
            </a:solidFill>
            <a:ln w="9525">
              <a:noFill/>
              <a:round/>
              <a:headEnd/>
              <a:tailEnd/>
            </a:ln>
          </p:spPr>
          <p:txBody>
            <a:bodyPr wrap="none" anchor="ctr"/>
            <a:lstStyle/>
            <a:p>
              <a:endParaRPr lang="pt-BR"/>
            </a:p>
          </p:txBody>
        </p:sp>
        <p:sp>
          <p:nvSpPr>
            <p:cNvPr id="131" name="Freeform 125"/>
            <p:cNvSpPr>
              <a:spLocks noChangeArrowheads="1"/>
            </p:cNvSpPr>
            <p:nvPr/>
          </p:nvSpPr>
          <p:spPr bwMode="auto">
            <a:xfrm>
              <a:off x="4178" y="2721"/>
              <a:ext cx="26" cy="14"/>
            </a:xfrm>
            <a:custGeom>
              <a:avLst/>
              <a:gdLst>
                <a:gd name="T0" fmla="*/ 0 w 82"/>
                <a:gd name="T1" fmla="*/ 11 h 46"/>
                <a:gd name="T2" fmla="*/ 6 w 82"/>
                <a:gd name="T3" fmla="*/ 14 h 46"/>
                <a:gd name="T4" fmla="*/ 9 w 82"/>
                <a:gd name="T5" fmla="*/ 14 h 46"/>
                <a:gd name="T6" fmla="*/ 11 w 82"/>
                <a:gd name="T7" fmla="*/ 14 h 46"/>
                <a:gd name="T8" fmla="*/ 13 w 82"/>
                <a:gd name="T9" fmla="*/ 14 h 46"/>
                <a:gd name="T10" fmla="*/ 16 w 82"/>
                <a:gd name="T11" fmla="*/ 14 h 46"/>
                <a:gd name="T12" fmla="*/ 18 w 82"/>
                <a:gd name="T13" fmla="*/ 14 h 46"/>
                <a:gd name="T14" fmla="*/ 21 w 82"/>
                <a:gd name="T15" fmla="*/ 14 h 46"/>
                <a:gd name="T16" fmla="*/ 23 w 82"/>
                <a:gd name="T17" fmla="*/ 14 h 46"/>
                <a:gd name="T18" fmla="*/ 26 w 82"/>
                <a:gd name="T19" fmla="*/ 14 h 46"/>
                <a:gd name="T20" fmla="*/ 26 w 82"/>
                <a:gd name="T21" fmla="*/ 0 h 46"/>
                <a:gd name="T22" fmla="*/ 23 w 82"/>
                <a:gd name="T23" fmla="*/ 0 h 46"/>
                <a:gd name="T24" fmla="*/ 21 w 82"/>
                <a:gd name="T25" fmla="*/ 0 h 46"/>
                <a:gd name="T26" fmla="*/ 18 w 82"/>
                <a:gd name="T27" fmla="*/ 0 h 46"/>
                <a:gd name="T28" fmla="*/ 16 w 82"/>
                <a:gd name="T29" fmla="*/ 0 h 46"/>
                <a:gd name="T30" fmla="*/ 13 w 82"/>
                <a:gd name="T31" fmla="*/ 0 h 46"/>
                <a:gd name="T32" fmla="*/ 11 w 82"/>
                <a:gd name="T33" fmla="*/ 0 h 46"/>
                <a:gd name="T34" fmla="*/ 9 w 82"/>
                <a:gd name="T35" fmla="*/ 0 h 46"/>
                <a:gd name="T36" fmla="*/ 6 w 82"/>
                <a:gd name="T37" fmla="*/ 0 h 46"/>
                <a:gd name="T38" fmla="*/ 12 w 82"/>
                <a:gd name="T39" fmla="*/ 3 h 46"/>
                <a:gd name="T40" fmla="*/ 0 w 82"/>
                <a:gd name="T41" fmla="*/ 1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6"/>
                <a:gd name="T65" fmla="*/ 82 w 82"/>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6">
                  <a:moveTo>
                    <a:pt x="0" y="36"/>
                  </a:moveTo>
                  <a:lnTo>
                    <a:pt x="19" y="46"/>
                  </a:lnTo>
                  <a:lnTo>
                    <a:pt x="27" y="46"/>
                  </a:lnTo>
                  <a:lnTo>
                    <a:pt x="35" y="46"/>
                  </a:lnTo>
                  <a:lnTo>
                    <a:pt x="41" y="46"/>
                  </a:lnTo>
                  <a:lnTo>
                    <a:pt x="49" y="46"/>
                  </a:lnTo>
                  <a:lnTo>
                    <a:pt x="57" y="46"/>
                  </a:lnTo>
                  <a:lnTo>
                    <a:pt x="65" y="46"/>
                  </a:lnTo>
                  <a:lnTo>
                    <a:pt x="74" y="46"/>
                  </a:lnTo>
                  <a:lnTo>
                    <a:pt x="82" y="46"/>
                  </a:lnTo>
                  <a:lnTo>
                    <a:pt x="82" y="0"/>
                  </a:lnTo>
                  <a:lnTo>
                    <a:pt x="74" y="0"/>
                  </a:lnTo>
                  <a:lnTo>
                    <a:pt x="65" y="0"/>
                  </a:lnTo>
                  <a:lnTo>
                    <a:pt x="57" y="0"/>
                  </a:lnTo>
                  <a:lnTo>
                    <a:pt x="49" y="0"/>
                  </a:lnTo>
                  <a:lnTo>
                    <a:pt x="41" y="0"/>
                  </a:lnTo>
                  <a:lnTo>
                    <a:pt x="35" y="0"/>
                  </a:lnTo>
                  <a:lnTo>
                    <a:pt x="27" y="0"/>
                  </a:lnTo>
                  <a:lnTo>
                    <a:pt x="19" y="0"/>
                  </a:lnTo>
                  <a:lnTo>
                    <a:pt x="37" y="10"/>
                  </a:lnTo>
                  <a:lnTo>
                    <a:pt x="0" y="36"/>
                  </a:lnTo>
                  <a:close/>
                </a:path>
              </a:pathLst>
            </a:custGeom>
            <a:solidFill>
              <a:srgbClr val="000000"/>
            </a:solidFill>
            <a:ln w="9525">
              <a:noFill/>
              <a:round/>
              <a:headEnd/>
              <a:tailEnd/>
            </a:ln>
          </p:spPr>
          <p:txBody>
            <a:bodyPr wrap="none" anchor="ctr"/>
            <a:lstStyle/>
            <a:p>
              <a:endParaRPr lang="pt-BR"/>
            </a:p>
          </p:txBody>
        </p:sp>
        <p:sp>
          <p:nvSpPr>
            <p:cNvPr id="132" name="Freeform 126"/>
            <p:cNvSpPr>
              <a:spLocks noChangeArrowheads="1"/>
            </p:cNvSpPr>
            <p:nvPr/>
          </p:nvSpPr>
          <p:spPr bwMode="auto">
            <a:xfrm>
              <a:off x="4113" y="2631"/>
              <a:ext cx="77" cy="101"/>
            </a:xfrm>
            <a:custGeom>
              <a:avLst/>
              <a:gdLst>
                <a:gd name="T0" fmla="*/ 13 w 251"/>
                <a:gd name="T1" fmla="*/ 4 h 343"/>
                <a:gd name="T2" fmla="*/ 1 w 251"/>
                <a:gd name="T3" fmla="*/ 8 h 343"/>
                <a:gd name="T4" fmla="*/ 5 w 251"/>
                <a:gd name="T5" fmla="*/ 13 h 343"/>
                <a:gd name="T6" fmla="*/ 9 w 251"/>
                <a:gd name="T7" fmla="*/ 19 h 343"/>
                <a:gd name="T8" fmla="*/ 13 w 251"/>
                <a:gd name="T9" fmla="*/ 25 h 343"/>
                <a:gd name="T10" fmla="*/ 17 w 251"/>
                <a:gd name="T11" fmla="*/ 31 h 343"/>
                <a:gd name="T12" fmla="*/ 21 w 251"/>
                <a:gd name="T13" fmla="*/ 37 h 343"/>
                <a:gd name="T14" fmla="*/ 25 w 251"/>
                <a:gd name="T15" fmla="*/ 43 h 343"/>
                <a:gd name="T16" fmla="*/ 29 w 251"/>
                <a:gd name="T17" fmla="*/ 48 h 343"/>
                <a:gd name="T18" fmla="*/ 33 w 251"/>
                <a:gd name="T19" fmla="*/ 54 h 343"/>
                <a:gd name="T20" fmla="*/ 37 w 251"/>
                <a:gd name="T21" fmla="*/ 60 h 343"/>
                <a:gd name="T22" fmla="*/ 41 w 251"/>
                <a:gd name="T23" fmla="*/ 66 h 343"/>
                <a:gd name="T24" fmla="*/ 45 w 251"/>
                <a:gd name="T25" fmla="*/ 72 h 343"/>
                <a:gd name="T26" fmla="*/ 50 w 251"/>
                <a:gd name="T27" fmla="*/ 77 h 343"/>
                <a:gd name="T28" fmla="*/ 53 w 251"/>
                <a:gd name="T29" fmla="*/ 83 h 343"/>
                <a:gd name="T30" fmla="*/ 58 w 251"/>
                <a:gd name="T31" fmla="*/ 89 h 343"/>
                <a:gd name="T32" fmla="*/ 62 w 251"/>
                <a:gd name="T33" fmla="*/ 95 h 343"/>
                <a:gd name="T34" fmla="*/ 66 w 251"/>
                <a:gd name="T35" fmla="*/ 101 h 343"/>
                <a:gd name="T36" fmla="*/ 77 w 251"/>
                <a:gd name="T37" fmla="*/ 93 h 343"/>
                <a:gd name="T38" fmla="*/ 73 w 251"/>
                <a:gd name="T39" fmla="*/ 88 h 343"/>
                <a:gd name="T40" fmla="*/ 69 w 251"/>
                <a:gd name="T41" fmla="*/ 82 h 343"/>
                <a:gd name="T42" fmla="*/ 65 w 251"/>
                <a:gd name="T43" fmla="*/ 76 h 343"/>
                <a:gd name="T44" fmla="*/ 61 w 251"/>
                <a:gd name="T45" fmla="*/ 70 h 343"/>
                <a:gd name="T46" fmla="*/ 57 w 251"/>
                <a:gd name="T47" fmla="*/ 64 h 343"/>
                <a:gd name="T48" fmla="*/ 53 w 251"/>
                <a:gd name="T49" fmla="*/ 58 h 343"/>
                <a:gd name="T50" fmla="*/ 48 w 251"/>
                <a:gd name="T51" fmla="*/ 52 h 343"/>
                <a:gd name="T52" fmla="*/ 45 w 251"/>
                <a:gd name="T53" fmla="*/ 47 h 343"/>
                <a:gd name="T54" fmla="*/ 40 w 251"/>
                <a:gd name="T55" fmla="*/ 41 h 343"/>
                <a:gd name="T56" fmla="*/ 37 w 251"/>
                <a:gd name="T57" fmla="*/ 35 h 343"/>
                <a:gd name="T58" fmla="*/ 33 w 251"/>
                <a:gd name="T59" fmla="*/ 29 h 343"/>
                <a:gd name="T60" fmla="*/ 29 w 251"/>
                <a:gd name="T61" fmla="*/ 23 h 343"/>
                <a:gd name="T62" fmla="*/ 24 w 251"/>
                <a:gd name="T63" fmla="*/ 18 h 343"/>
                <a:gd name="T64" fmla="*/ 21 w 251"/>
                <a:gd name="T65" fmla="*/ 12 h 343"/>
                <a:gd name="T66" fmla="*/ 16 w 251"/>
                <a:gd name="T67" fmla="*/ 6 h 343"/>
                <a:gd name="T68" fmla="*/ 12 w 251"/>
                <a:gd name="T69" fmla="*/ 0 h 343"/>
                <a:gd name="T70" fmla="*/ 0 w 251"/>
                <a:gd name="T71" fmla="*/ 4 h 343"/>
                <a:gd name="T72" fmla="*/ 13 w 251"/>
                <a:gd name="T73" fmla="*/ 4 h 3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343"/>
                <a:gd name="T113" fmla="*/ 251 w 251"/>
                <a:gd name="T114" fmla="*/ 343 h 3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343">
                  <a:moveTo>
                    <a:pt x="44" y="13"/>
                  </a:moveTo>
                  <a:lnTo>
                    <a:pt x="4" y="26"/>
                  </a:lnTo>
                  <a:lnTo>
                    <a:pt x="16" y="45"/>
                  </a:lnTo>
                  <a:lnTo>
                    <a:pt x="30" y="66"/>
                  </a:lnTo>
                  <a:lnTo>
                    <a:pt x="43" y="85"/>
                  </a:lnTo>
                  <a:lnTo>
                    <a:pt x="56" y="105"/>
                  </a:lnTo>
                  <a:lnTo>
                    <a:pt x="69" y="124"/>
                  </a:lnTo>
                  <a:lnTo>
                    <a:pt x="83" y="145"/>
                  </a:lnTo>
                  <a:lnTo>
                    <a:pt x="95" y="164"/>
                  </a:lnTo>
                  <a:lnTo>
                    <a:pt x="109" y="184"/>
                  </a:lnTo>
                  <a:lnTo>
                    <a:pt x="122" y="203"/>
                  </a:lnTo>
                  <a:lnTo>
                    <a:pt x="135" y="224"/>
                  </a:lnTo>
                  <a:lnTo>
                    <a:pt x="148" y="243"/>
                  </a:lnTo>
                  <a:lnTo>
                    <a:pt x="162" y="262"/>
                  </a:lnTo>
                  <a:lnTo>
                    <a:pt x="174" y="283"/>
                  </a:lnTo>
                  <a:lnTo>
                    <a:pt x="188" y="303"/>
                  </a:lnTo>
                  <a:lnTo>
                    <a:pt x="201" y="323"/>
                  </a:lnTo>
                  <a:lnTo>
                    <a:pt x="214" y="343"/>
                  </a:lnTo>
                  <a:lnTo>
                    <a:pt x="251" y="317"/>
                  </a:lnTo>
                  <a:lnTo>
                    <a:pt x="237" y="298"/>
                  </a:lnTo>
                  <a:lnTo>
                    <a:pt x="225" y="277"/>
                  </a:lnTo>
                  <a:lnTo>
                    <a:pt x="211" y="258"/>
                  </a:lnTo>
                  <a:lnTo>
                    <a:pt x="198" y="237"/>
                  </a:lnTo>
                  <a:lnTo>
                    <a:pt x="185" y="218"/>
                  </a:lnTo>
                  <a:lnTo>
                    <a:pt x="172" y="198"/>
                  </a:lnTo>
                  <a:lnTo>
                    <a:pt x="158" y="178"/>
                  </a:lnTo>
                  <a:lnTo>
                    <a:pt x="146" y="158"/>
                  </a:lnTo>
                  <a:lnTo>
                    <a:pt x="132" y="139"/>
                  </a:lnTo>
                  <a:lnTo>
                    <a:pt x="119" y="119"/>
                  </a:lnTo>
                  <a:lnTo>
                    <a:pt x="106" y="99"/>
                  </a:lnTo>
                  <a:lnTo>
                    <a:pt x="93" y="79"/>
                  </a:lnTo>
                  <a:lnTo>
                    <a:pt x="79" y="60"/>
                  </a:lnTo>
                  <a:lnTo>
                    <a:pt x="67" y="40"/>
                  </a:lnTo>
                  <a:lnTo>
                    <a:pt x="53" y="20"/>
                  </a:lnTo>
                  <a:lnTo>
                    <a:pt x="40" y="0"/>
                  </a:lnTo>
                  <a:lnTo>
                    <a:pt x="0" y="13"/>
                  </a:lnTo>
                  <a:lnTo>
                    <a:pt x="44" y="13"/>
                  </a:lnTo>
                  <a:close/>
                </a:path>
              </a:pathLst>
            </a:custGeom>
            <a:solidFill>
              <a:srgbClr val="000000"/>
            </a:solidFill>
            <a:ln w="9525">
              <a:noFill/>
              <a:round/>
              <a:headEnd/>
              <a:tailEnd/>
            </a:ln>
          </p:spPr>
          <p:txBody>
            <a:bodyPr wrap="none" anchor="ctr"/>
            <a:lstStyle/>
            <a:p>
              <a:endParaRPr lang="pt-BR"/>
            </a:p>
          </p:txBody>
        </p:sp>
        <p:sp>
          <p:nvSpPr>
            <p:cNvPr id="133" name="Freeform 127"/>
            <p:cNvSpPr>
              <a:spLocks noChangeArrowheads="1"/>
            </p:cNvSpPr>
            <p:nvPr/>
          </p:nvSpPr>
          <p:spPr bwMode="auto">
            <a:xfrm>
              <a:off x="3977" y="2588"/>
              <a:ext cx="13" cy="9"/>
            </a:xfrm>
            <a:custGeom>
              <a:avLst/>
              <a:gdLst>
                <a:gd name="T0" fmla="*/ 13 w 41"/>
                <a:gd name="T1" fmla="*/ 3 h 32"/>
                <a:gd name="T2" fmla="*/ 11 w 41"/>
                <a:gd name="T3" fmla="*/ 1 h 32"/>
                <a:gd name="T4" fmla="*/ 9 w 41"/>
                <a:gd name="T5" fmla="*/ 0 h 32"/>
                <a:gd name="T6" fmla="*/ 6 w 41"/>
                <a:gd name="T7" fmla="*/ 0 h 32"/>
                <a:gd name="T8" fmla="*/ 4 w 41"/>
                <a:gd name="T9" fmla="*/ 1 h 32"/>
                <a:gd name="T10" fmla="*/ 2 w 41"/>
                <a:gd name="T11" fmla="*/ 2 h 32"/>
                <a:gd name="T12" fmla="*/ 0 w 41"/>
                <a:gd name="T13" fmla="*/ 4 h 32"/>
                <a:gd name="T14" fmla="*/ 0 w 41"/>
                <a:gd name="T15" fmla="*/ 6 h 32"/>
                <a:gd name="T16" fmla="*/ 1 w 41"/>
                <a:gd name="T17" fmla="*/ 9 h 32"/>
                <a:gd name="T18" fmla="*/ 13 w 41"/>
                <a:gd name="T19" fmla="*/ 3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2"/>
                <a:gd name="T32" fmla="*/ 41 w 4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2">
                  <a:moveTo>
                    <a:pt x="41" y="12"/>
                  </a:moveTo>
                  <a:lnTo>
                    <a:pt x="36" y="5"/>
                  </a:lnTo>
                  <a:lnTo>
                    <a:pt x="28" y="0"/>
                  </a:lnTo>
                  <a:lnTo>
                    <a:pt x="20" y="0"/>
                  </a:lnTo>
                  <a:lnTo>
                    <a:pt x="12" y="2"/>
                  </a:lnTo>
                  <a:lnTo>
                    <a:pt x="5" y="8"/>
                  </a:lnTo>
                  <a:lnTo>
                    <a:pt x="1" y="15"/>
                  </a:lnTo>
                  <a:lnTo>
                    <a:pt x="0" y="23"/>
                  </a:lnTo>
                  <a:lnTo>
                    <a:pt x="3" y="32"/>
                  </a:lnTo>
                  <a:lnTo>
                    <a:pt x="41" y="12"/>
                  </a:lnTo>
                  <a:close/>
                </a:path>
              </a:pathLst>
            </a:custGeom>
            <a:solidFill>
              <a:srgbClr val="000000"/>
            </a:solidFill>
            <a:ln w="9525">
              <a:noFill/>
              <a:round/>
              <a:headEnd/>
              <a:tailEnd/>
            </a:ln>
          </p:spPr>
          <p:txBody>
            <a:bodyPr wrap="none" anchor="ctr"/>
            <a:lstStyle/>
            <a:p>
              <a:endParaRPr lang="pt-BR"/>
            </a:p>
          </p:txBody>
        </p:sp>
        <p:sp>
          <p:nvSpPr>
            <p:cNvPr id="134" name="Freeform 128"/>
            <p:cNvSpPr>
              <a:spLocks noChangeArrowheads="1"/>
            </p:cNvSpPr>
            <p:nvPr/>
          </p:nvSpPr>
          <p:spPr bwMode="auto">
            <a:xfrm>
              <a:off x="3977" y="2592"/>
              <a:ext cx="71" cy="22"/>
            </a:xfrm>
            <a:custGeom>
              <a:avLst/>
              <a:gdLst>
                <a:gd name="T0" fmla="*/ 71 w 229"/>
                <a:gd name="T1" fmla="*/ 5 h 73"/>
                <a:gd name="T2" fmla="*/ 60 w 229"/>
                <a:gd name="T3" fmla="*/ 2 h 73"/>
                <a:gd name="T4" fmla="*/ 57 w 229"/>
                <a:gd name="T5" fmla="*/ 4 h 73"/>
                <a:gd name="T6" fmla="*/ 55 w 229"/>
                <a:gd name="T7" fmla="*/ 5 h 73"/>
                <a:gd name="T8" fmla="*/ 52 w 229"/>
                <a:gd name="T9" fmla="*/ 6 h 73"/>
                <a:gd name="T10" fmla="*/ 48 w 229"/>
                <a:gd name="T11" fmla="*/ 8 h 73"/>
                <a:gd name="T12" fmla="*/ 44 w 229"/>
                <a:gd name="T13" fmla="*/ 8 h 73"/>
                <a:gd name="T14" fmla="*/ 40 w 229"/>
                <a:gd name="T15" fmla="*/ 9 h 73"/>
                <a:gd name="T16" fmla="*/ 37 w 229"/>
                <a:gd name="T17" fmla="*/ 9 h 73"/>
                <a:gd name="T18" fmla="*/ 33 w 229"/>
                <a:gd name="T19" fmla="*/ 8 h 73"/>
                <a:gd name="T20" fmla="*/ 29 w 229"/>
                <a:gd name="T21" fmla="*/ 8 h 73"/>
                <a:gd name="T22" fmla="*/ 25 w 229"/>
                <a:gd name="T23" fmla="*/ 8 h 73"/>
                <a:gd name="T24" fmla="*/ 22 w 229"/>
                <a:gd name="T25" fmla="*/ 6 h 73"/>
                <a:gd name="T26" fmla="*/ 19 w 229"/>
                <a:gd name="T27" fmla="*/ 5 h 73"/>
                <a:gd name="T28" fmla="*/ 16 w 229"/>
                <a:gd name="T29" fmla="*/ 4 h 73"/>
                <a:gd name="T30" fmla="*/ 14 w 229"/>
                <a:gd name="T31" fmla="*/ 3 h 73"/>
                <a:gd name="T32" fmla="*/ 13 w 229"/>
                <a:gd name="T33" fmla="*/ 1 h 73"/>
                <a:gd name="T34" fmla="*/ 12 w 229"/>
                <a:gd name="T35" fmla="*/ 0 h 73"/>
                <a:gd name="T36" fmla="*/ 0 w 229"/>
                <a:gd name="T37" fmla="*/ 6 h 73"/>
                <a:gd name="T38" fmla="*/ 2 w 229"/>
                <a:gd name="T39" fmla="*/ 10 h 73"/>
                <a:gd name="T40" fmla="*/ 5 w 229"/>
                <a:gd name="T41" fmla="*/ 13 h 73"/>
                <a:gd name="T42" fmla="*/ 9 w 229"/>
                <a:gd name="T43" fmla="*/ 15 h 73"/>
                <a:gd name="T44" fmla="*/ 13 w 229"/>
                <a:gd name="T45" fmla="*/ 17 h 73"/>
                <a:gd name="T46" fmla="*/ 17 w 229"/>
                <a:gd name="T47" fmla="*/ 19 h 73"/>
                <a:gd name="T48" fmla="*/ 22 w 229"/>
                <a:gd name="T49" fmla="*/ 20 h 73"/>
                <a:gd name="T50" fmla="*/ 26 w 229"/>
                <a:gd name="T51" fmla="*/ 21 h 73"/>
                <a:gd name="T52" fmla="*/ 31 w 229"/>
                <a:gd name="T53" fmla="*/ 22 h 73"/>
                <a:gd name="T54" fmla="*/ 36 w 229"/>
                <a:gd name="T55" fmla="*/ 22 h 73"/>
                <a:gd name="T56" fmla="*/ 41 w 229"/>
                <a:gd name="T57" fmla="*/ 22 h 73"/>
                <a:gd name="T58" fmla="*/ 46 w 229"/>
                <a:gd name="T59" fmla="*/ 21 h 73"/>
                <a:gd name="T60" fmla="*/ 51 w 229"/>
                <a:gd name="T61" fmla="*/ 20 h 73"/>
                <a:gd name="T62" fmla="*/ 56 w 229"/>
                <a:gd name="T63" fmla="*/ 19 h 73"/>
                <a:gd name="T64" fmla="*/ 60 w 229"/>
                <a:gd name="T65" fmla="*/ 17 h 73"/>
                <a:gd name="T66" fmla="*/ 65 w 229"/>
                <a:gd name="T67" fmla="*/ 15 h 73"/>
                <a:gd name="T68" fmla="*/ 69 w 229"/>
                <a:gd name="T69" fmla="*/ 12 h 73"/>
                <a:gd name="T70" fmla="*/ 58 w 229"/>
                <a:gd name="T71" fmla="*/ 9 h 73"/>
                <a:gd name="T72" fmla="*/ 71 w 229"/>
                <a:gd name="T73" fmla="*/ 5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73"/>
                <a:gd name="T113" fmla="*/ 229 w 229"/>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73">
                  <a:moveTo>
                    <a:pt x="229" y="15"/>
                  </a:moveTo>
                  <a:lnTo>
                    <a:pt x="195" y="5"/>
                  </a:lnTo>
                  <a:lnTo>
                    <a:pt x="185" y="12"/>
                  </a:lnTo>
                  <a:lnTo>
                    <a:pt x="177" y="17"/>
                  </a:lnTo>
                  <a:lnTo>
                    <a:pt x="167" y="21"/>
                  </a:lnTo>
                  <a:lnTo>
                    <a:pt x="154" y="25"/>
                  </a:lnTo>
                  <a:lnTo>
                    <a:pt x="143" y="27"/>
                  </a:lnTo>
                  <a:lnTo>
                    <a:pt x="129" y="29"/>
                  </a:lnTo>
                  <a:lnTo>
                    <a:pt x="118" y="29"/>
                  </a:lnTo>
                  <a:lnTo>
                    <a:pt x="105" y="28"/>
                  </a:lnTo>
                  <a:lnTo>
                    <a:pt x="92" y="27"/>
                  </a:lnTo>
                  <a:lnTo>
                    <a:pt x="82" y="25"/>
                  </a:lnTo>
                  <a:lnTo>
                    <a:pt x="72" y="21"/>
                  </a:lnTo>
                  <a:lnTo>
                    <a:pt x="60" y="17"/>
                  </a:lnTo>
                  <a:lnTo>
                    <a:pt x="52" y="12"/>
                  </a:lnTo>
                  <a:lnTo>
                    <a:pt x="46" y="9"/>
                  </a:lnTo>
                  <a:lnTo>
                    <a:pt x="42" y="4"/>
                  </a:lnTo>
                  <a:lnTo>
                    <a:pt x="38" y="0"/>
                  </a:lnTo>
                  <a:lnTo>
                    <a:pt x="0" y="20"/>
                  </a:lnTo>
                  <a:lnTo>
                    <a:pt x="8" y="32"/>
                  </a:lnTo>
                  <a:lnTo>
                    <a:pt x="17" y="43"/>
                  </a:lnTo>
                  <a:lnTo>
                    <a:pt x="29" y="51"/>
                  </a:lnTo>
                  <a:lnTo>
                    <a:pt x="42" y="58"/>
                  </a:lnTo>
                  <a:lnTo>
                    <a:pt x="56" y="63"/>
                  </a:lnTo>
                  <a:lnTo>
                    <a:pt x="70" y="68"/>
                  </a:lnTo>
                  <a:lnTo>
                    <a:pt x="85" y="71"/>
                  </a:lnTo>
                  <a:lnTo>
                    <a:pt x="100" y="72"/>
                  </a:lnTo>
                  <a:lnTo>
                    <a:pt x="116" y="73"/>
                  </a:lnTo>
                  <a:lnTo>
                    <a:pt x="133" y="73"/>
                  </a:lnTo>
                  <a:lnTo>
                    <a:pt x="149" y="71"/>
                  </a:lnTo>
                  <a:lnTo>
                    <a:pt x="165" y="68"/>
                  </a:lnTo>
                  <a:lnTo>
                    <a:pt x="180" y="63"/>
                  </a:lnTo>
                  <a:lnTo>
                    <a:pt x="195" y="58"/>
                  </a:lnTo>
                  <a:lnTo>
                    <a:pt x="210" y="49"/>
                  </a:lnTo>
                  <a:lnTo>
                    <a:pt x="223" y="40"/>
                  </a:lnTo>
                  <a:lnTo>
                    <a:pt x="188" y="31"/>
                  </a:lnTo>
                  <a:lnTo>
                    <a:pt x="229" y="15"/>
                  </a:lnTo>
                  <a:close/>
                </a:path>
              </a:pathLst>
            </a:custGeom>
            <a:solidFill>
              <a:srgbClr val="000000"/>
            </a:solidFill>
            <a:ln w="9525">
              <a:noFill/>
              <a:round/>
              <a:headEnd/>
              <a:tailEnd/>
            </a:ln>
          </p:spPr>
          <p:txBody>
            <a:bodyPr wrap="none" anchor="ctr"/>
            <a:lstStyle/>
            <a:p>
              <a:endParaRPr lang="pt-BR"/>
            </a:p>
          </p:txBody>
        </p:sp>
        <p:sp>
          <p:nvSpPr>
            <p:cNvPr id="135" name="Freeform 129"/>
            <p:cNvSpPr>
              <a:spLocks noChangeArrowheads="1"/>
            </p:cNvSpPr>
            <p:nvPr/>
          </p:nvSpPr>
          <p:spPr bwMode="auto">
            <a:xfrm>
              <a:off x="4037" y="2595"/>
              <a:ext cx="84" cy="46"/>
            </a:xfrm>
            <a:custGeom>
              <a:avLst/>
              <a:gdLst>
                <a:gd name="T0" fmla="*/ 82 w 273"/>
                <a:gd name="T1" fmla="*/ 32 h 156"/>
                <a:gd name="T2" fmla="*/ 76 w 273"/>
                <a:gd name="T3" fmla="*/ 33 h 156"/>
                <a:gd name="T4" fmla="*/ 70 w 273"/>
                <a:gd name="T5" fmla="*/ 33 h 156"/>
                <a:gd name="T6" fmla="*/ 65 w 273"/>
                <a:gd name="T7" fmla="*/ 33 h 156"/>
                <a:gd name="T8" fmla="*/ 59 w 273"/>
                <a:gd name="T9" fmla="*/ 33 h 156"/>
                <a:gd name="T10" fmla="*/ 54 w 273"/>
                <a:gd name="T11" fmla="*/ 33 h 156"/>
                <a:gd name="T12" fmla="*/ 49 w 273"/>
                <a:gd name="T13" fmla="*/ 32 h 156"/>
                <a:gd name="T14" fmla="*/ 44 w 273"/>
                <a:gd name="T15" fmla="*/ 31 h 156"/>
                <a:gd name="T16" fmla="*/ 40 w 273"/>
                <a:gd name="T17" fmla="*/ 29 h 156"/>
                <a:gd name="T18" fmla="*/ 36 w 273"/>
                <a:gd name="T19" fmla="*/ 27 h 156"/>
                <a:gd name="T20" fmla="*/ 32 w 273"/>
                <a:gd name="T21" fmla="*/ 24 h 156"/>
                <a:gd name="T22" fmla="*/ 28 w 273"/>
                <a:gd name="T23" fmla="*/ 22 h 156"/>
                <a:gd name="T24" fmla="*/ 24 w 273"/>
                <a:gd name="T25" fmla="*/ 18 h 156"/>
                <a:gd name="T26" fmla="*/ 22 w 273"/>
                <a:gd name="T27" fmla="*/ 14 h 156"/>
                <a:gd name="T28" fmla="*/ 18 w 273"/>
                <a:gd name="T29" fmla="*/ 10 h 156"/>
                <a:gd name="T30" fmla="*/ 15 w 273"/>
                <a:gd name="T31" fmla="*/ 5 h 156"/>
                <a:gd name="T32" fmla="*/ 13 w 273"/>
                <a:gd name="T33" fmla="*/ 0 h 156"/>
                <a:gd name="T34" fmla="*/ 0 w 273"/>
                <a:gd name="T35" fmla="*/ 5 h 156"/>
                <a:gd name="T36" fmla="*/ 3 w 273"/>
                <a:gd name="T37" fmla="*/ 11 h 156"/>
                <a:gd name="T38" fmla="*/ 7 w 273"/>
                <a:gd name="T39" fmla="*/ 17 h 156"/>
                <a:gd name="T40" fmla="*/ 10 w 273"/>
                <a:gd name="T41" fmla="*/ 22 h 156"/>
                <a:gd name="T42" fmla="*/ 14 w 273"/>
                <a:gd name="T43" fmla="*/ 27 h 156"/>
                <a:gd name="T44" fmla="*/ 19 w 273"/>
                <a:gd name="T45" fmla="*/ 32 h 156"/>
                <a:gd name="T46" fmla="*/ 24 w 273"/>
                <a:gd name="T47" fmla="*/ 35 h 156"/>
                <a:gd name="T48" fmla="*/ 29 w 273"/>
                <a:gd name="T49" fmla="*/ 38 h 156"/>
                <a:gd name="T50" fmla="*/ 34 w 273"/>
                <a:gd name="T51" fmla="*/ 41 h 156"/>
                <a:gd name="T52" fmla="*/ 40 w 273"/>
                <a:gd name="T53" fmla="*/ 43 h 156"/>
                <a:gd name="T54" fmla="*/ 46 w 273"/>
                <a:gd name="T55" fmla="*/ 45 h 156"/>
                <a:gd name="T56" fmla="*/ 52 w 273"/>
                <a:gd name="T57" fmla="*/ 45 h 156"/>
                <a:gd name="T58" fmla="*/ 58 w 273"/>
                <a:gd name="T59" fmla="*/ 46 h 156"/>
                <a:gd name="T60" fmla="*/ 65 w 273"/>
                <a:gd name="T61" fmla="*/ 46 h 156"/>
                <a:gd name="T62" fmla="*/ 71 w 273"/>
                <a:gd name="T63" fmla="*/ 46 h 156"/>
                <a:gd name="T64" fmla="*/ 77 w 273"/>
                <a:gd name="T65" fmla="*/ 45 h 156"/>
                <a:gd name="T66" fmla="*/ 84 w 273"/>
                <a:gd name="T67" fmla="*/ 45 h 156"/>
                <a:gd name="T68" fmla="*/ 82 w 273"/>
                <a:gd name="T69" fmla="*/ 32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3"/>
                <a:gd name="T106" fmla="*/ 0 h 156"/>
                <a:gd name="T107" fmla="*/ 273 w 273"/>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3" h="156">
                  <a:moveTo>
                    <a:pt x="266" y="108"/>
                  </a:moveTo>
                  <a:lnTo>
                    <a:pt x="246" y="111"/>
                  </a:lnTo>
                  <a:lnTo>
                    <a:pt x="228" y="113"/>
                  </a:lnTo>
                  <a:lnTo>
                    <a:pt x="210" y="113"/>
                  </a:lnTo>
                  <a:lnTo>
                    <a:pt x="191" y="113"/>
                  </a:lnTo>
                  <a:lnTo>
                    <a:pt x="175" y="111"/>
                  </a:lnTo>
                  <a:lnTo>
                    <a:pt x="159" y="107"/>
                  </a:lnTo>
                  <a:lnTo>
                    <a:pt x="144" y="104"/>
                  </a:lnTo>
                  <a:lnTo>
                    <a:pt x="131" y="97"/>
                  </a:lnTo>
                  <a:lnTo>
                    <a:pt x="116" y="90"/>
                  </a:lnTo>
                  <a:lnTo>
                    <a:pt x="103" y="82"/>
                  </a:lnTo>
                  <a:lnTo>
                    <a:pt x="91" y="73"/>
                  </a:lnTo>
                  <a:lnTo>
                    <a:pt x="79" y="62"/>
                  </a:lnTo>
                  <a:lnTo>
                    <a:pt x="70" y="49"/>
                  </a:lnTo>
                  <a:lnTo>
                    <a:pt x="59" y="35"/>
                  </a:lnTo>
                  <a:lnTo>
                    <a:pt x="49" y="18"/>
                  </a:lnTo>
                  <a:lnTo>
                    <a:pt x="41" y="0"/>
                  </a:lnTo>
                  <a:lnTo>
                    <a:pt x="0" y="16"/>
                  </a:lnTo>
                  <a:lnTo>
                    <a:pt x="11" y="38"/>
                  </a:lnTo>
                  <a:lnTo>
                    <a:pt x="22" y="58"/>
                  </a:lnTo>
                  <a:lnTo>
                    <a:pt x="33" y="76"/>
                  </a:lnTo>
                  <a:lnTo>
                    <a:pt x="47" y="92"/>
                  </a:lnTo>
                  <a:lnTo>
                    <a:pt x="63" y="107"/>
                  </a:lnTo>
                  <a:lnTo>
                    <a:pt x="78" y="119"/>
                  </a:lnTo>
                  <a:lnTo>
                    <a:pt x="95" y="129"/>
                  </a:lnTo>
                  <a:lnTo>
                    <a:pt x="112" y="138"/>
                  </a:lnTo>
                  <a:lnTo>
                    <a:pt x="131" y="145"/>
                  </a:lnTo>
                  <a:lnTo>
                    <a:pt x="150" y="151"/>
                  </a:lnTo>
                  <a:lnTo>
                    <a:pt x="168" y="154"/>
                  </a:lnTo>
                  <a:lnTo>
                    <a:pt x="189" y="156"/>
                  </a:lnTo>
                  <a:lnTo>
                    <a:pt x="210" y="156"/>
                  </a:lnTo>
                  <a:lnTo>
                    <a:pt x="230" y="156"/>
                  </a:lnTo>
                  <a:lnTo>
                    <a:pt x="251" y="154"/>
                  </a:lnTo>
                  <a:lnTo>
                    <a:pt x="273" y="152"/>
                  </a:lnTo>
                  <a:lnTo>
                    <a:pt x="266" y="108"/>
                  </a:lnTo>
                  <a:close/>
                </a:path>
              </a:pathLst>
            </a:custGeom>
            <a:solidFill>
              <a:srgbClr val="000000"/>
            </a:solidFill>
            <a:ln w="9525">
              <a:noFill/>
              <a:round/>
              <a:headEnd/>
              <a:tailEnd/>
            </a:ln>
          </p:spPr>
          <p:txBody>
            <a:bodyPr wrap="none" anchor="ctr"/>
            <a:lstStyle/>
            <a:p>
              <a:endParaRPr lang="pt-BR"/>
            </a:p>
          </p:txBody>
        </p:sp>
        <p:sp>
          <p:nvSpPr>
            <p:cNvPr id="136" name="Freeform 130"/>
            <p:cNvSpPr>
              <a:spLocks noChangeArrowheads="1"/>
            </p:cNvSpPr>
            <p:nvPr/>
          </p:nvSpPr>
          <p:spPr bwMode="auto">
            <a:xfrm>
              <a:off x="4040" y="2592"/>
              <a:ext cx="10" cy="13"/>
            </a:xfrm>
            <a:custGeom>
              <a:avLst/>
              <a:gdLst>
                <a:gd name="T0" fmla="*/ 3 w 26"/>
                <a:gd name="T1" fmla="*/ 13 h 43"/>
                <a:gd name="T2" fmla="*/ 6 w 26"/>
                <a:gd name="T3" fmla="*/ 12 h 43"/>
                <a:gd name="T4" fmla="*/ 8 w 26"/>
                <a:gd name="T5" fmla="*/ 10 h 43"/>
                <a:gd name="T6" fmla="*/ 10 w 26"/>
                <a:gd name="T7" fmla="*/ 8 h 43"/>
                <a:gd name="T8" fmla="*/ 10 w 26"/>
                <a:gd name="T9" fmla="*/ 5 h 43"/>
                <a:gd name="T10" fmla="*/ 8 w 26"/>
                <a:gd name="T11" fmla="*/ 3 h 43"/>
                <a:gd name="T12" fmla="*/ 7 w 26"/>
                <a:gd name="T13" fmla="*/ 1 h 43"/>
                <a:gd name="T14" fmla="*/ 4 w 26"/>
                <a:gd name="T15" fmla="*/ 0 h 43"/>
                <a:gd name="T16" fmla="*/ 0 w 26"/>
                <a:gd name="T17" fmla="*/ 0 h 43"/>
                <a:gd name="T18" fmla="*/ 3 w 26"/>
                <a:gd name="T19" fmla="*/ 1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3"/>
                <a:gd name="T32" fmla="*/ 26 w 26"/>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3">
                  <a:moveTo>
                    <a:pt x="7" y="43"/>
                  </a:moveTo>
                  <a:lnTo>
                    <a:pt x="16" y="40"/>
                  </a:lnTo>
                  <a:lnTo>
                    <a:pt x="22" y="34"/>
                  </a:lnTo>
                  <a:lnTo>
                    <a:pt x="26" y="26"/>
                  </a:lnTo>
                  <a:lnTo>
                    <a:pt x="26" y="18"/>
                  </a:lnTo>
                  <a:lnTo>
                    <a:pt x="22" y="10"/>
                  </a:lnTo>
                  <a:lnTo>
                    <a:pt x="18" y="4"/>
                  </a:lnTo>
                  <a:lnTo>
                    <a:pt x="10" y="0"/>
                  </a:lnTo>
                  <a:lnTo>
                    <a:pt x="0" y="0"/>
                  </a:lnTo>
                  <a:lnTo>
                    <a:pt x="7" y="43"/>
                  </a:lnTo>
                  <a:close/>
                </a:path>
              </a:pathLst>
            </a:custGeom>
            <a:solidFill>
              <a:srgbClr val="000000"/>
            </a:solidFill>
            <a:ln w="9525">
              <a:noFill/>
              <a:round/>
              <a:headEnd/>
              <a:tailEnd/>
            </a:ln>
          </p:spPr>
          <p:txBody>
            <a:bodyPr wrap="none" anchor="ctr"/>
            <a:lstStyle/>
            <a:p>
              <a:endParaRPr lang="pt-BR"/>
            </a:p>
          </p:txBody>
        </p:sp>
        <p:sp>
          <p:nvSpPr>
            <p:cNvPr id="137" name="Freeform 131"/>
            <p:cNvSpPr>
              <a:spLocks noChangeArrowheads="1"/>
            </p:cNvSpPr>
            <p:nvPr/>
          </p:nvSpPr>
          <p:spPr bwMode="auto">
            <a:xfrm>
              <a:off x="4181" y="2572"/>
              <a:ext cx="581" cy="817"/>
            </a:xfrm>
            <a:custGeom>
              <a:avLst/>
              <a:gdLst>
                <a:gd name="T0" fmla="*/ 7 w 1869"/>
                <a:gd name="T1" fmla="*/ 25 h 2759"/>
                <a:gd name="T2" fmla="*/ 16 w 1869"/>
                <a:gd name="T3" fmla="*/ 72 h 2759"/>
                <a:gd name="T4" fmla="*/ 17 w 1869"/>
                <a:gd name="T5" fmla="*/ 116 h 2759"/>
                <a:gd name="T6" fmla="*/ 13 w 1869"/>
                <a:gd name="T7" fmla="*/ 157 h 2759"/>
                <a:gd name="T8" fmla="*/ 23 w 1869"/>
                <a:gd name="T9" fmla="*/ 179 h 2759"/>
                <a:gd name="T10" fmla="*/ 51 w 1869"/>
                <a:gd name="T11" fmla="*/ 185 h 2759"/>
                <a:gd name="T12" fmla="*/ 79 w 1869"/>
                <a:gd name="T13" fmla="*/ 192 h 2759"/>
                <a:gd name="T14" fmla="*/ 107 w 1869"/>
                <a:gd name="T15" fmla="*/ 199 h 2759"/>
                <a:gd name="T16" fmla="*/ 135 w 1869"/>
                <a:gd name="T17" fmla="*/ 207 h 2759"/>
                <a:gd name="T18" fmla="*/ 163 w 1869"/>
                <a:gd name="T19" fmla="*/ 215 h 2759"/>
                <a:gd name="T20" fmla="*/ 190 w 1869"/>
                <a:gd name="T21" fmla="*/ 223 h 2759"/>
                <a:gd name="T22" fmla="*/ 219 w 1869"/>
                <a:gd name="T23" fmla="*/ 231 h 2759"/>
                <a:gd name="T24" fmla="*/ 246 w 1869"/>
                <a:gd name="T25" fmla="*/ 240 h 2759"/>
                <a:gd name="T26" fmla="*/ 274 w 1869"/>
                <a:gd name="T27" fmla="*/ 250 h 2759"/>
                <a:gd name="T28" fmla="*/ 302 w 1869"/>
                <a:gd name="T29" fmla="*/ 260 h 2759"/>
                <a:gd name="T30" fmla="*/ 330 w 1869"/>
                <a:gd name="T31" fmla="*/ 270 h 2759"/>
                <a:gd name="T32" fmla="*/ 357 w 1869"/>
                <a:gd name="T33" fmla="*/ 281 h 2759"/>
                <a:gd name="T34" fmla="*/ 385 w 1869"/>
                <a:gd name="T35" fmla="*/ 293 h 2759"/>
                <a:gd name="T36" fmla="*/ 412 w 1869"/>
                <a:gd name="T37" fmla="*/ 304 h 2759"/>
                <a:gd name="T38" fmla="*/ 439 w 1869"/>
                <a:gd name="T39" fmla="*/ 317 h 2759"/>
                <a:gd name="T40" fmla="*/ 452 w 1869"/>
                <a:gd name="T41" fmla="*/ 382 h 2759"/>
                <a:gd name="T42" fmla="*/ 449 w 1869"/>
                <a:gd name="T43" fmla="*/ 499 h 2759"/>
                <a:gd name="T44" fmla="*/ 444 w 1869"/>
                <a:gd name="T45" fmla="*/ 617 h 2759"/>
                <a:gd name="T46" fmla="*/ 441 w 1869"/>
                <a:gd name="T47" fmla="*/ 735 h 2759"/>
                <a:gd name="T48" fmla="*/ 449 w 1869"/>
                <a:gd name="T49" fmla="*/ 797 h 2759"/>
                <a:gd name="T50" fmla="*/ 467 w 1869"/>
                <a:gd name="T51" fmla="*/ 804 h 2759"/>
                <a:gd name="T52" fmla="*/ 486 w 1869"/>
                <a:gd name="T53" fmla="*/ 809 h 2759"/>
                <a:gd name="T54" fmla="*/ 505 w 1869"/>
                <a:gd name="T55" fmla="*/ 813 h 2759"/>
                <a:gd name="T56" fmla="*/ 523 w 1869"/>
                <a:gd name="T57" fmla="*/ 816 h 2759"/>
                <a:gd name="T58" fmla="*/ 541 w 1869"/>
                <a:gd name="T59" fmla="*/ 817 h 2759"/>
                <a:gd name="T60" fmla="*/ 558 w 1869"/>
                <a:gd name="T61" fmla="*/ 817 h 2759"/>
                <a:gd name="T62" fmla="*/ 573 w 1869"/>
                <a:gd name="T63" fmla="*/ 816 h 2759"/>
                <a:gd name="T64" fmla="*/ 575 w 1869"/>
                <a:gd name="T65" fmla="*/ 720 h 2759"/>
                <a:gd name="T66" fmla="*/ 565 w 1869"/>
                <a:gd name="T67" fmla="*/ 534 h 2759"/>
                <a:gd name="T68" fmla="*/ 558 w 1869"/>
                <a:gd name="T69" fmla="*/ 348 h 2759"/>
                <a:gd name="T70" fmla="*/ 553 w 1869"/>
                <a:gd name="T71" fmla="*/ 164 h 2759"/>
                <a:gd name="T72" fmla="*/ 533 w 1869"/>
                <a:gd name="T73" fmla="*/ 70 h 2759"/>
                <a:gd name="T74" fmla="*/ 498 w 1869"/>
                <a:gd name="T75" fmla="*/ 63 h 2759"/>
                <a:gd name="T76" fmla="*/ 463 w 1869"/>
                <a:gd name="T77" fmla="*/ 57 h 2759"/>
                <a:gd name="T78" fmla="*/ 428 w 1869"/>
                <a:gd name="T79" fmla="*/ 51 h 2759"/>
                <a:gd name="T80" fmla="*/ 394 w 1869"/>
                <a:gd name="T81" fmla="*/ 45 h 2759"/>
                <a:gd name="T82" fmla="*/ 359 w 1869"/>
                <a:gd name="T83" fmla="*/ 39 h 2759"/>
                <a:gd name="T84" fmla="*/ 324 w 1869"/>
                <a:gd name="T85" fmla="*/ 34 h 2759"/>
                <a:gd name="T86" fmla="*/ 290 w 1869"/>
                <a:gd name="T87" fmla="*/ 28 h 2759"/>
                <a:gd name="T88" fmla="*/ 255 w 1869"/>
                <a:gd name="T89" fmla="*/ 24 h 2759"/>
                <a:gd name="T90" fmla="*/ 221 w 1869"/>
                <a:gd name="T91" fmla="*/ 19 h 2759"/>
                <a:gd name="T92" fmla="*/ 187 w 1869"/>
                <a:gd name="T93" fmla="*/ 15 h 2759"/>
                <a:gd name="T94" fmla="*/ 152 w 1869"/>
                <a:gd name="T95" fmla="*/ 12 h 2759"/>
                <a:gd name="T96" fmla="*/ 118 w 1869"/>
                <a:gd name="T97" fmla="*/ 8 h 2759"/>
                <a:gd name="T98" fmla="*/ 85 w 1869"/>
                <a:gd name="T99" fmla="*/ 6 h 2759"/>
                <a:gd name="T100" fmla="*/ 51 w 1869"/>
                <a:gd name="T101" fmla="*/ 3 h 2759"/>
                <a:gd name="T102" fmla="*/ 17 w 1869"/>
                <a:gd name="T103" fmla="*/ 1 h 27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69"/>
                <a:gd name="T157" fmla="*/ 0 h 2759"/>
                <a:gd name="T158" fmla="*/ 1869 w 1869"/>
                <a:gd name="T159" fmla="*/ 2759 h 27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69" h="2759">
                  <a:moveTo>
                    <a:pt x="0" y="0"/>
                  </a:moveTo>
                  <a:lnTo>
                    <a:pt x="23" y="83"/>
                  </a:lnTo>
                  <a:lnTo>
                    <a:pt x="39" y="163"/>
                  </a:lnTo>
                  <a:lnTo>
                    <a:pt x="50" y="242"/>
                  </a:lnTo>
                  <a:lnTo>
                    <a:pt x="55" y="317"/>
                  </a:lnTo>
                  <a:lnTo>
                    <a:pt x="55" y="392"/>
                  </a:lnTo>
                  <a:lnTo>
                    <a:pt x="51" y="463"/>
                  </a:lnTo>
                  <a:lnTo>
                    <a:pt x="42" y="530"/>
                  </a:lnTo>
                  <a:lnTo>
                    <a:pt x="28" y="594"/>
                  </a:lnTo>
                  <a:lnTo>
                    <a:pt x="73" y="605"/>
                  </a:lnTo>
                  <a:lnTo>
                    <a:pt x="118" y="616"/>
                  </a:lnTo>
                  <a:lnTo>
                    <a:pt x="163" y="626"/>
                  </a:lnTo>
                  <a:lnTo>
                    <a:pt x="209" y="638"/>
                  </a:lnTo>
                  <a:lnTo>
                    <a:pt x="253" y="649"/>
                  </a:lnTo>
                  <a:lnTo>
                    <a:pt x="298" y="662"/>
                  </a:lnTo>
                  <a:lnTo>
                    <a:pt x="344" y="673"/>
                  </a:lnTo>
                  <a:lnTo>
                    <a:pt x="388" y="686"/>
                  </a:lnTo>
                  <a:lnTo>
                    <a:pt x="433" y="698"/>
                  </a:lnTo>
                  <a:lnTo>
                    <a:pt x="479" y="711"/>
                  </a:lnTo>
                  <a:lnTo>
                    <a:pt x="523" y="725"/>
                  </a:lnTo>
                  <a:lnTo>
                    <a:pt x="568" y="738"/>
                  </a:lnTo>
                  <a:lnTo>
                    <a:pt x="612" y="752"/>
                  </a:lnTo>
                  <a:lnTo>
                    <a:pt x="658" y="767"/>
                  </a:lnTo>
                  <a:lnTo>
                    <a:pt x="703" y="781"/>
                  </a:lnTo>
                  <a:lnTo>
                    <a:pt x="747" y="797"/>
                  </a:lnTo>
                  <a:lnTo>
                    <a:pt x="792" y="812"/>
                  </a:lnTo>
                  <a:lnTo>
                    <a:pt x="837" y="828"/>
                  </a:lnTo>
                  <a:lnTo>
                    <a:pt x="881" y="844"/>
                  </a:lnTo>
                  <a:lnTo>
                    <a:pt x="926" y="860"/>
                  </a:lnTo>
                  <a:lnTo>
                    <a:pt x="971" y="877"/>
                  </a:lnTo>
                  <a:lnTo>
                    <a:pt x="1015" y="894"/>
                  </a:lnTo>
                  <a:lnTo>
                    <a:pt x="1060" y="912"/>
                  </a:lnTo>
                  <a:lnTo>
                    <a:pt x="1104" y="931"/>
                  </a:lnTo>
                  <a:lnTo>
                    <a:pt x="1149" y="949"/>
                  </a:lnTo>
                  <a:lnTo>
                    <a:pt x="1192" y="968"/>
                  </a:lnTo>
                  <a:lnTo>
                    <a:pt x="1237" y="988"/>
                  </a:lnTo>
                  <a:lnTo>
                    <a:pt x="1281" y="1007"/>
                  </a:lnTo>
                  <a:lnTo>
                    <a:pt x="1325" y="1028"/>
                  </a:lnTo>
                  <a:lnTo>
                    <a:pt x="1369" y="1049"/>
                  </a:lnTo>
                  <a:lnTo>
                    <a:pt x="1413" y="1070"/>
                  </a:lnTo>
                  <a:lnTo>
                    <a:pt x="1457" y="1092"/>
                  </a:lnTo>
                  <a:lnTo>
                    <a:pt x="1454" y="1289"/>
                  </a:lnTo>
                  <a:lnTo>
                    <a:pt x="1450" y="1488"/>
                  </a:lnTo>
                  <a:lnTo>
                    <a:pt x="1444" y="1686"/>
                  </a:lnTo>
                  <a:lnTo>
                    <a:pt x="1436" y="1885"/>
                  </a:lnTo>
                  <a:lnTo>
                    <a:pt x="1428" y="2085"/>
                  </a:lnTo>
                  <a:lnTo>
                    <a:pt x="1422" y="2283"/>
                  </a:lnTo>
                  <a:lnTo>
                    <a:pt x="1418" y="2483"/>
                  </a:lnTo>
                  <a:lnTo>
                    <a:pt x="1415" y="2679"/>
                  </a:lnTo>
                  <a:lnTo>
                    <a:pt x="1444" y="2692"/>
                  </a:lnTo>
                  <a:lnTo>
                    <a:pt x="1473" y="2703"/>
                  </a:lnTo>
                  <a:lnTo>
                    <a:pt x="1502" y="2714"/>
                  </a:lnTo>
                  <a:lnTo>
                    <a:pt x="1532" y="2724"/>
                  </a:lnTo>
                  <a:lnTo>
                    <a:pt x="1563" y="2732"/>
                  </a:lnTo>
                  <a:lnTo>
                    <a:pt x="1593" y="2739"/>
                  </a:lnTo>
                  <a:lnTo>
                    <a:pt x="1623" y="2746"/>
                  </a:lnTo>
                  <a:lnTo>
                    <a:pt x="1652" y="2750"/>
                  </a:lnTo>
                  <a:lnTo>
                    <a:pt x="1682" y="2755"/>
                  </a:lnTo>
                  <a:lnTo>
                    <a:pt x="1711" y="2757"/>
                  </a:lnTo>
                  <a:lnTo>
                    <a:pt x="1739" y="2759"/>
                  </a:lnTo>
                  <a:lnTo>
                    <a:pt x="1767" y="2759"/>
                  </a:lnTo>
                  <a:lnTo>
                    <a:pt x="1794" y="2759"/>
                  </a:lnTo>
                  <a:lnTo>
                    <a:pt x="1819" y="2757"/>
                  </a:lnTo>
                  <a:lnTo>
                    <a:pt x="1844" y="2754"/>
                  </a:lnTo>
                  <a:lnTo>
                    <a:pt x="1869" y="2749"/>
                  </a:lnTo>
                  <a:lnTo>
                    <a:pt x="1849" y="2433"/>
                  </a:lnTo>
                  <a:lnTo>
                    <a:pt x="1832" y="2117"/>
                  </a:lnTo>
                  <a:lnTo>
                    <a:pt x="1817" y="1803"/>
                  </a:lnTo>
                  <a:lnTo>
                    <a:pt x="1806" y="1488"/>
                  </a:lnTo>
                  <a:lnTo>
                    <a:pt x="1794" y="1176"/>
                  </a:lnTo>
                  <a:lnTo>
                    <a:pt x="1785" y="864"/>
                  </a:lnTo>
                  <a:lnTo>
                    <a:pt x="1778" y="555"/>
                  </a:lnTo>
                  <a:lnTo>
                    <a:pt x="1772" y="249"/>
                  </a:lnTo>
                  <a:lnTo>
                    <a:pt x="1716" y="237"/>
                  </a:lnTo>
                  <a:lnTo>
                    <a:pt x="1659" y="226"/>
                  </a:lnTo>
                  <a:lnTo>
                    <a:pt x="1603" y="214"/>
                  </a:lnTo>
                  <a:lnTo>
                    <a:pt x="1547" y="204"/>
                  </a:lnTo>
                  <a:lnTo>
                    <a:pt x="1490" y="193"/>
                  </a:lnTo>
                  <a:lnTo>
                    <a:pt x="1434" y="182"/>
                  </a:lnTo>
                  <a:lnTo>
                    <a:pt x="1378" y="172"/>
                  </a:lnTo>
                  <a:lnTo>
                    <a:pt x="1322" y="162"/>
                  </a:lnTo>
                  <a:lnTo>
                    <a:pt x="1266" y="151"/>
                  </a:lnTo>
                  <a:lnTo>
                    <a:pt x="1210" y="142"/>
                  </a:lnTo>
                  <a:lnTo>
                    <a:pt x="1154" y="132"/>
                  </a:lnTo>
                  <a:lnTo>
                    <a:pt x="1099" y="123"/>
                  </a:lnTo>
                  <a:lnTo>
                    <a:pt x="1043" y="114"/>
                  </a:lnTo>
                  <a:lnTo>
                    <a:pt x="987" y="106"/>
                  </a:lnTo>
                  <a:lnTo>
                    <a:pt x="932" y="96"/>
                  </a:lnTo>
                  <a:lnTo>
                    <a:pt x="877" y="88"/>
                  </a:lnTo>
                  <a:lnTo>
                    <a:pt x="821" y="80"/>
                  </a:lnTo>
                  <a:lnTo>
                    <a:pt x="766" y="72"/>
                  </a:lnTo>
                  <a:lnTo>
                    <a:pt x="711" y="65"/>
                  </a:lnTo>
                  <a:lnTo>
                    <a:pt x="655" y="59"/>
                  </a:lnTo>
                  <a:lnTo>
                    <a:pt x="600" y="52"/>
                  </a:lnTo>
                  <a:lnTo>
                    <a:pt x="545" y="45"/>
                  </a:lnTo>
                  <a:lnTo>
                    <a:pt x="490" y="39"/>
                  </a:lnTo>
                  <a:lnTo>
                    <a:pt x="435" y="33"/>
                  </a:lnTo>
                  <a:lnTo>
                    <a:pt x="381" y="28"/>
                  </a:lnTo>
                  <a:lnTo>
                    <a:pt x="326" y="23"/>
                  </a:lnTo>
                  <a:lnTo>
                    <a:pt x="272" y="19"/>
                  </a:lnTo>
                  <a:lnTo>
                    <a:pt x="218" y="14"/>
                  </a:lnTo>
                  <a:lnTo>
                    <a:pt x="163" y="9"/>
                  </a:lnTo>
                  <a:lnTo>
                    <a:pt x="109" y="6"/>
                  </a:lnTo>
                  <a:lnTo>
                    <a:pt x="54" y="3"/>
                  </a:lnTo>
                  <a:lnTo>
                    <a:pt x="0" y="0"/>
                  </a:lnTo>
                  <a:close/>
                </a:path>
              </a:pathLst>
            </a:custGeom>
            <a:solidFill>
              <a:srgbClr val="99CC99"/>
            </a:solidFill>
            <a:ln w="9525">
              <a:noFill/>
              <a:round/>
              <a:headEnd/>
              <a:tailEnd/>
            </a:ln>
          </p:spPr>
          <p:txBody>
            <a:bodyPr wrap="none" anchor="ctr"/>
            <a:lstStyle/>
            <a:p>
              <a:endParaRPr lang="pt-BR"/>
            </a:p>
          </p:txBody>
        </p:sp>
        <p:sp>
          <p:nvSpPr>
            <p:cNvPr id="138" name="Freeform 132"/>
            <p:cNvSpPr>
              <a:spLocks noChangeArrowheads="1"/>
            </p:cNvSpPr>
            <p:nvPr/>
          </p:nvSpPr>
          <p:spPr bwMode="auto">
            <a:xfrm>
              <a:off x="4173" y="2570"/>
              <a:ext cx="32" cy="183"/>
            </a:xfrm>
            <a:custGeom>
              <a:avLst/>
              <a:gdLst>
                <a:gd name="T0" fmla="*/ 17 w 99"/>
                <a:gd name="T1" fmla="*/ 170 h 623"/>
                <a:gd name="T2" fmla="*/ 23 w 99"/>
                <a:gd name="T3" fmla="*/ 178 h 623"/>
                <a:gd name="T4" fmla="*/ 25 w 99"/>
                <a:gd name="T5" fmla="*/ 169 h 623"/>
                <a:gd name="T6" fmla="*/ 27 w 99"/>
                <a:gd name="T7" fmla="*/ 159 h 623"/>
                <a:gd name="T8" fmla="*/ 29 w 99"/>
                <a:gd name="T9" fmla="*/ 149 h 623"/>
                <a:gd name="T10" fmla="*/ 30 w 99"/>
                <a:gd name="T11" fmla="*/ 139 h 623"/>
                <a:gd name="T12" fmla="*/ 31 w 99"/>
                <a:gd name="T13" fmla="*/ 128 h 623"/>
                <a:gd name="T14" fmla="*/ 32 w 99"/>
                <a:gd name="T15" fmla="*/ 117 h 623"/>
                <a:gd name="T16" fmla="*/ 32 w 99"/>
                <a:gd name="T17" fmla="*/ 106 h 623"/>
                <a:gd name="T18" fmla="*/ 32 w 99"/>
                <a:gd name="T19" fmla="*/ 95 h 623"/>
                <a:gd name="T20" fmla="*/ 31 w 99"/>
                <a:gd name="T21" fmla="*/ 84 h 623"/>
                <a:gd name="T22" fmla="*/ 30 w 99"/>
                <a:gd name="T23" fmla="*/ 72 h 623"/>
                <a:gd name="T24" fmla="*/ 28 w 99"/>
                <a:gd name="T25" fmla="*/ 61 h 623"/>
                <a:gd name="T26" fmla="*/ 27 w 99"/>
                <a:gd name="T27" fmla="*/ 49 h 623"/>
                <a:gd name="T28" fmla="*/ 24 w 99"/>
                <a:gd name="T29" fmla="*/ 37 h 623"/>
                <a:gd name="T30" fmla="*/ 21 w 99"/>
                <a:gd name="T31" fmla="*/ 25 h 623"/>
                <a:gd name="T32" fmla="*/ 18 w 99"/>
                <a:gd name="T33" fmla="*/ 13 h 623"/>
                <a:gd name="T34" fmla="*/ 14 w 99"/>
                <a:gd name="T35" fmla="*/ 0 h 623"/>
                <a:gd name="T36" fmla="*/ 0 w 99"/>
                <a:gd name="T37" fmla="*/ 4 h 623"/>
                <a:gd name="T38" fmla="*/ 4 w 99"/>
                <a:gd name="T39" fmla="*/ 16 h 623"/>
                <a:gd name="T40" fmla="*/ 7 w 99"/>
                <a:gd name="T41" fmla="*/ 28 h 623"/>
                <a:gd name="T42" fmla="*/ 10 w 99"/>
                <a:gd name="T43" fmla="*/ 39 h 623"/>
                <a:gd name="T44" fmla="*/ 13 w 99"/>
                <a:gd name="T45" fmla="*/ 51 h 623"/>
                <a:gd name="T46" fmla="*/ 14 w 99"/>
                <a:gd name="T47" fmla="*/ 63 h 623"/>
                <a:gd name="T48" fmla="*/ 16 w 99"/>
                <a:gd name="T49" fmla="*/ 74 h 623"/>
                <a:gd name="T50" fmla="*/ 17 w 99"/>
                <a:gd name="T51" fmla="*/ 85 h 623"/>
                <a:gd name="T52" fmla="*/ 18 w 99"/>
                <a:gd name="T53" fmla="*/ 95 h 623"/>
                <a:gd name="T54" fmla="*/ 18 w 99"/>
                <a:gd name="T55" fmla="*/ 106 h 623"/>
                <a:gd name="T56" fmla="*/ 18 w 99"/>
                <a:gd name="T57" fmla="*/ 117 h 623"/>
                <a:gd name="T58" fmla="*/ 17 w 99"/>
                <a:gd name="T59" fmla="*/ 127 h 623"/>
                <a:gd name="T60" fmla="*/ 16 w 99"/>
                <a:gd name="T61" fmla="*/ 137 h 623"/>
                <a:gd name="T62" fmla="*/ 15 w 99"/>
                <a:gd name="T63" fmla="*/ 147 h 623"/>
                <a:gd name="T64" fmla="*/ 13 w 99"/>
                <a:gd name="T65" fmla="*/ 157 h 623"/>
                <a:gd name="T66" fmla="*/ 11 w 99"/>
                <a:gd name="T67" fmla="*/ 166 h 623"/>
                <a:gd name="T68" fmla="*/ 9 w 99"/>
                <a:gd name="T69" fmla="*/ 175 h 623"/>
                <a:gd name="T70" fmla="*/ 14 w 99"/>
                <a:gd name="T71" fmla="*/ 183 h 623"/>
                <a:gd name="T72" fmla="*/ 17 w 99"/>
                <a:gd name="T73" fmla="*/ 170 h 6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623"/>
                <a:gd name="T113" fmla="*/ 99 w 99"/>
                <a:gd name="T114" fmla="*/ 623 h 6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623">
                  <a:moveTo>
                    <a:pt x="53" y="579"/>
                  </a:moveTo>
                  <a:lnTo>
                    <a:pt x="71" y="607"/>
                  </a:lnTo>
                  <a:lnTo>
                    <a:pt x="77" y="574"/>
                  </a:lnTo>
                  <a:lnTo>
                    <a:pt x="84" y="541"/>
                  </a:lnTo>
                  <a:lnTo>
                    <a:pt x="89" y="507"/>
                  </a:lnTo>
                  <a:lnTo>
                    <a:pt x="94" y="472"/>
                  </a:lnTo>
                  <a:lnTo>
                    <a:pt x="96" y="435"/>
                  </a:lnTo>
                  <a:lnTo>
                    <a:pt x="98" y="400"/>
                  </a:lnTo>
                  <a:lnTo>
                    <a:pt x="99" y="362"/>
                  </a:lnTo>
                  <a:lnTo>
                    <a:pt x="98" y="323"/>
                  </a:lnTo>
                  <a:lnTo>
                    <a:pt x="96" y="285"/>
                  </a:lnTo>
                  <a:lnTo>
                    <a:pt x="92" y="246"/>
                  </a:lnTo>
                  <a:lnTo>
                    <a:pt x="88" y="206"/>
                  </a:lnTo>
                  <a:lnTo>
                    <a:pt x="82" y="166"/>
                  </a:lnTo>
                  <a:lnTo>
                    <a:pt x="75" y="125"/>
                  </a:lnTo>
                  <a:lnTo>
                    <a:pt x="66" y="85"/>
                  </a:lnTo>
                  <a:lnTo>
                    <a:pt x="56" y="43"/>
                  </a:lnTo>
                  <a:lnTo>
                    <a:pt x="43" y="0"/>
                  </a:lnTo>
                  <a:lnTo>
                    <a:pt x="0" y="14"/>
                  </a:lnTo>
                  <a:lnTo>
                    <a:pt x="12" y="54"/>
                  </a:lnTo>
                  <a:lnTo>
                    <a:pt x="23" y="94"/>
                  </a:lnTo>
                  <a:lnTo>
                    <a:pt x="32" y="134"/>
                  </a:lnTo>
                  <a:lnTo>
                    <a:pt x="39" y="173"/>
                  </a:lnTo>
                  <a:lnTo>
                    <a:pt x="44" y="213"/>
                  </a:lnTo>
                  <a:lnTo>
                    <a:pt x="49" y="251"/>
                  </a:lnTo>
                  <a:lnTo>
                    <a:pt x="52" y="288"/>
                  </a:lnTo>
                  <a:lnTo>
                    <a:pt x="55" y="325"/>
                  </a:lnTo>
                  <a:lnTo>
                    <a:pt x="56" y="362"/>
                  </a:lnTo>
                  <a:lnTo>
                    <a:pt x="55" y="398"/>
                  </a:lnTo>
                  <a:lnTo>
                    <a:pt x="52" y="433"/>
                  </a:lnTo>
                  <a:lnTo>
                    <a:pt x="50" y="467"/>
                  </a:lnTo>
                  <a:lnTo>
                    <a:pt x="45" y="501"/>
                  </a:lnTo>
                  <a:lnTo>
                    <a:pt x="41" y="534"/>
                  </a:lnTo>
                  <a:lnTo>
                    <a:pt x="34" y="565"/>
                  </a:lnTo>
                  <a:lnTo>
                    <a:pt x="27" y="595"/>
                  </a:lnTo>
                  <a:lnTo>
                    <a:pt x="44" y="623"/>
                  </a:lnTo>
                  <a:lnTo>
                    <a:pt x="53" y="579"/>
                  </a:lnTo>
                  <a:close/>
                </a:path>
              </a:pathLst>
            </a:custGeom>
            <a:solidFill>
              <a:srgbClr val="000000"/>
            </a:solidFill>
            <a:ln w="9525">
              <a:noFill/>
              <a:round/>
              <a:headEnd/>
              <a:tailEnd/>
            </a:ln>
          </p:spPr>
          <p:txBody>
            <a:bodyPr wrap="none" anchor="ctr"/>
            <a:lstStyle/>
            <a:p>
              <a:endParaRPr lang="pt-BR"/>
            </a:p>
          </p:txBody>
        </p:sp>
        <p:sp>
          <p:nvSpPr>
            <p:cNvPr id="139" name="Freeform 133"/>
            <p:cNvSpPr>
              <a:spLocks noChangeArrowheads="1"/>
            </p:cNvSpPr>
            <p:nvPr/>
          </p:nvSpPr>
          <p:spPr bwMode="auto">
            <a:xfrm>
              <a:off x="4186" y="2741"/>
              <a:ext cx="454" cy="160"/>
            </a:xfrm>
            <a:custGeom>
              <a:avLst/>
              <a:gdLst>
                <a:gd name="T0" fmla="*/ 451 w 1455"/>
                <a:gd name="T1" fmla="*/ 149 h 539"/>
                <a:gd name="T2" fmla="*/ 423 w 1455"/>
                <a:gd name="T3" fmla="*/ 135 h 539"/>
                <a:gd name="T4" fmla="*/ 395 w 1455"/>
                <a:gd name="T5" fmla="*/ 123 h 539"/>
                <a:gd name="T6" fmla="*/ 368 w 1455"/>
                <a:gd name="T7" fmla="*/ 112 h 539"/>
                <a:gd name="T8" fmla="*/ 340 w 1455"/>
                <a:gd name="T9" fmla="*/ 100 h 539"/>
                <a:gd name="T10" fmla="*/ 312 w 1455"/>
                <a:gd name="T11" fmla="*/ 89 h 539"/>
                <a:gd name="T12" fmla="*/ 284 w 1455"/>
                <a:gd name="T13" fmla="*/ 79 h 539"/>
                <a:gd name="T14" fmla="*/ 256 w 1455"/>
                <a:gd name="T15" fmla="*/ 70 h 539"/>
                <a:gd name="T16" fmla="*/ 228 w 1455"/>
                <a:gd name="T17" fmla="*/ 61 h 539"/>
                <a:gd name="T18" fmla="*/ 200 w 1455"/>
                <a:gd name="T19" fmla="*/ 51 h 539"/>
                <a:gd name="T20" fmla="*/ 172 w 1455"/>
                <a:gd name="T21" fmla="*/ 43 h 539"/>
                <a:gd name="T22" fmla="*/ 144 w 1455"/>
                <a:gd name="T23" fmla="*/ 35 h 539"/>
                <a:gd name="T24" fmla="*/ 116 w 1455"/>
                <a:gd name="T25" fmla="*/ 27 h 539"/>
                <a:gd name="T26" fmla="*/ 88 w 1455"/>
                <a:gd name="T27" fmla="*/ 20 h 539"/>
                <a:gd name="T28" fmla="*/ 60 w 1455"/>
                <a:gd name="T29" fmla="*/ 13 h 539"/>
                <a:gd name="T30" fmla="*/ 31 w 1455"/>
                <a:gd name="T31" fmla="*/ 7 h 539"/>
                <a:gd name="T32" fmla="*/ 3 w 1455"/>
                <a:gd name="T33" fmla="*/ 0 h 539"/>
                <a:gd name="T34" fmla="*/ 14 w 1455"/>
                <a:gd name="T35" fmla="*/ 16 h 539"/>
                <a:gd name="T36" fmla="*/ 42 w 1455"/>
                <a:gd name="T37" fmla="*/ 23 h 539"/>
                <a:gd name="T38" fmla="*/ 70 w 1455"/>
                <a:gd name="T39" fmla="*/ 29 h 539"/>
                <a:gd name="T40" fmla="*/ 98 w 1455"/>
                <a:gd name="T41" fmla="*/ 37 h 539"/>
                <a:gd name="T42" fmla="*/ 126 w 1455"/>
                <a:gd name="T43" fmla="*/ 44 h 539"/>
                <a:gd name="T44" fmla="*/ 154 w 1455"/>
                <a:gd name="T45" fmla="*/ 52 h 539"/>
                <a:gd name="T46" fmla="*/ 182 w 1455"/>
                <a:gd name="T47" fmla="*/ 60 h 539"/>
                <a:gd name="T48" fmla="*/ 210 w 1455"/>
                <a:gd name="T49" fmla="*/ 68 h 539"/>
                <a:gd name="T50" fmla="*/ 238 w 1455"/>
                <a:gd name="T51" fmla="*/ 77 h 539"/>
                <a:gd name="T52" fmla="*/ 265 w 1455"/>
                <a:gd name="T53" fmla="*/ 87 h 539"/>
                <a:gd name="T54" fmla="*/ 293 w 1455"/>
                <a:gd name="T55" fmla="*/ 96 h 539"/>
                <a:gd name="T56" fmla="*/ 321 w 1455"/>
                <a:gd name="T57" fmla="*/ 107 h 539"/>
                <a:gd name="T58" fmla="*/ 349 w 1455"/>
                <a:gd name="T59" fmla="*/ 118 h 539"/>
                <a:gd name="T60" fmla="*/ 376 w 1455"/>
                <a:gd name="T61" fmla="*/ 130 h 539"/>
                <a:gd name="T62" fmla="*/ 403 w 1455"/>
                <a:gd name="T63" fmla="*/ 142 h 539"/>
                <a:gd name="T64" fmla="*/ 431 w 1455"/>
                <a:gd name="T65" fmla="*/ 154 h 539"/>
                <a:gd name="T66" fmla="*/ 441 w 1455"/>
                <a:gd name="T67" fmla="*/ 154 h 5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5"/>
                <a:gd name="T103" fmla="*/ 0 h 539"/>
                <a:gd name="T104" fmla="*/ 1455 w 1455"/>
                <a:gd name="T105" fmla="*/ 539 h 5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5" h="539">
                  <a:moveTo>
                    <a:pt x="1455" y="520"/>
                  </a:moveTo>
                  <a:lnTo>
                    <a:pt x="1444" y="501"/>
                  </a:lnTo>
                  <a:lnTo>
                    <a:pt x="1401" y="479"/>
                  </a:lnTo>
                  <a:lnTo>
                    <a:pt x="1355" y="456"/>
                  </a:lnTo>
                  <a:lnTo>
                    <a:pt x="1311" y="435"/>
                  </a:lnTo>
                  <a:lnTo>
                    <a:pt x="1267" y="415"/>
                  </a:lnTo>
                  <a:lnTo>
                    <a:pt x="1223" y="395"/>
                  </a:lnTo>
                  <a:lnTo>
                    <a:pt x="1179" y="376"/>
                  </a:lnTo>
                  <a:lnTo>
                    <a:pt x="1135" y="356"/>
                  </a:lnTo>
                  <a:lnTo>
                    <a:pt x="1089" y="338"/>
                  </a:lnTo>
                  <a:lnTo>
                    <a:pt x="1045" y="320"/>
                  </a:lnTo>
                  <a:lnTo>
                    <a:pt x="1000" y="301"/>
                  </a:lnTo>
                  <a:lnTo>
                    <a:pt x="956" y="284"/>
                  </a:lnTo>
                  <a:lnTo>
                    <a:pt x="911" y="267"/>
                  </a:lnTo>
                  <a:lnTo>
                    <a:pt x="866" y="251"/>
                  </a:lnTo>
                  <a:lnTo>
                    <a:pt x="822" y="235"/>
                  </a:lnTo>
                  <a:lnTo>
                    <a:pt x="776" y="219"/>
                  </a:lnTo>
                  <a:lnTo>
                    <a:pt x="731" y="204"/>
                  </a:lnTo>
                  <a:lnTo>
                    <a:pt x="687" y="188"/>
                  </a:lnTo>
                  <a:lnTo>
                    <a:pt x="642" y="173"/>
                  </a:lnTo>
                  <a:lnTo>
                    <a:pt x="596" y="158"/>
                  </a:lnTo>
                  <a:lnTo>
                    <a:pt x="552" y="145"/>
                  </a:lnTo>
                  <a:lnTo>
                    <a:pt x="507" y="131"/>
                  </a:lnTo>
                  <a:lnTo>
                    <a:pt x="461" y="117"/>
                  </a:lnTo>
                  <a:lnTo>
                    <a:pt x="416" y="105"/>
                  </a:lnTo>
                  <a:lnTo>
                    <a:pt x="371" y="92"/>
                  </a:lnTo>
                  <a:lnTo>
                    <a:pt x="326" y="79"/>
                  </a:lnTo>
                  <a:lnTo>
                    <a:pt x="281" y="68"/>
                  </a:lnTo>
                  <a:lnTo>
                    <a:pt x="236" y="55"/>
                  </a:lnTo>
                  <a:lnTo>
                    <a:pt x="191" y="44"/>
                  </a:lnTo>
                  <a:lnTo>
                    <a:pt x="144" y="33"/>
                  </a:lnTo>
                  <a:lnTo>
                    <a:pt x="100" y="22"/>
                  </a:lnTo>
                  <a:lnTo>
                    <a:pt x="54" y="11"/>
                  </a:lnTo>
                  <a:lnTo>
                    <a:pt x="9" y="0"/>
                  </a:lnTo>
                  <a:lnTo>
                    <a:pt x="0" y="44"/>
                  </a:lnTo>
                  <a:lnTo>
                    <a:pt x="45" y="54"/>
                  </a:lnTo>
                  <a:lnTo>
                    <a:pt x="91" y="66"/>
                  </a:lnTo>
                  <a:lnTo>
                    <a:pt x="135" y="76"/>
                  </a:lnTo>
                  <a:lnTo>
                    <a:pt x="180" y="87"/>
                  </a:lnTo>
                  <a:lnTo>
                    <a:pt x="225" y="99"/>
                  </a:lnTo>
                  <a:lnTo>
                    <a:pt x="269" y="111"/>
                  </a:lnTo>
                  <a:lnTo>
                    <a:pt x="315" y="123"/>
                  </a:lnTo>
                  <a:lnTo>
                    <a:pt x="360" y="136"/>
                  </a:lnTo>
                  <a:lnTo>
                    <a:pt x="404" y="148"/>
                  </a:lnTo>
                  <a:lnTo>
                    <a:pt x="450" y="161"/>
                  </a:lnTo>
                  <a:lnTo>
                    <a:pt x="493" y="174"/>
                  </a:lnTo>
                  <a:lnTo>
                    <a:pt x="538" y="188"/>
                  </a:lnTo>
                  <a:lnTo>
                    <a:pt x="583" y="202"/>
                  </a:lnTo>
                  <a:lnTo>
                    <a:pt x="628" y="217"/>
                  </a:lnTo>
                  <a:lnTo>
                    <a:pt x="673" y="229"/>
                  </a:lnTo>
                  <a:lnTo>
                    <a:pt x="718" y="245"/>
                  </a:lnTo>
                  <a:lnTo>
                    <a:pt x="762" y="260"/>
                  </a:lnTo>
                  <a:lnTo>
                    <a:pt x="806" y="276"/>
                  </a:lnTo>
                  <a:lnTo>
                    <a:pt x="850" y="292"/>
                  </a:lnTo>
                  <a:lnTo>
                    <a:pt x="895" y="308"/>
                  </a:lnTo>
                  <a:lnTo>
                    <a:pt x="939" y="325"/>
                  </a:lnTo>
                  <a:lnTo>
                    <a:pt x="984" y="343"/>
                  </a:lnTo>
                  <a:lnTo>
                    <a:pt x="1029" y="361"/>
                  </a:lnTo>
                  <a:lnTo>
                    <a:pt x="1073" y="379"/>
                  </a:lnTo>
                  <a:lnTo>
                    <a:pt x="1117" y="398"/>
                  </a:lnTo>
                  <a:lnTo>
                    <a:pt x="1160" y="417"/>
                  </a:lnTo>
                  <a:lnTo>
                    <a:pt x="1205" y="437"/>
                  </a:lnTo>
                  <a:lnTo>
                    <a:pt x="1248" y="456"/>
                  </a:lnTo>
                  <a:lnTo>
                    <a:pt x="1293" y="477"/>
                  </a:lnTo>
                  <a:lnTo>
                    <a:pt x="1336" y="497"/>
                  </a:lnTo>
                  <a:lnTo>
                    <a:pt x="1380" y="518"/>
                  </a:lnTo>
                  <a:lnTo>
                    <a:pt x="1423" y="539"/>
                  </a:lnTo>
                  <a:lnTo>
                    <a:pt x="1412" y="520"/>
                  </a:lnTo>
                  <a:lnTo>
                    <a:pt x="1455" y="520"/>
                  </a:lnTo>
                  <a:close/>
                </a:path>
              </a:pathLst>
            </a:custGeom>
            <a:solidFill>
              <a:srgbClr val="000000"/>
            </a:solidFill>
            <a:ln w="9525">
              <a:noFill/>
              <a:round/>
              <a:headEnd/>
              <a:tailEnd/>
            </a:ln>
          </p:spPr>
          <p:txBody>
            <a:bodyPr wrap="none" anchor="ctr"/>
            <a:lstStyle/>
            <a:p>
              <a:endParaRPr lang="pt-BR"/>
            </a:p>
          </p:txBody>
        </p:sp>
        <p:sp>
          <p:nvSpPr>
            <p:cNvPr id="140" name="Freeform 134"/>
            <p:cNvSpPr>
              <a:spLocks noChangeArrowheads="1"/>
            </p:cNvSpPr>
            <p:nvPr/>
          </p:nvSpPr>
          <p:spPr bwMode="auto">
            <a:xfrm>
              <a:off x="4614" y="2895"/>
              <a:ext cx="26" cy="476"/>
            </a:xfrm>
            <a:custGeom>
              <a:avLst/>
              <a:gdLst>
                <a:gd name="T0" fmla="*/ 13 w 84"/>
                <a:gd name="T1" fmla="*/ 470 h 1608"/>
                <a:gd name="T2" fmla="*/ 13 w 84"/>
                <a:gd name="T3" fmla="*/ 441 h 1608"/>
                <a:gd name="T4" fmla="*/ 14 w 84"/>
                <a:gd name="T5" fmla="*/ 412 h 1608"/>
                <a:gd name="T6" fmla="*/ 15 w 84"/>
                <a:gd name="T7" fmla="*/ 382 h 1608"/>
                <a:gd name="T8" fmla="*/ 15 w 84"/>
                <a:gd name="T9" fmla="*/ 353 h 1608"/>
                <a:gd name="T10" fmla="*/ 16 w 84"/>
                <a:gd name="T11" fmla="*/ 324 h 1608"/>
                <a:gd name="T12" fmla="*/ 17 w 84"/>
                <a:gd name="T13" fmla="*/ 295 h 1608"/>
                <a:gd name="T14" fmla="*/ 19 w 84"/>
                <a:gd name="T15" fmla="*/ 265 h 1608"/>
                <a:gd name="T16" fmla="*/ 20 w 84"/>
                <a:gd name="T17" fmla="*/ 235 h 1608"/>
                <a:gd name="T18" fmla="*/ 21 w 84"/>
                <a:gd name="T19" fmla="*/ 206 h 1608"/>
                <a:gd name="T20" fmla="*/ 22 w 84"/>
                <a:gd name="T21" fmla="*/ 176 h 1608"/>
                <a:gd name="T22" fmla="*/ 23 w 84"/>
                <a:gd name="T23" fmla="*/ 147 h 1608"/>
                <a:gd name="T24" fmla="*/ 24 w 84"/>
                <a:gd name="T25" fmla="*/ 118 h 1608"/>
                <a:gd name="T26" fmla="*/ 25 w 84"/>
                <a:gd name="T27" fmla="*/ 88 h 1608"/>
                <a:gd name="T28" fmla="*/ 25 w 84"/>
                <a:gd name="T29" fmla="*/ 58 h 1608"/>
                <a:gd name="T30" fmla="*/ 26 w 84"/>
                <a:gd name="T31" fmla="*/ 29 h 1608"/>
                <a:gd name="T32" fmla="*/ 26 w 84"/>
                <a:gd name="T33" fmla="*/ 0 h 1608"/>
                <a:gd name="T34" fmla="*/ 13 w 84"/>
                <a:gd name="T35" fmla="*/ 15 h 1608"/>
                <a:gd name="T36" fmla="*/ 12 w 84"/>
                <a:gd name="T37" fmla="*/ 44 h 1608"/>
                <a:gd name="T38" fmla="*/ 12 w 84"/>
                <a:gd name="T39" fmla="*/ 73 h 1608"/>
                <a:gd name="T40" fmla="*/ 11 w 84"/>
                <a:gd name="T41" fmla="*/ 102 h 1608"/>
                <a:gd name="T42" fmla="*/ 10 w 84"/>
                <a:gd name="T43" fmla="*/ 132 h 1608"/>
                <a:gd name="T44" fmla="*/ 9 w 84"/>
                <a:gd name="T45" fmla="*/ 161 h 1608"/>
                <a:gd name="T46" fmla="*/ 8 w 84"/>
                <a:gd name="T47" fmla="*/ 190 h 1608"/>
                <a:gd name="T48" fmla="*/ 7 w 84"/>
                <a:gd name="T49" fmla="*/ 220 h 1608"/>
                <a:gd name="T50" fmla="*/ 6 w 84"/>
                <a:gd name="T51" fmla="*/ 249 h 1608"/>
                <a:gd name="T52" fmla="*/ 5 w 84"/>
                <a:gd name="T53" fmla="*/ 279 h 1608"/>
                <a:gd name="T54" fmla="*/ 3 w 84"/>
                <a:gd name="T55" fmla="*/ 308 h 1608"/>
                <a:gd name="T56" fmla="*/ 2 w 84"/>
                <a:gd name="T57" fmla="*/ 338 h 1608"/>
                <a:gd name="T58" fmla="*/ 1 w 84"/>
                <a:gd name="T59" fmla="*/ 367 h 1608"/>
                <a:gd name="T60" fmla="*/ 1 w 84"/>
                <a:gd name="T61" fmla="*/ 397 h 1608"/>
                <a:gd name="T62" fmla="*/ 0 w 84"/>
                <a:gd name="T63" fmla="*/ 426 h 1608"/>
                <a:gd name="T64" fmla="*/ 0 w 84"/>
                <a:gd name="T65" fmla="*/ 455 h 1608"/>
                <a:gd name="T66" fmla="*/ 4 w 84"/>
                <a:gd name="T67" fmla="*/ 476 h 16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608"/>
                <a:gd name="T104" fmla="*/ 84 w 84"/>
                <a:gd name="T105" fmla="*/ 1608 h 16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608">
                  <a:moveTo>
                    <a:pt x="31" y="1567"/>
                  </a:moveTo>
                  <a:lnTo>
                    <a:pt x="43" y="1587"/>
                  </a:lnTo>
                  <a:lnTo>
                    <a:pt x="43" y="1538"/>
                  </a:lnTo>
                  <a:lnTo>
                    <a:pt x="43" y="1489"/>
                  </a:lnTo>
                  <a:lnTo>
                    <a:pt x="44" y="1440"/>
                  </a:lnTo>
                  <a:lnTo>
                    <a:pt x="46" y="1391"/>
                  </a:lnTo>
                  <a:lnTo>
                    <a:pt x="46" y="1340"/>
                  </a:lnTo>
                  <a:lnTo>
                    <a:pt x="47" y="1291"/>
                  </a:lnTo>
                  <a:lnTo>
                    <a:pt x="48" y="1243"/>
                  </a:lnTo>
                  <a:lnTo>
                    <a:pt x="50" y="1193"/>
                  </a:lnTo>
                  <a:lnTo>
                    <a:pt x="51" y="1142"/>
                  </a:lnTo>
                  <a:lnTo>
                    <a:pt x="52" y="1094"/>
                  </a:lnTo>
                  <a:lnTo>
                    <a:pt x="55" y="1044"/>
                  </a:lnTo>
                  <a:lnTo>
                    <a:pt x="56" y="995"/>
                  </a:lnTo>
                  <a:lnTo>
                    <a:pt x="58" y="944"/>
                  </a:lnTo>
                  <a:lnTo>
                    <a:pt x="60" y="895"/>
                  </a:lnTo>
                  <a:lnTo>
                    <a:pt x="62" y="845"/>
                  </a:lnTo>
                  <a:lnTo>
                    <a:pt x="64" y="794"/>
                  </a:lnTo>
                  <a:lnTo>
                    <a:pt x="66" y="745"/>
                  </a:lnTo>
                  <a:lnTo>
                    <a:pt x="67" y="695"/>
                  </a:lnTo>
                  <a:lnTo>
                    <a:pt x="70" y="645"/>
                  </a:lnTo>
                  <a:lnTo>
                    <a:pt x="72" y="595"/>
                  </a:lnTo>
                  <a:lnTo>
                    <a:pt x="73" y="546"/>
                  </a:lnTo>
                  <a:lnTo>
                    <a:pt x="75" y="496"/>
                  </a:lnTo>
                  <a:lnTo>
                    <a:pt x="76" y="445"/>
                  </a:lnTo>
                  <a:lnTo>
                    <a:pt x="78" y="397"/>
                  </a:lnTo>
                  <a:lnTo>
                    <a:pt x="80" y="347"/>
                  </a:lnTo>
                  <a:lnTo>
                    <a:pt x="81" y="296"/>
                  </a:lnTo>
                  <a:lnTo>
                    <a:pt x="82" y="247"/>
                  </a:lnTo>
                  <a:lnTo>
                    <a:pt x="82" y="197"/>
                  </a:lnTo>
                  <a:lnTo>
                    <a:pt x="83" y="148"/>
                  </a:lnTo>
                  <a:lnTo>
                    <a:pt x="84" y="98"/>
                  </a:lnTo>
                  <a:lnTo>
                    <a:pt x="84" y="49"/>
                  </a:lnTo>
                  <a:lnTo>
                    <a:pt x="84" y="0"/>
                  </a:lnTo>
                  <a:lnTo>
                    <a:pt x="41" y="0"/>
                  </a:lnTo>
                  <a:lnTo>
                    <a:pt x="41" y="49"/>
                  </a:lnTo>
                  <a:lnTo>
                    <a:pt x="41" y="98"/>
                  </a:lnTo>
                  <a:lnTo>
                    <a:pt x="40" y="148"/>
                  </a:lnTo>
                  <a:lnTo>
                    <a:pt x="39" y="197"/>
                  </a:lnTo>
                  <a:lnTo>
                    <a:pt x="39" y="247"/>
                  </a:lnTo>
                  <a:lnTo>
                    <a:pt x="38" y="296"/>
                  </a:lnTo>
                  <a:lnTo>
                    <a:pt x="36" y="345"/>
                  </a:lnTo>
                  <a:lnTo>
                    <a:pt x="34" y="395"/>
                  </a:lnTo>
                  <a:lnTo>
                    <a:pt x="33" y="445"/>
                  </a:lnTo>
                  <a:lnTo>
                    <a:pt x="32" y="493"/>
                  </a:lnTo>
                  <a:lnTo>
                    <a:pt x="30" y="544"/>
                  </a:lnTo>
                  <a:lnTo>
                    <a:pt x="28" y="593"/>
                  </a:lnTo>
                  <a:lnTo>
                    <a:pt x="26" y="643"/>
                  </a:lnTo>
                  <a:lnTo>
                    <a:pt x="24" y="692"/>
                  </a:lnTo>
                  <a:lnTo>
                    <a:pt x="23" y="743"/>
                  </a:lnTo>
                  <a:lnTo>
                    <a:pt x="20" y="792"/>
                  </a:lnTo>
                  <a:lnTo>
                    <a:pt x="18" y="842"/>
                  </a:lnTo>
                  <a:lnTo>
                    <a:pt x="17" y="893"/>
                  </a:lnTo>
                  <a:lnTo>
                    <a:pt x="15" y="942"/>
                  </a:lnTo>
                  <a:lnTo>
                    <a:pt x="12" y="992"/>
                  </a:lnTo>
                  <a:lnTo>
                    <a:pt x="11" y="1041"/>
                  </a:lnTo>
                  <a:lnTo>
                    <a:pt x="9" y="1092"/>
                  </a:lnTo>
                  <a:lnTo>
                    <a:pt x="8" y="1142"/>
                  </a:lnTo>
                  <a:lnTo>
                    <a:pt x="7" y="1190"/>
                  </a:lnTo>
                  <a:lnTo>
                    <a:pt x="4" y="1241"/>
                  </a:lnTo>
                  <a:lnTo>
                    <a:pt x="3" y="1291"/>
                  </a:lnTo>
                  <a:lnTo>
                    <a:pt x="2" y="1340"/>
                  </a:lnTo>
                  <a:lnTo>
                    <a:pt x="2" y="1391"/>
                  </a:lnTo>
                  <a:lnTo>
                    <a:pt x="1" y="1440"/>
                  </a:lnTo>
                  <a:lnTo>
                    <a:pt x="0" y="1489"/>
                  </a:lnTo>
                  <a:lnTo>
                    <a:pt x="0" y="1538"/>
                  </a:lnTo>
                  <a:lnTo>
                    <a:pt x="0" y="1587"/>
                  </a:lnTo>
                  <a:lnTo>
                    <a:pt x="12" y="1608"/>
                  </a:lnTo>
                  <a:lnTo>
                    <a:pt x="31" y="1567"/>
                  </a:lnTo>
                  <a:close/>
                </a:path>
              </a:pathLst>
            </a:custGeom>
            <a:solidFill>
              <a:srgbClr val="000000"/>
            </a:solidFill>
            <a:ln w="9525">
              <a:noFill/>
              <a:round/>
              <a:headEnd/>
              <a:tailEnd/>
            </a:ln>
          </p:spPr>
          <p:txBody>
            <a:bodyPr wrap="none" anchor="ctr"/>
            <a:lstStyle/>
            <a:p>
              <a:endParaRPr lang="pt-BR"/>
            </a:p>
          </p:txBody>
        </p:sp>
        <p:sp>
          <p:nvSpPr>
            <p:cNvPr id="141" name="Freeform 135"/>
            <p:cNvSpPr>
              <a:spLocks noChangeArrowheads="1"/>
            </p:cNvSpPr>
            <p:nvPr/>
          </p:nvSpPr>
          <p:spPr bwMode="auto">
            <a:xfrm>
              <a:off x="4618" y="3359"/>
              <a:ext cx="151" cy="36"/>
            </a:xfrm>
            <a:custGeom>
              <a:avLst/>
              <a:gdLst>
                <a:gd name="T0" fmla="*/ 138 w 484"/>
                <a:gd name="T1" fmla="*/ 27 h 122"/>
                <a:gd name="T2" fmla="*/ 143 w 484"/>
                <a:gd name="T3" fmla="*/ 20 h 122"/>
                <a:gd name="T4" fmla="*/ 136 w 484"/>
                <a:gd name="T5" fmla="*/ 22 h 122"/>
                <a:gd name="T6" fmla="*/ 128 w 484"/>
                <a:gd name="T7" fmla="*/ 22 h 122"/>
                <a:gd name="T8" fmla="*/ 121 w 484"/>
                <a:gd name="T9" fmla="*/ 23 h 122"/>
                <a:gd name="T10" fmla="*/ 113 w 484"/>
                <a:gd name="T11" fmla="*/ 23 h 122"/>
                <a:gd name="T12" fmla="*/ 104 w 484"/>
                <a:gd name="T13" fmla="*/ 23 h 122"/>
                <a:gd name="T14" fmla="*/ 96 w 484"/>
                <a:gd name="T15" fmla="*/ 22 h 122"/>
                <a:gd name="T16" fmla="*/ 87 w 484"/>
                <a:gd name="T17" fmla="*/ 22 h 122"/>
                <a:gd name="T18" fmla="*/ 78 w 484"/>
                <a:gd name="T19" fmla="*/ 21 h 122"/>
                <a:gd name="T20" fmla="*/ 69 w 484"/>
                <a:gd name="T21" fmla="*/ 19 h 122"/>
                <a:gd name="T22" fmla="*/ 60 w 484"/>
                <a:gd name="T23" fmla="*/ 17 h 122"/>
                <a:gd name="T24" fmla="*/ 51 w 484"/>
                <a:gd name="T25" fmla="*/ 15 h 122"/>
                <a:gd name="T26" fmla="*/ 41 w 484"/>
                <a:gd name="T27" fmla="*/ 13 h 122"/>
                <a:gd name="T28" fmla="*/ 32 w 484"/>
                <a:gd name="T29" fmla="*/ 10 h 122"/>
                <a:gd name="T30" fmla="*/ 23 w 484"/>
                <a:gd name="T31" fmla="*/ 7 h 122"/>
                <a:gd name="T32" fmla="*/ 15 w 484"/>
                <a:gd name="T33" fmla="*/ 4 h 122"/>
                <a:gd name="T34" fmla="*/ 6 w 484"/>
                <a:gd name="T35" fmla="*/ 0 h 122"/>
                <a:gd name="T36" fmla="*/ 0 w 484"/>
                <a:gd name="T37" fmla="*/ 12 h 122"/>
                <a:gd name="T38" fmla="*/ 9 w 484"/>
                <a:gd name="T39" fmla="*/ 16 h 122"/>
                <a:gd name="T40" fmla="*/ 18 w 484"/>
                <a:gd name="T41" fmla="*/ 19 h 122"/>
                <a:gd name="T42" fmla="*/ 28 w 484"/>
                <a:gd name="T43" fmla="*/ 22 h 122"/>
                <a:gd name="T44" fmla="*/ 37 w 484"/>
                <a:gd name="T45" fmla="*/ 26 h 122"/>
                <a:gd name="T46" fmla="*/ 47 w 484"/>
                <a:gd name="T47" fmla="*/ 28 h 122"/>
                <a:gd name="T48" fmla="*/ 57 w 484"/>
                <a:gd name="T49" fmla="*/ 30 h 122"/>
                <a:gd name="T50" fmla="*/ 66 w 484"/>
                <a:gd name="T51" fmla="*/ 32 h 122"/>
                <a:gd name="T52" fmla="*/ 76 w 484"/>
                <a:gd name="T53" fmla="*/ 33 h 122"/>
                <a:gd name="T54" fmla="*/ 85 w 484"/>
                <a:gd name="T55" fmla="*/ 35 h 122"/>
                <a:gd name="T56" fmla="*/ 94 w 484"/>
                <a:gd name="T57" fmla="*/ 35 h 122"/>
                <a:gd name="T58" fmla="*/ 104 w 484"/>
                <a:gd name="T59" fmla="*/ 36 h 122"/>
                <a:gd name="T60" fmla="*/ 113 w 484"/>
                <a:gd name="T61" fmla="*/ 36 h 122"/>
                <a:gd name="T62" fmla="*/ 121 w 484"/>
                <a:gd name="T63" fmla="*/ 36 h 122"/>
                <a:gd name="T64" fmla="*/ 130 w 484"/>
                <a:gd name="T65" fmla="*/ 35 h 122"/>
                <a:gd name="T66" fmla="*/ 138 w 484"/>
                <a:gd name="T67" fmla="*/ 34 h 122"/>
                <a:gd name="T68" fmla="*/ 146 w 484"/>
                <a:gd name="T69" fmla="*/ 33 h 122"/>
                <a:gd name="T70" fmla="*/ 151 w 484"/>
                <a:gd name="T71" fmla="*/ 26 h 122"/>
                <a:gd name="T72" fmla="*/ 138 w 484"/>
                <a:gd name="T73" fmla="*/ 2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4"/>
                <a:gd name="T112" fmla="*/ 0 h 122"/>
                <a:gd name="T113" fmla="*/ 484 w 484"/>
                <a:gd name="T114" fmla="*/ 122 h 1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4" h="122">
                  <a:moveTo>
                    <a:pt x="441" y="91"/>
                  </a:moveTo>
                  <a:lnTo>
                    <a:pt x="458" y="68"/>
                  </a:lnTo>
                  <a:lnTo>
                    <a:pt x="435" y="73"/>
                  </a:lnTo>
                  <a:lnTo>
                    <a:pt x="411" y="76"/>
                  </a:lnTo>
                  <a:lnTo>
                    <a:pt x="387" y="79"/>
                  </a:lnTo>
                  <a:lnTo>
                    <a:pt x="361" y="79"/>
                  </a:lnTo>
                  <a:lnTo>
                    <a:pt x="334" y="79"/>
                  </a:lnTo>
                  <a:lnTo>
                    <a:pt x="307" y="76"/>
                  </a:lnTo>
                  <a:lnTo>
                    <a:pt x="278" y="74"/>
                  </a:lnTo>
                  <a:lnTo>
                    <a:pt x="250" y="70"/>
                  </a:lnTo>
                  <a:lnTo>
                    <a:pt x="221" y="65"/>
                  </a:lnTo>
                  <a:lnTo>
                    <a:pt x="191" y="58"/>
                  </a:lnTo>
                  <a:lnTo>
                    <a:pt x="163" y="51"/>
                  </a:lnTo>
                  <a:lnTo>
                    <a:pt x="133" y="43"/>
                  </a:lnTo>
                  <a:lnTo>
                    <a:pt x="103" y="34"/>
                  </a:lnTo>
                  <a:lnTo>
                    <a:pt x="75" y="24"/>
                  </a:lnTo>
                  <a:lnTo>
                    <a:pt x="47" y="12"/>
                  </a:lnTo>
                  <a:lnTo>
                    <a:pt x="19" y="0"/>
                  </a:lnTo>
                  <a:lnTo>
                    <a:pt x="0" y="41"/>
                  </a:lnTo>
                  <a:lnTo>
                    <a:pt x="29" y="54"/>
                  </a:lnTo>
                  <a:lnTo>
                    <a:pt x="59" y="65"/>
                  </a:lnTo>
                  <a:lnTo>
                    <a:pt x="90" y="75"/>
                  </a:lnTo>
                  <a:lnTo>
                    <a:pt x="119" y="87"/>
                  </a:lnTo>
                  <a:lnTo>
                    <a:pt x="151" y="95"/>
                  </a:lnTo>
                  <a:lnTo>
                    <a:pt x="182" y="102"/>
                  </a:lnTo>
                  <a:lnTo>
                    <a:pt x="212" y="108"/>
                  </a:lnTo>
                  <a:lnTo>
                    <a:pt x="243" y="113"/>
                  </a:lnTo>
                  <a:lnTo>
                    <a:pt x="274" y="118"/>
                  </a:lnTo>
                  <a:lnTo>
                    <a:pt x="302" y="120"/>
                  </a:lnTo>
                  <a:lnTo>
                    <a:pt x="332" y="122"/>
                  </a:lnTo>
                  <a:lnTo>
                    <a:pt x="361" y="122"/>
                  </a:lnTo>
                  <a:lnTo>
                    <a:pt x="389" y="122"/>
                  </a:lnTo>
                  <a:lnTo>
                    <a:pt x="416" y="120"/>
                  </a:lnTo>
                  <a:lnTo>
                    <a:pt x="442" y="116"/>
                  </a:lnTo>
                  <a:lnTo>
                    <a:pt x="467" y="112"/>
                  </a:lnTo>
                  <a:lnTo>
                    <a:pt x="484" y="89"/>
                  </a:lnTo>
                  <a:lnTo>
                    <a:pt x="441" y="91"/>
                  </a:lnTo>
                  <a:close/>
                </a:path>
              </a:pathLst>
            </a:custGeom>
            <a:solidFill>
              <a:srgbClr val="000000"/>
            </a:solidFill>
            <a:ln w="9525">
              <a:noFill/>
              <a:round/>
              <a:headEnd/>
              <a:tailEnd/>
            </a:ln>
          </p:spPr>
          <p:txBody>
            <a:bodyPr wrap="none" anchor="ctr"/>
            <a:lstStyle/>
            <a:p>
              <a:endParaRPr lang="pt-BR"/>
            </a:p>
          </p:txBody>
        </p:sp>
        <p:sp>
          <p:nvSpPr>
            <p:cNvPr id="142" name="Freeform 136"/>
            <p:cNvSpPr>
              <a:spLocks noChangeArrowheads="1"/>
            </p:cNvSpPr>
            <p:nvPr/>
          </p:nvSpPr>
          <p:spPr bwMode="auto">
            <a:xfrm>
              <a:off x="4724" y="2638"/>
              <a:ext cx="45" cy="748"/>
            </a:xfrm>
            <a:custGeom>
              <a:avLst/>
              <a:gdLst>
                <a:gd name="T0" fmla="*/ 0 w 139"/>
                <a:gd name="T1" fmla="*/ 7 h 2523"/>
                <a:gd name="T2" fmla="*/ 1 w 139"/>
                <a:gd name="T3" fmla="*/ 52 h 2523"/>
                <a:gd name="T4" fmla="*/ 2 w 139"/>
                <a:gd name="T5" fmla="*/ 97 h 2523"/>
                <a:gd name="T6" fmla="*/ 3 w 139"/>
                <a:gd name="T7" fmla="*/ 143 h 2523"/>
                <a:gd name="T8" fmla="*/ 4 w 139"/>
                <a:gd name="T9" fmla="*/ 189 h 2523"/>
                <a:gd name="T10" fmla="*/ 6 w 139"/>
                <a:gd name="T11" fmla="*/ 235 h 2523"/>
                <a:gd name="T12" fmla="*/ 7 w 139"/>
                <a:gd name="T13" fmla="*/ 282 h 2523"/>
                <a:gd name="T14" fmla="*/ 9 w 139"/>
                <a:gd name="T15" fmla="*/ 328 h 2523"/>
                <a:gd name="T16" fmla="*/ 11 w 139"/>
                <a:gd name="T17" fmla="*/ 374 h 2523"/>
                <a:gd name="T18" fmla="*/ 13 w 139"/>
                <a:gd name="T19" fmla="*/ 421 h 2523"/>
                <a:gd name="T20" fmla="*/ 14 w 139"/>
                <a:gd name="T21" fmla="*/ 468 h 2523"/>
                <a:gd name="T22" fmla="*/ 17 w 139"/>
                <a:gd name="T23" fmla="*/ 514 h 2523"/>
                <a:gd name="T24" fmla="*/ 19 w 139"/>
                <a:gd name="T25" fmla="*/ 561 h 2523"/>
                <a:gd name="T26" fmla="*/ 22 w 139"/>
                <a:gd name="T27" fmla="*/ 608 h 2523"/>
                <a:gd name="T28" fmla="*/ 25 w 139"/>
                <a:gd name="T29" fmla="*/ 654 h 2523"/>
                <a:gd name="T30" fmla="*/ 28 w 139"/>
                <a:gd name="T31" fmla="*/ 701 h 2523"/>
                <a:gd name="T32" fmla="*/ 31 w 139"/>
                <a:gd name="T33" fmla="*/ 748 h 2523"/>
                <a:gd name="T34" fmla="*/ 44 w 139"/>
                <a:gd name="T35" fmla="*/ 724 h 2523"/>
                <a:gd name="T36" fmla="*/ 40 w 139"/>
                <a:gd name="T37" fmla="*/ 677 h 2523"/>
                <a:gd name="T38" fmla="*/ 37 w 139"/>
                <a:gd name="T39" fmla="*/ 630 h 2523"/>
                <a:gd name="T40" fmla="*/ 35 w 139"/>
                <a:gd name="T41" fmla="*/ 583 h 2523"/>
                <a:gd name="T42" fmla="*/ 32 w 139"/>
                <a:gd name="T43" fmla="*/ 537 h 2523"/>
                <a:gd name="T44" fmla="*/ 30 w 139"/>
                <a:gd name="T45" fmla="*/ 490 h 2523"/>
                <a:gd name="T46" fmla="*/ 28 w 139"/>
                <a:gd name="T47" fmla="*/ 444 h 2523"/>
                <a:gd name="T48" fmla="*/ 26 w 139"/>
                <a:gd name="T49" fmla="*/ 397 h 2523"/>
                <a:gd name="T50" fmla="*/ 24 w 139"/>
                <a:gd name="T51" fmla="*/ 350 h 2523"/>
                <a:gd name="T52" fmla="*/ 22 w 139"/>
                <a:gd name="T53" fmla="*/ 304 h 2523"/>
                <a:gd name="T54" fmla="*/ 20 w 139"/>
                <a:gd name="T55" fmla="*/ 258 h 2523"/>
                <a:gd name="T56" fmla="*/ 19 w 139"/>
                <a:gd name="T57" fmla="*/ 212 h 2523"/>
                <a:gd name="T58" fmla="*/ 18 w 139"/>
                <a:gd name="T59" fmla="*/ 166 h 2523"/>
                <a:gd name="T60" fmla="*/ 17 w 139"/>
                <a:gd name="T61" fmla="*/ 120 h 2523"/>
                <a:gd name="T62" fmla="*/ 16 w 139"/>
                <a:gd name="T63" fmla="*/ 75 h 2523"/>
                <a:gd name="T64" fmla="*/ 15 w 139"/>
                <a:gd name="T65" fmla="*/ 29 h 2523"/>
                <a:gd name="T66" fmla="*/ 8 w 139"/>
                <a:gd name="T67" fmla="*/ 0 h 25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
                <a:gd name="T103" fmla="*/ 0 h 2523"/>
                <a:gd name="T104" fmla="*/ 139 w 139"/>
                <a:gd name="T105" fmla="*/ 2523 h 25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 h="2523">
                  <a:moveTo>
                    <a:pt x="17" y="43"/>
                  </a:moveTo>
                  <a:lnTo>
                    <a:pt x="0" y="22"/>
                  </a:lnTo>
                  <a:lnTo>
                    <a:pt x="0" y="98"/>
                  </a:lnTo>
                  <a:lnTo>
                    <a:pt x="2" y="175"/>
                  </a:lnTo>
                  <a:lnTo>
                    <a:pt x="4" y="252"/>
                  </a:lnTo>
                  <a:lnTo>
                    <a:pt x="5" y="328"/>
                  </a:lnTo>
                  <a:lnTo>
                    <a:pt x="8" y="405"/>
                  </a:lnTo>
                  <a:lnTo>
                    <a:pt x="9" y="483"/>
                  </a:lnTo>
                  <a:lnTo>
                    <a:pt x="11" y="561"/>
                  </a:lnTo>
                  <a:lnTo>
                    <a:pt x="12" y="637"/>
                  </a:lnTo>
                  <a:lnTo>
                    <a:pt x="15" y="716"/>
                  </a:lnTo>
                  <a:lnTo>
                    <a:pt x="17" y="794"/>
                  </a:lnTo>
                  <a:lnTo>
                    <a:pt x="19" y="872"/>
                  </a:lnTo>
                  <a:lnTo>
                    <a:pt x="21" y="950"/>
                  </a:lnTo>
                  <a:lnTo>
                    <a:pt x="24" y="1028"/>
                  </a:lnTo>
                  <a:lnTo>
                    <a:pt x="27" y="1107"/>
                  </a:lnTo>
                  <a:lnTo>
                    <a:pt x="29" y="1184"/>
                  </a:lnTo>
                  <a:lnTo>
                    <a:pt x="33" y="1262"/>
                  </a:lnTo>
                  <a:lnTo>
                    <a:pt x="35" y="1341"/>
                  </a:lnTo>
                  <a:lnTo>
                    <a:pt x="39" y="1420"/>
                  </a:lnTo>
                  <a:lnTo>
                    <a:pt x="42" y="1498"/>
                  </a:lnTo>
                  <a:lnTo>
                    <a:pt x="44" y="1577"/>
                  </a:lnTo>
                  <a:lnTo>
                    <a:pt x="49" y="1656"/>
                  </a:lnTo>
                  <a:lnTo>
                    <a:pt x="52" y="1735"/>
                  </a:lnTo>
                  <a:lnTo>
                    <a:pt x="56" y="1813"/>
                  </a:lnTo>
                  <a:lnTo>
                    <a:pt x="59" y="1892"/>
                  </a:lnTo>
                  <a:lnTo>
                    <a:pt x="64" y="1971"/>
                  </a:lnTo>
                  <a:lnTo>
                    <a:pt x="67" y="2050"/>
                  </a:lnTo>
                  <a:lnTo>
                    <a:pt x="72" y="2128"/>
                  </a:lnTo>
                  <a:lnTo>
                    <a:pt x="76" y="2207"/>
                  </a:lnTo>
                  <a:lnTo>
                    <a:pt x="81" y="2286"/>
                  </a:lnTo>
                  <a:lnTo>
                    <a:pt x="85" y="2365"/>
                  </a:lnTo>
                  <a:lnTo>
                    <a:pt x="91" y="2444"/>
                  </a:lnTo>
                  <a:lnTo>
                    <a:pt x="96" y="2523"/>
                  </a:lnTo>
                  <a:lnTo>
                    <a:pt x="139" y="2521"/>
                  </a:lnTo>
                  <a:lnTo>
                    <a:pt x="135" y="2442"/>
                  </a:lnTo>
                  <a:lnTo>
                    <a:pt x="129" y="2363"/>
                  </a:lnTo>
                  <a:lnTo>
                    <a:pt x="124" y="2284"/>
                  </a:lnTo>
                  <a:lnTo>
                    <a:pt x="120" y="2205"/>
                  </a:lnTo>
                  <a:lnTo>
                    <a:pt x="115" y="2126"/>
                  </a:lnTo>
                  <a:lnTo>
                    <a:pt x="111" y="2047"/>
                  </a:lnTo>
                  <a:lnTo>
                    <a:pt x="107" y="1968"/>
                  </a:lnTo>
                  <a:lnTo>
                    <a:pt x="103" y="1889"/>
                  </a:lnTo>
                  <a:lnTo>
                    <a:pt x="99" y="1810"/>
                  </a:lnTo>
                  <a:lnTo>
                    <a:pt x="96" y="1733"/>
                  </a:lnTo>
                  <a:lnTo>
                    <a:pt x="92" y="1654"/>
                  </a:lnTo>
                  <a:lnTo>
                    <a:pt x="88" y="1575"/>
                  </a:lnTo>
                  <a:lnTo>
                    <a:pt x="85" y="1496"/>
                  </a:lnTo>
                  <a:lnTo>
                    <a:pt x="82" y="1418"/>
                  </a:lnTo>
                  <a:lnTo>
                    <a:pt x="79" y="1339"/>
                  </a:lnTo>
                  <a:lnTo>
                    <a:pt x="76" y="1260"/>
                  </a:lnTo>
                  <a:lnTo>
                    <a:pt x="73" y="1182"/>
                  </a:lnTo>
                  <a:lnTo>
                    <a:pt x="71" y="1104"/>
                  </a:lnTo>
                  <a:lnTo>
                    <a:pt x="67" y="1025"/>
                  </a:lnTo>
                  <a:lnTo>
                    <a:pt x="65" y="947"/>
                  </a:lnTo>
                  <a:lnTo>
                    <a:pt x="63" y="870"/>
                  </a:lnTo>
                  <a:lnTo>
                    <a:pt x="60" y="792"/>
                  </a:lnTo>
                  <a:lnTo>
                    <a:pt x="58" y="714"/>
                  </a:lnTo>
                  <a:lnTo>
                    <a:pt x="56" y="637"/>
                  </a:lnTo>
                  <a:lnTo>
                    <a:pt x="55" y="561"/>
                  </a:lnTo>
                  <a:lnTo>
                    <a:pt x="52" y="483"/>
                  </a:lnTo>
                  <a:lnTo>
                    <a:pt x="51" y="405"/>
                  </a:lnTo>
                  <a:lnTo>
                    <a:pt x="49" y="328"/>
                  </a:lnTo>
                  <a:lnTo>
                    <a:pt x="48" y="252"/>
                  </a:lnTo>
                  <a:lnTo>
                    <a:pt x="45" y="175"/>
                  </a:lnTo>
                  <a:lnTo>
                    <a:pt x="45" y="98"/>
                  </a:lnTo>
                  <a:lnTo>
                    <a:pt x="43" y="22"/>
                  </a:lnTo>
                  <a:lnTo>
                    <a:pt x="26" y="0"/>
                  </a:lnTo>
                  <a:lnTo>
                    <a:pt x="17" y="43"/>
                  </a:lnTo>
                  <a:close/>
                </a:path>
              </a:pathLst>
            </a:custGeom>
            <a:solidFill>
              <a:srgbClr val="000000"/>
            </a:solidFill>
            <a:ln w="9525">
              <a:noFill/>
              <a:round/>
              <a:headEnd/>
              <a:tailEnd/>
            </a:ln>
          </p:spPr>
          <p:txBody>
            <a:bodyPr wrap="none" anchor="ctr"/>
            <a:lstStyle/>
            <a:p>
              <a:endParaRPr lang="pt-BR"/>
            </a:p>
          </p:txBody>
        </p:sp>
        <p:sp>
          <p:nvSpPr>
            <p:cNvPr id="143" name="Freeform 137"/>
            <p:cNvSpPr>
              <a:spLocks noChangeArrowheads="1"/>
            </p:cNvSpPr>
            <p:nvPr/>
          </p:nvSpPr>
          <p:spPr bwMode="auto">
            <a:xfrm>
              <a:off x="4173" y="2565"/>
              <a:ext cx="561" cy="87"/>
            </a:xfrm>
            <a:custGeom>
              <a:avLst/>
              <a:gdLst>
                <a:gd name="T0" fmla="*/ 6 w 1798"/>
                <a:gd name="T1" fmla="*/ 13 h 291"/>
                <a:gd name="T2" fmla="*/ 40 w 1798"/>
                <a:gd name="T3" fmla="*/ 15 h 291"/>
                <a:gd name="T4" fmla="*/ 74 w 1798"/>
                <a:gd name="T5" fmla="*/ 17 h 291"/>
                <a:gd name="T6" fmla="*/ 108 w 1798"/>
                <a:gd name="T7" fmla="*/ 20 h 291"/>
                <a:gd name="T8" fmla="*/ 142 w 1798"/>
                <a:gd name="T9" fmla="*/ 23 h 291"/>
                <a:gd name="T10" fmla="*/ 176 w 1798"/>
                <a:gd name="T11" fmla="*/ 26 h 291"/>
                <a:gd name="T12" fmla="*/ 210 w 1798"/>
                <a:gd name="T13" fmla="*/ 30 h 291"/>
                <a:gd name="T14" fmla="*/ 244 w 1798"/>
                <a:gd name="T15" fmla="*/ 34 h 291"/>
                <a:gd name="T16" fmla="*/ 279 w 1798"/>
                <a:gd name="T17" fmla="*/ 39 h 291"/>
                <a:gd name="T18" fmla="*/ 313 w 1798"/>
                <a:gd name="T19" fmla="*/ 44 h 291"/>
                <a:gd name="T20" fmla="*/ 348 w 1798"/>
                <a:gd name="T21" fmla="*/ 49 h 291"/>
                <a:gd name="T22" fmla="*/ 383 w 1798"/>
                <a:gd name="T23" fmla="*/ 55 h 291"/>
                <a:gd name="T24" fmla="*/ 417 w 1798"/>
                <a:gd name="T25" fmla="*/ 61 h 291"/>
                <a:gd name="T26" fmla="*/ 452 w 1798"/>
                <a:gd name="T27" fmla="*/ 67 h 291"/>
                <a:gd name="T28" fmla="*/ 488 w 1798"/>
                <a:gd name="T29" fmla="*/ 74 h 291"/>
                <a:gd name="T30" fmla="*/ 523 w 1798"/>
                <a:gd name="T31" fmla="*/ 80 h 291"/>
                <a:gd name="T32" fmla="*/ 558 w 1798"/>
                <a:gd name="T33" fmla="*/ 87 h 291"/>
                <a:gd name="T34" fmla="*/ 544 w 1798"/>
                <a:gd name="T35" fmla="*/ 71 h 291"/>
                <a:gd name="T36" fmla="*/ 508 w 1798"/>
                <a:gd name="T37" fmla="*/ 64 h 291"/>
                <a:gd name="T38" fmla="*/ 473 w 1798"/>
                <a:gd name="T39" fmla="*/ 57 h 291"/>
                <a:gd name="T40" fmla="*/ 438 w 1798"/>
                <a:gd name="T41" fmla="*/ 51 h 291"/>
                <a:gd name="T42" fmla="*/ 402 w 1798"/>
                <a:gd name="T43" fmla="*/ 45 h 291"/>
                <a:gd name="T44" fmla="*/ 368 w 1798"/>
                <a:gd name="T45" fmla="*/ 39 h 291"/>
                <a:gd name="T46" fmla="*/ 333 w 1798"/>
                <a:gd name="T47" fmla="*/ 34 h 291"/>
                <a:gd name="T48" fmla="*/ 298 w 1798"/>
                <a:gd name="T49" fmla="*/ 29 h 291"/>
                <a:gd name="T50" fmla="*/ 264 w 1798"/>
                <a:gd name="T51" fmla="*/ 24 h 291"/>
                <a:gd name="T52" fmla="*/ 229 w 1798"/>
                <a:gd name="T53" fmla="*/ 19 h 291"/>
                <a:gd name="T54" fmla="*/ 194 w 1798"/>
                <a:gd name="T55" fmla="*/ 15 h 291"/>
                <a:gd name="T56" fmla="*/ 160 w 1798"/>
                <a:gd name="T57" fmla="*/ 11 h 291"/>
                <a:gd name="T58" fmla="*/ 126 w 1798"/>
                <a:gd name="T59" fmla="*/ 8 h 291"/>
                <a:gd name="T60" fmla="*/ 92 w 1798"/>
                <a:gd name="T61" fmla="*/ 5 h 291"/>
                <a:gd name="T62" fmla="*/ 58 w 1798"/>
                <a:gd name="T63" fmla="*/ 3 h 291"/>
                <a:gd name="T64" fmla="*/ 24 w 1798"/>
                <a:gd name="T65" fmla="*/ 1 h 291"/>
                <a:gd name="T66" fmla="*/ 0 w 1798"/>
                <a:gd name="T67" fmla="*/ 8 h 2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8"/>
                <a:gd name="T103" fmla="*/ 0 h 291"/>
                <a:gd name="T104" fmla="*/ 1798 w 1798"/>
                <a:gd name="T105" fmla="*/ 291 h 2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8" h="291">
                  <a:moveTo>
                    <a:pt x="43" y="14"/>
                  </a:moveTo>
                  <a:lnTo>
                    <a:pt x="20" y="43"/>
                  </a:lnTo>
                  <a:lnTo>
                    <a:pt x="74" y="45"/>
                  </a:lnTo>
                  <a:lnTo>
                    <a:pt x="129" y="49"/>
                  </a:lnTo>
                  <a:lnTo>
                    <a:pt x="183" y="52"/>
                  </a:lnTo>
                  <a:lnTo>
                    <a:pt x="236" y="57"/>
                  </a:lnTo>
                  <a:lnTo>
                    <a:pt x="290" y="61"/>
                  </a:lnTo>
                  <a:lnTo>
                    <a:pt x="345" y="66"/>
                  </a:lnTo>
                  <a:lnTo>
                    <a:pt x="400" y="70"/>
                  </a:lnTo>
                  <a:lnTo>
                    <a:pt x="454" y="76"/>
                  </a:lnTo>
                  <a:lnTo>
                    <a:pt x="509" y="82"/>
                  </a:lnTo>
                  <a:lnTo>
                    <a:pt x="564" y="88"/>
                  </a:lnTo>
                  <a:lnTo>
                    <a:pt x="619" y="95"/>
                  </a:lnTo>
                  <a:lnTo>
                    <a:pt x="673" y="101"/>
                  </a:lnTo>
                  <a:lnTo>
                    <a:pt x="730" y="108"/>
                  </a:lnTo>
                  <a:lnTo>
                    <a:pt x="783" y="115"/>
                  </a:lnTo>
                  <a:lnTo>
                    <a:pt x="838" y="123"/>
                  </a:lnTo>
                  <a:lnTo>
                    <a:pt x="894" y="131"/>
                  </a:lnTo>
                  <a:lnTo>
                    <a:pt x="949" y="139"/>
                  </a:lnTo>
                  <a:lnTo>
                    <a:pt x="1004" y="148"/>
                  </a:lnTo>
                  <a:lnTo>
                    <a:pt x="1060" y="156"/>
                  </a:lnTo>
                  <a:lnTo>
                    <a:pt x="1116" y="165"/>
                  </a:lnTo>
                  <a:lnTo>
                    <a:pt x="1171" y="175"/>
                  </a:lnTo>
                  <a:lnTo>
                    <a:pt x="1227" y="185"/>
                  </a:lnTo>
                  <a:lnTo>
                    <a:pt x="1283" y="194"/>
                  </a:lnTo>
                  <a:lnTo>
                    <a:pt x="1338" y="204"/>
                  </a:lnTo>
                  <a:lnTo>
                    <a:pt x="1394" y="215"/>
                  </a:lnTo>
                  <a:lnTo>
                    <a:pt x="1450" y="225"/>
                  </a:lnTo>
                  <a:lnTo>
                    <a:pt x="1506" y="235"/>
                  </a:lnTo>
                  <a:lnTo>
                    <a:pt x="1563" y="247"/>
                  </a:lnTo>
                  <a:lnTo>
                    <a:pt x="1620" y="257"/>
                  </a:lnTo>
                  <a:lnTo>
                    <a:pt x="1676" y="268"/>
                  </a:lnTo>
                  <a:lnTo>
                    <a:pt x="1733" y="280"/>
                  </a:lnTo>
                  <a:lnTo>
                    <a:pt x="1789" y="291"/>
                  </a:lnTo>
                  <a:lnTo>
                    <a:pt x="1798" y="248"/>
                  </a:lnTo>
                  <a:lnTo>
                    <a:pt x="1742" y="236"/>
                  </a:lnTo>
                  <a:lnTo>
                    <a:pt x="1685" y="225"/>
                  </a:lnTo>
                  <a:lnTo>
                    <a:pt x="1629" y="214"/>
                  </a:lnTo>
                  <a:lnTo>
                    <a:pt x="1573" y="203"/>
                  </a:lnTo>
                  <a:lnTo>
                    <a:pt x="1515" y="192"/>
                  </a:lnTo>
                  <a:lnTo>
                    <a:pt x="1459" y="181"/>
                  </a:lnTo>
                  <a:lnTo>
                    <a:pt x="1403" y="171"/>
                  </a:lnTo>
                  <a:lnTo>
                    <a:pt x="1347" y="161"/>
                  </a:lnTo>
                  <a:lnTo>
                    <a:pt x="1290" y="151"/>
                  </a:lnTo>
                  <a:lnTo>
                    <a:pt x="1234" y="141"/>
                  </a:lnTo>
                  <a:lnTo>
                    <a:pt x="1178" y="131"/>
                  </a:lnTo>
                  <a:lnTo>
                    <a:pt x="1123" y="122"/>
                  </a:lnTo>
                  <a:lnTo>
                    <a:pt x="1067" y="113"/>
                  </a:lnTo>
                  <a:lnTo>
                    <a:pt x="1011" y="105"/>
                  </a:lnTo>
                  <a:lnTo>
                    <a:pt x="956" y="96"/>
                  </a:lnTo>
                  <a:lnTo>
                    <a:pt x="901" y="88"/>
                  </a:lnTo>
                  <a:lnTo>
                    <a:pt x="845" y="80"/>
                  </a:lnTo>
                  <a:lnTo>
                    <a:pt x="790" y="72"/>
                  </a:lnTo>
                  <a:lnTo>
                    <a:pt x="734" y="65"/>
                  </a:lnTo>
                  <a:lnTo>
                    <a:pt x="678" y="58"/>
                  </a:lnTo>
                  <a:lnTo>
                    <a:pt x="623" y="51"/>
                  </a:lnTo>
                  <a:lnTo>
                    <a:pt x="568" y="44"/>
                  </a:lnTo>
                  <a:lnTo>
                    <a:pt x="513" y="38"/>
                  </a:lnTo>
                  <a:lnTo>
                    <a:pt x="458" y="33"/>
                  </a:lnTo>
                  <a:lnTo>
                    <a:pt x="405" y="27"/>
                  </a:lnTo>
                  <a:lnTo>
                    <a:pt x="350" y="22"/>
                  </a:lnTo>
                  <a:lnTo>
                    <a:pt x="295" y="18"/>
                  </a:lnTo>
                  <a:lnTo>
                    <a:pt x="241" y="13"/>
                  </a:lnTo>
                  <a:lnTo>
                    <a:pt x="185" y="9"/>
                  </a:lnTo>
                  <a:lnTo>
                    <a:pt x="131" y="5"/>
                  </a:lnTo>
                  <a:lnTo>
                    <a:pt x="76" y="2"/>
                  </a:lnTo>
                  <a:lnTo>
                    <a:pt x="23" y="0"/>
                  </a:lnTo>
                  <a:lnTo>
                    <a:pt x="0" y="28"/>
                  </a:lnTo>
                  <a:lnTo>
                    <a:pt x="43" y="14"/>
                  </a:lnTo>
                  <a:close/>
                </a:path>
              </a:pathLst>
            </a:custGeom>
            <a:solidFill>
              <a:srgbClr val="000000"/>
            </a:solidFill>
            <a:ln w="9525">
              <a:noFill/>
              <a:round/>
              <a:headEnd/>
              <a:tailEnd/>
            </a:ln>
          </p:spPr>
          <p:txBody>
            <a:bodyPr wrap="none" anchor="ctr"/>
            <a:lstStyle/>
            <a:p>
              <a:endParaRPr lang="pt-BR"/>
            </a:p>
          </p:txBody>
        </p:sp>
        <p:sp>
          <p:nvSpPr>
            <p:cNvPr id="144" name="Freeform 138"/>
            <p:cNvSpPr>
              <a:spLocks noChangeArrowheads="1"/>
            </p:cNvSpPr>
            <p:nvPr/>
          </p:nvSpPr>
          <p:spPr bwMode="auto">
            <a:xfrm>
              <a:off x="4698" y="2963"/>
              <a:ext cx="13" cy="9"/>
            </a:xfrm>
            <a:custGeom>
              <a:avLst/>
              <a:gdLst>
                <a:gd name="T0" fmla="*/ 0 w 42"/>
                <a:gd name="T1" fmla="*/ 5 h 30"/>
                <a:gd name="T2" fmla="*/ 2 w 42"/>
                <a:gd name="T3" fmla="*/ 7 h 30"/>
                <a:gd name="T4" fmla="*/ 4 w 42"/>
                <a:gd name="T5" fmla="*/ 9 h 30"/>
                <a:gd name="T6" fmla="*/ 6 w 42"/>
                <a:gd name="T7" fmla="*/ 9 h 30"/>
                <a:gd name="T8" fmla="*/ 9 w 42"/>
                <a:gd name="T9" fmla="*/ 9 h 30"/>
                <a:gd name="T10" fmla="*/ 11 w 42"/>
                <a:gd name="T11" fmla="*/ 7 h 30"/>
                <a:gd name="T12" fmla="*/ 12 w 42"/>
                <a:gd name="T13" fmla="*/ 6 h 30"/>
                <a:gd name="T14" fmla="*/ 13 w 42"/>
                <a:gd name="T15" fmla="*/ 3 h 30"/>
                <a:gd name="T16" fmla="*/ 13 w 42"/>
                <a:gd name="T17" fmla="*/ 0 h 30"/>
                <a:gd name="T18" fmla="*/ 0 w 42"/>
                <a:gd name="T19" fmla="*/ 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0"/>
                <a:gd name="T32" fmla="*/ 42 w 4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0">
                  <a:moveTo>
                    <a:pt x="0" y="16"/>
                  </a:moveTo>
                  <a:lnTo>
                    <a:pt x="6" y="24"/>
                  </a:lnTo>
                  <a:lnTo>
                    <a:pt x="12" y="29"/>
                  </a:lnTo>
                  <a:lnTo>
                    <a:pt x="20" y="30"/>
                  </a:lnTo>
                  <a:lnTo>
                    <a:pt x="28" y="29"/>
                  </a:lnTo>
                  <a:lnTo>
                    <a:pt x="35" y="24"/>
                  </a:lnTo>
                  <a:lnTo>
                    <a:pt x="40" y="19"/>
                  </a:lnTo>
                  <a:lnTo>
                    <a:pt x="42" y="10"/>
                  </a:lnTo>
                  <a:lnTo>
                    <a:pt x="41" y="0"/>
                  </a:lnTo>
                  <a:lnTo>
                    <a:pt x="0" y="16"/>
                  </a:lnTo>
                  <a:close/>
                </a:path>
              </a:pathLst>
            </a:custGeom>
            <a:solidFill>
              <a:srgbClr val="000000"/>
            </a:solidFill>
            <a:ln w="9525">
              <a:noFill/>
              <a:round/>
              <a:headEnd/>
              <a:tailEnd/>
            </a:ln>
          </p:spPr>
          <p:txBody>
            <a:bodyPr wrap="none" anchor="ctr"/>
            <a:lstStyle/>
            <a:p>
              <a:endParaRPr lang="pt-BR"/>
            </a:p>
          </p:txBody>
        </p:sp>
        <p:sp>
          <p:nvSpPr>
            <p:cNvPr id="145" name="Freeform 139"/>
            <p:cNvSpPr>
              <a:spLocks noChangeArrowheads="1"/>
            </p:cNvSpPr>
            <p:nvPr/>
          </p:nvSpPr>
          <p:spPr bwMode="auto">
            <a:xfrm>
              <a:off x="4642" y="2768"/>
              <a:ext cx="69" cy="201"/>
            </a:xfrm>
            <a:custGeom>
              <a:avLst/>
              <a:gdLst>
                <a:gd name="T0" fmla="*/ 3 w 221"/>
                <a:gd name="T1" fmla="*/ 0 h 679"/>
                <a:gd name="T2" fmla="*/ 0 w 221"/>
                <a:gd name="T3" fmla="*/ 7 h 679"/>
                <a:gd name="T4" fmla="*/ 2 w 221"/>
                <a:gd name="T5" fmla="*/ 19 h 679"/>
                <a:gd name="T6" fmla="*/ 5 w 221"/>
                <a:gd name="T7" fmla="*/ 30 h 679"/>
                <a:gd name="T8" fmla="*/ 7 w 221"/>
                <a:gd name="T9" fmla="*/ 42 h 679"/>
                <a:gd name="T10" fmla="*/ 10 w 221"/>
                <a:gd name="T11" fmla="*/ 54 h 679"/>
                <a:gd name="T12" fmla="*/ 13 w 221"/>
                <a:gd name="T13" fmla="*/ 65 h 679"/>
                <a:gd name="T14" fmla="*/ 16 w 221"/>
                <a:gd name="T15" fmla="*/ 77 h 679"/>
                <a:gd name="T16" fmla="*/ 19 w 221"/>
                <a:gd name="T17" fmla="*/ 89 h 679"/>
                <a:gd name="T18" fmla="*/ 22 w 221"/>
                <a:gd name="T19" fmla="*/ 100 h 679"/>
                <a:gd name="T20" fmla="*/ 26 w 221"/>
                <a:gd name="T21" fmla="*/ 112 h 679"/>
                <a:gd name="T22" fmla="*/ 29 w 221"/>
                <a:gd name="T23" fmla="*/ 124 h 679"/>
                <a:gd name="T24" fmla="*/ 33 w 221"/>
                <a:gd name="T25" fmla="*/ 137 h 679"/>
                <a:gd name="T26" fmla="*/ 37 w 221"/>
                <a:gd name="T27" fmla="*/ 149 h 679"/>
                <a:gd name="T28" fmla="*/ 42 w 221"/>
                <a:gd name="T29" fmla="*/ 161 h 679"/>
                <a:gd name="T30" fmla="*/ 46 w 221"/>
                <a:gd name="T31" fmla="*/ 174 h 679"/>
                <a:gd name="T32" fmla="*/ 51 w 221"/>
                <a:gd name="T33" fmla="*/ 188 h 679"/>
                <a:gd name="T34" fmla="*/ 56 w 221"/>
                <a:gd name="T35" fmla="*/ 201 h 679"/>
                <a:gd name="T36" fmla="*/ 69 w 221"/>
                <a:gd name="T37" fmla="*/ 196 h 679"/>
                <a:gd name="T38" fmla="*/ 64 w 221"/>
                <a:gd name="T39" fmla="*/ 183 h 679"/>
                <a:gd name="T40" fmla="*/ 59 w 221"/>
                <a:gd name="T41" fmla="*/ 170 h 679"/>
                <a:gd name="T42" fmla="*/ 55 w 221"/>
                <a:gd name="T43" fmla="*/ 157 h 679"/>
                <a:gd name="T44" fmla="*/ 51 w 221"/>
                <a:gd name="T45" fmla="*/ 145 h 679"/>
                <a:gd name="T46" fmla="*/ 47 w 221"/>
                <a:gd name="T47" fmla="*/ 133 h 679"/>
                <a:gd name="T48" fmla="*/ 43 w 221"/>
                <a:gd name="T49" fmla="*/ 121 h 679"/>
                <a:gd name="T50" fmla="*/ 39 w 221"/>
                <a:gd name="T51" fmla="*/ 109 h 679"/>
                <a:gd name="T52" fmla="*/ 36 w 221"/>
                <a:gd name="T53" fmla="*/ 97 h 679"/>
                <a:gd name="T54" fmla="*/ 33 w 221"/>
                <a:gd name="T55" fmla="*/ 86 h 679"/>
                <a:gd name="T56" fmla="*/ 30 w 221"/>
                <a:gd name="T57" fmla="*/ 74 h 679"/>
                <a:gd name="T58" fmla="*/ 27 w 221"/>
                <a:gd name="T59" fmla="*/ 62 h 679"/>
                <a:gd name="T60" fmla="*/ 24 w 221"/>
                <a:gd name="T61" fmla="*/ 51 h 679"/>
                <a:gd name="T62" fmla="*/ 21 w 221"/>
                <a:gd name="T63" fmla="*/ 39 h 679"/>
                <a:gd name="T64" fmla="*/ 19 w 221"/>
                <a:gd name="T65" fmla="*/ 28 h 679"/>
                <a:gd name="T66" fmla="*/ 16 w 221"/>
                <a:gd name="T67" fmla="*/ 16 h 679"/>
                <a:gd name="T68" fmla="*/ 14 w 221"/>
                <a:gd name="T69" fmla="*/ 4 h 679"/>
                <a:gd name="T70" fmla="*/ 11 w 221"/>
                <a:gd name="T71" fmla="*/ 11 h 679"/>
                <a:gd name="T72" fmla="*/ 3 w 221"/>
                <a:gd name="T73" fmla="*/ 0 h 6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679"/>
                <a:gd name="T113" fmla="*/ 221 w 221"/>
                <a:gd name="T114" fmla="*/ 679 h 6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679">
                  <a:moveTo>
                    <a:pt x="9" y="0"/>
                  </a:moveTo>
                  <a:lnTo>
                    <a:pt x="0" y="22"/>
                  </a:lnTo>
                  <a:lnTo>
                    <a:pt x="8" y="63"/>
                  </a:lnTo>
                  <a:lnTo>
                    <a:pt x="16" y="103"/>
                  </a:lnTo>
                  <a:lnTo>
                    <a:pt x="24" y="143"/>
                  </a:lnTo>
                  <a:lnTo>
                    <a:pt x="33" y="182"/>
                  </a:lnTo>
                  <a:lnTo>
                    <a:pt x="43" y="220"/>
                  </a:lnTo>
                  <a:lnTo>
                    <a:pt x="52" y="261"/>
                  </a:lnTo>
                  <a:lnTo>
                    <a:pt x="62" y="301"/>
                  </a:lnTo>
                  <a:lnTo>
                    <a:pt x="72" y="339"/>
                  </a:lnTo>
                  <a:lnTo>
                    <a:pt x="83" y="380"/>
                  </a:lnTo>
                  <a:lnTo>
                    <a:pt x="94" y="420"/>
                  </a:lnTo>
                  <a:lnTo>
                    <a:pt x="107" y="462"/>
                  </a:lnTo>
                  <a:lnTo>
                    <a:pt x="119" y="503"/>
                  </a:lnTo>
                  <a:lnTo>
                    <a:pt x="133" y="545"/>
                  </a:lnTo>
                  <a:lnTo>
                    <a:pt x="148" y="589"/>
                  </a:lnTo>
                  <a:lnTo>
                    <a:pt x="164" y="634"/>
                  </a:lnTo>
                  <a:lnTo>
                    <a:pt x="180" y="679"/>
                  </a:lnTo>
                  <a:lnTo>
                    <a:pt x="221" y="663"/>
                  </a:lnTo>
                  <a:lnTo>
                    <a:pt x="205" y="618"/>
                  </a:lnTo>
                  <a:lnTo>
                    <a:pt x="189" y="575"/>
                  </a:lnTo>
                  <a:lnTo>
                    <a:pt x="176" y="532"/>
                  </a:lnTo>
                  <a:lnTo>
                    <a:pt x="163" y="489"/>
                  </a:lnTo>
                  <a:lnTo>
                    <a:pt x="150" y="448"/>
                  </a:lnTo>
                  <a:lnTo>
                    <a:pt x="138" y="408"/>
                  </a:lnTo>
                  <a:lnTo>
                    <a:pt x="126" y="368"/>
                  </a:lnTo>
                  <a:lnTo>
                    <a:pt x="116" y="328"/>
                  </a:lnTo>
                  <a:lnTo>
                    <a:pt x="106" y="289"/>
                  </a:lnTo>
                  <a:lnTo>
                    <a:pt x="95" y="249"/>
                  </a:lnTo>
                  <a:lnTo>
                    <a:pt x="86" y="211"/>
                  </a:lnTo>
                  <a:lnTo>
                    <a:pt x="77" y="172"/>
                  </a:lnTo>
                  <a:lnTo>
                    <a:pt x="68" y="133"/>
                  </a:lnTo>
                  <a:lnTo>
                    <a:pt x="60" y="93"/>
                  </a:lnTo>
                  <a:lnTo>
                    <a:pt x="52" y="53"/>
                  </a:lnTo>
                  <a:lnTo>
                    <a:pt x="44" y="13"/>
                  </a:lnTo>
                  <a:lnTo>
                    <a:pt x="35" y="36"/>
                  </a:lnTo>
                  <a:lnTo>
                    <a:pt x="9" y="0"/>
                  </a:lnTo>
                  <a:close/>
                </a:path>
              </a:pathLst>
            </a:custGeom>
            <a:solidFill>
              <a:srgbClr val="000000"/>
            </a:solidFill>
            <a:ln w="9525">
              <a:noFill/>
              <a:round/>
              <a:headEnd/>
              <a:tailEnd/>
            </a:ln>
          </p:spPr>
          <p:txBody>
            <a:bodyPr wrap="none" anchor="ctr"/>
            <a:lstStyle/>
            <a:p>
              <a:endParaRPr lang="pt-BR"/>
            </a:p>
          </p:txBody>
        </p:sp>
        <p:sp>
          <p:nvSpPr>
            <p:cNvPr id="146" name="Freeform 140"/>
            <p:cNvSpPr>
              <a:spLocks noChangeArrowheads="1"/>
            </p:cNvSpPr>
            <p:nvPr/>
          </p:nvSpPr>
          <p:spPr bwMode="auto">
            <a:xfrm>
              <a:off x="4646" y="2737"/>
              <a:ext cx="64" cy="41"/>
            </a:xfrm>
            <a:custGeom>
              <a:avLst/>
              <a:gdLst>
                <a:gd name="T0" fmla="*/ 59 w 209"/>
                <a:gd name="T1" fmla="*/ 13 h 139"/>
                <a:gd name="T2" fmla="*/ 59 w 209"/>
                <a:gd name="T3" fmla="*/ 0 h 139"/>
                <a:gd name="T4" fmla="*/ 55 w 209"/>
                <a:gd name="T5" fmla="*/ 1 h 139"/>
                <a:gd name="T6" fmla="*/ 52 w 209"/>
                <a:gd name="T7" fmla="*/ 3 h 139"/>
                <a:gd name="T8" fmla="*/ 48 w 209"/>
                <a:gd name="T9" fmla="*/ 5 h 139"/>
                <a:gd name="T10" fmla="*/ 44 w 209"/>
                <a:gd name="T11" fmla="*/ 6 h 139"/>
                <a:gd name="T12" fmla="*/ 40 w 209"/>
                <a:gd name="T13" fmla="*/ 8 h 139"/>
                <a:gd name="T14" fmla="*/ 37 w 209"/>
                <a:gd name="T15" fmla="*/ 9 h 139"/>
                <a:gd name="T16" fmla="*/ 33 w 209"/>
                <a:gd name="T17" fmla="*/ 11 h 139"/>
                <a:gd name="T18" fmla="*/ 30 w 209"/>
                <a:gd name="T19" fmla="*/ 13 h 139"/>
                <a:gd name="T20" fmla="*/ 26 w 209"/>
                <a:gd name="T21" fmla="*/ 15 h 139"/>
                <a:gd name="T22" fmla="*/ 22 w 209"/>
                <a:gd name="T23" fmla="*/ 17 h 139"/>
                <a:gd name="T24" fmla="*/ 18 w 209"/>
                <a:gd name="T25" fmla="*/ 19 h 139"/>
                <a:gd name="T26" fmla="*/ 15 w 209"/>
                <a:gd name="T27" fmla="*/ 21 h 139"/>
                <a:gd name="T28" fmla="*/ 11 w 209"/>
                <a:gd name="T29" fmla="*/ 23 h 139"/>
                <a:gd name="T30" fmla="*/ 7 w 209"/>
                <a:gd name="T31" fmla="*/ 26 h 139"/>
                <a:gd name="T32" fmla="*/ 4 w 209"/>
                <a:gd name="T33" fmla="*/ 28 h 139"/>
                <a:gd name="T34" fmla="*/ 0 w 209"/>
                <a:gd name="T35" fmla="*/ 30 h 139"/>
                <a:gd name="T36" fmla="*/ 8 w 209"/>
                <a:gd name="T37" fmla="*/ 41 h 139"/>
                <a:gd name="T38" fmla="*/ 11 w 209"/>
                <a:gd name="T39" fmla="*/ 39 h 139"/>
                <a:gd name="T40" fmla="*/ 15 w 209"/>
                <a:gd name="T41" fmla="*/ 36 h 139"/>
                <a:gd name="T42" fmla="*/ 18 w 209"/>
                <a:gd name="T43" fmla="*/ 35 h 139"/>
                <a:gd name="T44" fmla="*/ 22 w 209"/>
                <a:gd name="T45" fmla="*/ 33 h 139"/>
                <a:gd name="T46" fmla="*/ 25 w 209"/>
                <a:gd name="T47" fmla="*/ 31 h 139"/>
                <a:gd name="T48" fmla="*/ 29 w 209"/>
                <a:gd name="T49" fmla="*/ 29 h 139"/>
                <a:gd name="T50" fmla="*/ 33 w 209"/>
                <a:gd name="T51" fmla="*/ 27 h 139"/>
                <a:gd name="T52" fmla="*/ 36 w 209"/>
                <a:gd name="T53" fmla="*/ 24 h 139"/>
                <a:gd name="T54" fmla="*/ 39 w 209"/>
                <a:gd name="T55" fmla="*/ 23 h 139"/>
                <a:gd name="T56" fmla="*/ 43 w 209"/>
                <a:gd name="T57" fmla="*/ 22 h 139"/>
                <a:gd name="T58" fmla="*/ 47 w 209"/>
                <a:gd name="T59" fmla="*/ 19 h 139"/>
                <a:gd name="T60" fmla="*/ 50 w 209"/>
                <a:gd name="T61" fmla="*/ 18 h 139"/>
                <a:gd name="T62" fmla="*/ 54 w 209"/>
                <a:gd name="T63" fmla="*/ 17 h 139"/>
                <a:gd name="T64" fmla="*/ 57 w 209"/>
                <a:gd name="T65" fmla="*/ 15 h 139"/>
                <a:gd name="T66" fmla="*/ 60 w 209"/>
                <a:gd name="T67" fmla="*/ 14 h 139"/>
                <a:gd name="T68" fmla="*/ 64 w 209"/>
                <a:gd name="T69" fmla="*/ 12 h 139"/>
                <a:gd name="T70" fmla="*/ 63 w 209"/>
                <a:gd name="T71" fmla="*/ 0 h 139"/>
                <a:gd name="T72" fmla="*/ 59 w 209"/>
                <a:gd name="T73" fmla="*/ 13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9"/>
                <a:gd name="T112" fmla="*/ 0 h 139"/>
                <a:gd name="T113" fmla="*/ 209 w 209"/>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9" h="139">
                  <a:moveTo>
                    <a:pt x="194" y="43"/>
                  </a:moveTo>
                  <a:lnTo>
                    <a:pt x="193" y="1"/>
                  </a:lnTo>
                  <a:lnTo>
                    <a:pt x="181" y="5"/>
                  </a:lnTo>
                  <a:lnTo>
                    <a:pt x="169" y="10"/>
                  </a:lnTo>
                  <a:lnTo>
                    <a:pt x="157" y="16"/>
                  </a:lnTo>
                  <a:lnTo>
                    <a:pt x="145" y="20"/>
                  </a:lnTo>
                  <a:lnTo>
                    <a:pt x="132" y="27"/>
                  </a:lnTo>
                  <a:lnTo>
                    <a:pt x="122" y="32"/>
                  </a:lnTo>
                  <a:lnTo>
                    <a:pt x="109" y="37"/>
                  </a:lnTo>
                  <a:lnTo>
                    <a:pt x="97" y="44"/>
                  </a:lnTo>
                  <a:lnTo>
                    <a:pt x="84" y="51"/>
                  </a:lnTo>
                  <a:lnTo>
                    <a:pt x="71" y="58"/>
                  </a:lnTo>
                  <a:lnTo>
                    <a:pt x="60" y="65"/>
                  </a:lnTo>
                  <a:lnTo>
                    <a:pt x="48" y="72"/>
                  </a:lnTo>
                  <a:lnTo>
                    <a:pt x="36" y="79"/>
                  </a:lnTo>
                  <a:lnTo>
                    <a:pt x="23" y="87"/>
                  </a:lnTo>
                  <a:lnTo>
                    <a:pt x="12" y="95"/>
                  </a:lnTo>
                  <a:lnTo>
                    <a:pt x="0" y="103"/>
                  </a:lnTo>
                  <a:lnTo>
                    <a:pt x="26" y="139"/>
                  </a:lnTo>
                  <a:lnTo>
                    <a:pt x="37" y="131"/>
                  </a:lnTo>
                  <a:lnTo>
                    <a:pt x="48" y="123"/>
                  </a:lnTo>
                  <a:lnTo>
                    <a:pt x="59" y="117"/>
                  </a:lnTo>
                  <a:lnTo>
                    <a:pt x="71" y="111"/>
                  </a:lnTo>
                  <a:lnTo>
                    <a:pt x="83" y="104"/>
                  </a:lnTo>
                  <a:lnTo>
                    <a:pt x="94" y="97"/>
                  </a:lnTo>
                  <a:lnTo>
                    <a:pt x="107" y="90"/>
                  </a:lnTo>
                  <a:lnTo>
                    <a:pt x="117" y="83"/>
                  </a:lnTo>
                  <a:lnTo>
                    <a:pt x="127" y="79"/>
                  </a:lnTo>
                  <a:lnTo>
                    <a:pt x="140" y="73"/>
                  </a:lnTo>
                  <a:lnTo>
                    <a:pt x="153" y="66"/>
                  </a:lnTo>
                  <a:lnTo>
                    <a:pt x="163" y="61"/>
                  </a:lnTo>
                  <a:lnTo>
                    <a:pt x="175" y="57"/>
                  </a:lnTo>
                  <a:lnTo>
                    <a:pt x="187" y="51"/>
                  </a:lnTo>
                  <a:lnTo>
                    <a:pt x="197" y="47"/>
                  </a:lnTo>
                  <a:lnTo>
                    <a:pt x="209" y="42"/>
                  </a:lnTo>
                  <a:lnTo>
                    <a:pt x="207" y="0"/>
                  </a:lnTo>
                  <a:lnTo>
                    <a:pt x="194" y="43"/>
                  </a:lnTo>
                  <a:close/>
                </a:path>
              </a:pathLst>
            </a:custGeom>
            <a:solidFill>
              <a:srgbClr val="000000"/>
            </a:solidFill>
            <a:ln w="9525">
              <a:noFill/>
              <a:round/>
              <a:headEnd/>
              <a:tailEnd/>
            </a:ln>
          </p:spPr>
          <p:txBody>
            <a:bodyPr wrap="none" anchor="ctr"/>
            <a:lstStyle/>
            <a:p>
              <a:endParaRPr lang="pt-BR"/>
            </a:p>
          </p:txBody>
        </p:sp>
        <p:sp>
          <p:nvSpPr>
            <p:cNvPr id="147" name="Freeform 141"/>
            <p:cNvSpPr>
              <a:spLocks noChangeArrowheads="1"/>
            </p:cNvSpPr>
            <p:nvPr/>
          </p:nvSpPr>
          <p:spPr bwMode="auto">
            <a:xfrm>
              <a:off x="4640" y="2720"/>
              <a:ext cx="70" cy="30"/>
            </a:xfrm>
            <a:custGeom>
              <a:avLst/>
              <a:gdLst>
                <a:gd name="T0" fmla="*/ 0 w 225"/>
                <a:gd name="T1" fmla="*/ 1 h 103"/>
                <a:gd name="T2" fmla="*/ 3 w 225"/>
                <a:gd name="T3" fmla="*/ 12 h 103"/>
                <a:gd name="T4" fmla="*/ 7 w 225"/>
                <a:gd name="T5" fmla="*/ 14 h 103"/>
                <a:gd name="T6" fmla="*/ 11 w 225"/>
                <a:gd name="T7" fmla="*/ 15 h 103"/>
                <a:gd name="T8" fmla="*/ 15 w 225"/>
                <a:gd name="T9" fmla="*/ 16 h 103"/>
                <a:gd name="T10" fmla="*/ 19 w 225"/>
                <a:gd name="T11" fmla="*/ 17 h 103"/>
                <a:gd name="T12" fmla="*/ 23 w 225"/>
                <a:gd name="T13" fmla="*/ 18 h 103"/>
                <a:gd name="T14" fmla="*/ 27 w 225"/>
                <a:gd name="T15" fmla="*/ 19 h 103"/>
                <a:gd name="T16" fmla="*/ 31 w 225"/>
                <a:gd name="T17" fmla="*/ 20 h 103"/>
                <a:gd name="T18" fmla="*/ 35 w 225"/>
                <a:gd name="T19" fmla="*/ 21 h 103"/>
                <a:gd name="T20" fmla="*/ 39 w 225"/>
                <a:gd name="T21" fmla="*/ 22 h 103"/>
                <a:gd name="T22" fmla="*/ 42 w 225"/>
                <a:gd name="T23" fmla="*/ 23 h 103"/>
                <a:gd name="T24" fmla="*/ 46 w 225"/>
                <a:gd name="T25" fmla="*/ 24 h 103"/>
                <a:gd name="T26" fmla="*/ 50 w 225"/>
                <a:gd name="T27" fmla="*/ 25 h 103"/>
                <a:gd name="T28" fmla="*/ 54 w 225"/>
                <a:gd name="T29" fmla="*/ 26 h 103"/>
                <a:gd name="T30" fmla="*/ 58 w 225"/>
                <a:gd name="T31" fmla="*/ 28 h 103"/>
                <a:gd name="T32" fmla="*/ 62 w 225"/>
                <a:gd name="T33" fmla="*/ 29 h 103"/>
                <a:gd name="T34" fmla="*/ 66 w 225"/>
                <a:gd name="T35" fmla="*/ 30 h 103"/>
                <a:gd name="T36" fmla="*/ 70 w 225"/>
                <a:gd name="T37" fmla="*/ 17 h 103"/>
                <a:gd name="T38" fmla="*/ 66 w 225"/>
                <a:gd name="T39" fmla="*/ 16 h 103"/>
                <a:gd name="T40" fmla="*/ 62 w 225"/>
                <a:gd name="T41" fmla="*/ 15 h 103"/>
                <a:gd name="T42" fmla="*/ 58 w 225"/>
                <a:gd name="T43" fmla="*/ 14 h 103"/>
                <a:gd name="T44" fmla="*/ 54 w 225"/>
                <a:gd name="T45" fmla="*/ 13 h 103"/>
                <a:gd name="T46" fmla="*/ 50 w 225"/>
                <a:gd name="T47" fmla="*/ 12 h 103"/>
                <a:gd name="T48" fmla="*/ 46 w 225"/>
                <a:gd name="T49" fmla="*/ 11 h 103"/>
                <a:gd name="T50" fmla="*/ 42 w 225"/>
                <a:gd name="T51" fmla="*/ 10 h 103"/>
                <a:gd name="T52" fmla="*/ 39 w 225"/>
                <a:gd name="T53" fmla="*/ 9 h 103"/>
                <a:gd name="T54" fmla="*/ 35 w 225"/>
                <a:gd name="T55" fmla="*/ 8 h 103"/>
                <a:gd name="T56" fmla="*/ 31 w 225"/>
                <a:gd name="T57" fmla="*/ 7 h 103"/>
                <a:gd name="T58" fmla="*/ 27 w 225"/>
                <a:gd name="T59" fmla="*/ 6 h 103"/>
                <a:gd name="T60" fmla="*/ 23 w 225"/>
                <a:gd name="T61" fmla="*/ 4 h 103"/>
                <a:gd name="T62" fmla="*/ 19 w 225"/>
                <a:gd name="T63" fmla="*/ 3 h 103"/>
                <a:gd name="T64" fmla="*/ 15 w 225"/>
                <a:gd name="T65" fmla="*/ 2 h 103"/>
                <a:gd name="T66" fmla="*/ 12 w 225"/>
                <a:gd name="T67" fmla="*/ 1 h 103"/>
                <a:gd name="T68" fmla="*/ 7 w 225"/>
                <a:gd name="T69" fmla="*/ 0 h 103"/>
                <a:gd name="T70" fmla="*/ 10 w 225"/>
                <a:gd name="T71" fmla="*/ 11 h 103"/>
                <a:gd name="T72" fmla="*/ 0 w 225"/>
                <a:gd name="T73" fmla="*/ 1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5"/>
                <a:gd name="T112" fmla="*/ 0 h 103"/>
                <a:gd name="T113" fmla="*/ 225 w 22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5" h="103">
                  <a:moveTo>
                    <a:pt x="0" y="5"/>
                  </a:moveTo>
                  <a:lnTo>
                    <a:pt x="9" y="41"/>
                  </a:lnTo>
                  <a:lnTo>
                    <a:pt x="23" y="47"/>
                  </a:lnTo>
                  <a:lnTo>
                    <a:pt x="36" y="50"/>
                  </a:lnTo>
                  <a:lnTo>
                    <a:pt x="48" y="55"/>
                  </a:lnTo>
                  <a:lnTo>
                    <a:pt x="61" y="58"/>
                  </a:lnTo>
                  <a:lnTo>
                    <a:pt x="73" y="63"/>
                  </a:lnTo>
                  <a:lnTo>
                    <a:pt x="87" y="66"/>
                  </a:lnTo>
                  <a:lnTo>
                    <a:pt x="100" y="70"/>
                  </a:lnTo>
                  <a:lnTo>
                    <a:pt x="112" y="73"/>
                  </a:lnTo>
                  <a:lnTo>
                    <a:pt x="124" y="77"/>
                  </a:lnTo>
                  <a:lnTo>
                    <a:pt x="136" y="80"/>
                  </a:lnTo>
                  <a:lnTo>
                    <a:pt x="149" y="84"/>
                  </a:lnTo>
                  <a:lnTo>
                    <a:pt x="161" y="87"/>
                  </a:lnTo>
                  <a:lnTo>
                    <a:pt x="173" y="90"/>
                  </a:lnTo>
                  <a:lnTo>
                    <a:pt x="185" y="95"/>
                  </a:lnTo>
                  <a:lnTo>
                    <a:pt x="198" y="99"/>
                  </a:lnTo>
                  <a:lnTo>
                    <a:pt x="212" y="103"/>
                  </a:lnTo>
                  <a:lnTo>
                    <a:pt x="225" y="60"/>
                  </a:lnTo>
                  <a:lnTo>
                    <a:pt x="212" y="55"/>
                  </a:lnTo>
                  <a:lnTo>
                    <a:pt x="199" y="52"/>
                  </a:lnTo>
                  <a:lnTo>
                    <a:pt x="187" y="47"/>
                  </a:lnTo>
                  <a:lnTo>
                    <a:pt x="173" y="44"/>
                  </a:lnTo>
                  <a:lnTo>
                    <a:pt x="160" y="40"/>
                  </a:lnTo>
                  <a:lnTo>
                    <a:pt x="148" y="37"/>
                  </a:lnTo>
                  <a:lnTo>
                    <a:pt x="135" y="33"/>
                  </a:lnTo>
                  <a:lnTo>
                    <a:pt x="124" y="30"/>
                  </a:lnTo>
                  <a:lnTo>
                    <a:pt x="111" y="26"/>
                  </a:lnTo>
                  <a:lnTo>
                    <a:pt x="99" y="23"/>
                  </a:lnTo>
                  <a:lnTo>
                    <a:pt x="87" y="20"/>
                  </a:lnTo>
                  <a:lnTo>
                    <a:pt x="74" y="15"/>
                  </a:lnTo>
                  <a:lnTo>
                    <a:pt x="62" y="12"/>
                  </a:lnTo>
                  <a:lnTo>
                    <a:pt x="49" y="7"/>
                  </a:lnTo>
                  <a:lnTo>
                    <a:pt x="37" y="4"/>
                  </a:lnTo>
                  <a:lnTo>
                    <a:pt x="23" y="0"/>
                  </a:lnTo>
                  <a:lnTo>
                    <a:pt x="32" y="37"/>
                  </a:lnTo>
                  <a:lnTo>
                    <a:pt x="0" y="5"/>
                  </a:lnTo>
                  <a:close/>
                </a:path>
              </a:pathLst>
            </a:custGeom>
            <a:solidFill>
              <a:srgbClr val="000000"/>
            </a:solidFill>
            <a:ln w="9525">
              <a:noFill/>
              <a:round/>
              <a:headEnd/>
              <a:tailEnd/>
            </a:ln>
          </p:spPr>
          <p:txBody>
            <a:bodyPr wrap="none" anchor="ctr"/>
            <a:lstStyle/>
            <a:p>
              <a:endParaRPr lang="pt-BR"/>
            </a:p>
          </p:txBody>
        </p:sp>
        <p:sp>
          <p:nvSpPr>
            <p:cNvPr id="148" name="Freeform 142"/>
            <p:cNvSpPr>
              <a:spLocks noChangeArrowheads="1"/>
            </p:cNvSpPr>
            <p:nvPr/>
          </p:nvSpPr>
          <p:spPr bwMode="auto">
            <a:xfrm>
              <a:off x="4640" y="2640"/>
              <a:ext cx="95" cy="91"/>
            </a:xfrm>
            <a:custGeom>
              <a:avLst/>
              <a:gdLst>
                <a:gd name="T0" fmla="*/ 87 w 310"/>
                <a:gd name="T1" fmla="*/ 0 h 304"/>
                <a:gd name="T2" fmla="*/ 81 w 310"/>
                <a:gd name="T3" fmla="*/ 5 h 304"/>
                <a:gd name="T4" fmla="*/ 75 w 310"/>
                <a:gd name="T5" fmla="*/ 10 h 304"/>
                <a:gd name="T6" fmla="*/ 69 w 310"/>
                <a:gd name="T7" fmla="*/ 15 h 304"/>
                <a:gd name="T8" fmla="*/ 63 w 310"/>
                <a:gd name="T9" fmla="*/ 20 h 304"/>
                <a:gd name="T10" fmla="*/ 58 w 310"/>
                <a:gd name="T11" fmla="*/ 25 h 304"/>
                <a:gd name="T12" fmla="*/ 53 w 310"/>
                <a:gd name="T13" fmla="*/ 30 h 304"/>
                <a:gd name="T14" fmla="*/ 47 w 310"/>
                <a:gd name="T15" fmla="*/ 35 h 304"/>
                <a:gd name="T16" fmla="*/ 42 w 310"/>
                <a:gd name="T17" fmla="*/ 40 h 304"/>
                <a:gd name="T18" fmla="*/ 36 w 310"/>
                <a:gd name="T19" fmla="*/ 46 h 304"/>
                <a:gd name="T20" fmla="*/ 31 w 310"/>
                <a:gd name="T21" fmla="*/ 51 h 304"/>
                <a:gd name="T22" fmla="*/ 26 w 310"/>
                <a:gd name="T23" fmla="*/ 56 h 304"/>
                <a:gd name="T24" fmla="*/ 21 w 310"/>
                <a:gd name="T25" fmla="*/ 61 h 304"/>
                <a:gd name="T26" fmla="*/ 15 w 310"/>
                <a:gd name="T27" fmla="*/ 66 h 304"/>
                <a:gd name="T28" fmla="*/ 10 w 310"/>
                <a:gd name="T29" fmla="*/ 71 h 304"/>
                <a:gd name="T30" fmla="*/ 5 w 310"/>
                <a:gd name="T31" fmla="*/ 76 h 304"/>
                <a:gd name="T32" fmla="*/ 0 w 310"/>
                <a:gd name="T33" fmla="*/ 81 h 304"/>
                <a:gd name="T34" fmla="*/ 10 w 310"/>
                <a:gd name="T35" fmla="*/ 91 h 304"/>
                <a:gd name="T36" fmla="*/ 15 w 310"/>
                <a:gd name="T37" fmla="*/ 86 h 304"/>
                <a:gd name="T38" fmla="*/ 20 w 310"/>
                <a:gd name="T39" fmla="*/ 80 h 304"/>
                <a:gd name="T40" fmla="*/ 25 w 310"/>
                <a:gd name="T41" fmla="*/ 75 h 304"/>
                <a:gd name="T42" fmla="*/ 31 w 310"/>
                <a:gd name="T43" fmla="*/ 70 h 304"/>
                <a:gd name="T44" fmla="*/ 36 w 310"/>
                <a:gd name="T45" fmla="*/ 65 h 304"/>
                <a:gd name="T46" fmla="*/ 41 w 310"/>
                <a:gd name="T47" fmla="*/ 60 h 304"/>
                <a:gd name="T48" fmla="*/ 46 w 310"/>
                <a:gd name="T49" fmla="*/ 55 h 304"/>
                <a:gd name="T50" fmla="*/ 51 w 310"/>
                <a:gd name="T51" fmla="*/ 50 h 304"/>
                <a:gd name="T52" fmla="*/ 57 w 310"/>
                <a:gd name="T53" fmla="*/ 45 h 304"/>
                <a:gd name="T54" fmla="*/ 62 w 310"/>
                <a:gd name="T55" fmla="*/ 40 h 304"/>
                <a:gd name="T56" fmla="*/ 67 w 310"/>
                <a:gd name="T57" fmla="*/ 35 h 304"/>
                <a:gd name="T58" fmla="*/ 73 w 310"/>
                <a:gd name="T59" fmla="*/ 30 h 304"/>
                <a:gd name="T60" fmla="*/ 78 w 310"/>
                <a:gd name="T61" fmla="*/ 25 h 304"/>
                <a:gd name="T62" fmla="*/ 84 w 310"/>
                <a:gd name="T63" fmla="*/ 20 h 304"/>
                <a:gd name="T64" fmla="*/ 90 w 310"/>
                <a:gd name="T65" fmla="*/ 15 h 304"/>
                <a:gd name="T66" fmla="*/ 95 w 310"/>
                <a:gd name="T67" fmla="*/ 10 h 304"/>
                <a:gd name="T68" fmla="*/ 87 w 310"/>
                <a:gd name="T69" fmla="*/ 0 h 3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0"/>
                <a:gd name="T106" fmla="*/ 0 h 304"/>
                <a:gd name="T107" fmla="*/ 310 w 310"/>
                <a:gd name="T108" fmla="*/ 304 h 3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0" h="304">
                  <a:moveTo>
                    <a:pt x="283" y="0"/>
                  </a:moveTo>
                  <a:lnTo>
                    <a:pt x="263" y="16"/>
                  </a:lnTo>
                  <a:lnTo>
                    <a:pt x="244" y="32"/>
                  </a:lnTo>
                  <a:lnTo>
                    <a:pt x="225" y="50"/>
                  </a:lnTo>
                  <a:lnTo>
                    <a:pt x="207" y="67"/>
                  </a:lnTo>
                  <a:lnTo>
                    <a:pt x="190" y="84"/>
                  </a:lnTo>
                  <a:lnTo>
                    <a:pt x="173" y="100"/>
                  </a:lnTo>
                  <a:lnTo>
                    <a:pt x="153" y="117"/>
                  </a:lnTo>
                  <a:lnTo>
                    <a:pt x="136" y="134"/>
                  </a:lnTo>
                  <a:lnTo>
                    <a:pt x="119" y="152"/>
                  </a:lnTo>
                  <a:lnTo>
                    <a:pt x="102" y="169"/>
                  </a:lnTo>
                  <a:lnTo>
                    <a:pt x="85" y="186"/>
                  </a:lnTo>
                  <a:lnTo>
                    <a:pt x="68" y="203"/>
                  </a:lnTo>
                  <a:lnTo>
                    <a:pt x="50" y="221"/>
                  </a:lnTo>
                  <a:lnTo>
                    <a:pt x="34" y="238"/>
                  </a:lnTo>
                  <a:lnTo>
                    <a:pt x="17" y="254"/>
                  </a:lnTo>
                  <a:lnTo>
                    <a:pt x="0" y="272"/>
                  </a:lnTo>
                  <a:lnTo>
                    <a:pt x="32" y="304"/>
                  </a:lnTo>
                  <a:lnTo>
                    <a:pt x="49" y="287"/>
                  </a:lnTo>
                  <a:lnTo>
                    <a:pt x="66" y="268"/>
                  </a:lnTo>
                  <a:lnTo>
                    <a:pt x="82" y="251"/>
                  </a:lnTo>
                  <a:lnTo>
                    <a:pt x="100" y="235"/>
                  </a:lnTo>
                  <a:lnTo>
                    <a:pt x="117" y="218"/>
                  </a:lnTo>
                  <a:lnTo>
                    <a:pt x="134" y="201"/>
                  </a:lnTo>
                  <a:lnTo>
                    <a:pt x="151" y="184"/>
                  </a:lnTo>
                  <a:lnTo>
                    <a:pt x="168" y="166"/>
                  </a:lnTo>
                  <a:lnTo>
                    <a:pt x="185" y="149"/>
                  </a:lnTo>
                  <a:lnTo>
                    <a:pt x="203" y="132"/>
                  </a:lnTo>
                  <a:lnTo>
                    <a:pt x="220" y="116"/>
                  </a:lnTo>
                  <a:lnTo>
                    <a:pt x="239" y="99"/>
                  </a:lnTo>
                  <a:lnTo>
                    <a:pt x="255" y="82"/>
                  </a:lnTo>
                  <a:lnTo>
                    <a:pt x="274" y="67"/>
                  </a:lnTo>
                  <a:lnTo>
                    <a:pt x="293" y="51"/>
                  </a:lnTo>
                  <a:lnTo>
                    <a:pt x="310" y="35"/>
                  </a:lnTo>
                  <a:lnTo>
                    <a:pt x="283" y="0"/>
                  </a:lnTo>
                  <a:close/>
                </a:path>
              </a:pathLst>
            </a:custGeom>
            <a:solidFill>
              <a:srgbClr val="000000"/>
            </a:solidFill>
            <a:ln w="9525">
              <a:noFill/>
              <a:round/>
              <a:headEnd/>
              <a:tailEnd/>
            </a:ln>
          </p:spPr>
          <p:txBody>
            <a:bodyPr wrap="none" anchor="ctr"/>
            <a:lstStyle/>
            <a:p>
              <a:endParaRPr lang="pt-BR"/>
            </a:p>
          </p:txBody>
        </p:sp>
        <p:sp>
          <p:nvSpPr>
            <p:cNvPr id="149" name="Freeform 143"/>
            <p:cNvSpPr>
              <a:spLocks noChangeArrowheads="1"/>
            </p:cNvSpPr>
            <p:nvPr/>
          </p:nvSpPr>
          <p:spPr bwMode="auto">
            <a:xfrm>
              <a:off x="4640" y="2718"/>
              <a:ext cx="12" cy="13"/>
            </a:xfrm>
            <a:custGeom>
              <a:avLst/>
              <a:gdLst>
                <a:gd name="T0" fmla="*/ 9 w 37"/>
                <a:gd name="T1" fmla="*/ 13 h 39"/>
                <a:gd name="T2" fmla="*/ 11 w 37"/>
                <a:gd name="T3" fmla="*/ 10 h 39"/>
                <a:gd name="T4" fmla="*/ 12 w 37"/>
                <a:gd name="T5" fmla="*/ 8 h 39"/>
                <a:gd name="T6" fmla="*/ 11 w 37"/>
                <a:gd name="T7" fmla="*/ 5 h 39"/>
                <a:gd name="T8" fmla="*/ 10 w 37"/>
                <a:gd name="T9" fmla="*/ 3 h 39"/>
                <a:gd name="T10" fmla="*/ 8 w 37"/>
                <a:gd name="T11" fmla="*/ 1 h 39"/>
                <a:gd name="T12" fmla="*/ 6 w 37"/>
                <a:gd name="T13" fmla="*/ 0 h 39"/>
                <a:gd name="T14" fmla="*/ 3 w 37"/>
                <a:gd name="T15" fmla="*/ 0 h 39"/>
                <a:gd name="T16" fmla="*/ 0 w 37"/>
                <a:gd name="T17" fmla="*/ 2 h 39"/>
                <a:gd name="T18" fmla="*/ 9 w 37"/>
                <a:gd name="T19" fmla="*/ 1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9"/>
                <a:gd name="T32" fmla="*/ 37 w 37"/>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9">
                  <a:moveTo>
                    <a:pt x="28" y="39"/>
                  </a:moveTo>
                  <a:lnTo>
                    <a:pt x="35" y="31"/>
                  </a:lnTo>
                  <a:lnTo>
                    <a:pt x="37" y="23"/>
                  </a:lnTo>
                  <a:lnTo>
                    <a:pt x="35" y="15"/>
                  </a:lnTo>
                  <a:lnTo>
                    <a:pt x="31" y="8"/>
                  </a:lnTo>
                  <a:lnTo>
                    <a:pt x="26" y="2"/>
                  </a:lnTo>
                  <a:lnTo>
                    <a:pt x="18" y="0"/>
                  </a:lnTo>
                  <a:lnTo>
                    <a:pt x="10" y="0"/>
                  </a:lnTo>
                  <a:lnTo>
                    <a:pt x="0" y="5"/>
                  </a:lnTo>
                  <a:lnTo>
                    <a:pt x="28" y="39"/>
                  </a:lnTo>
                  <a:close/>
                </a:path>
              </a:pathLst>
            </a:custGeom>
            <a:solidFill>
              <a:srgbClr val="000000"/>
            </a:solidFill>
            <a:ln w="9525">
              <a:noFill/>
              <a:round/>
              <a:headEnd/>
              <a:tailEnd/>
            </a:ln>
          </p:spPr>
          <p:txBody>
            <a:bodyPr wrap="none" anchor="ctr"/>
            <a:lstStyle/>
            <a:p>
              <a:endParaRPr lang="pt-BR"/>
            </a:p>
          </p:txBody>
        </p:sp>
        <p:sp>
          <p:nvSpPr>
            <p:cNvPr id="150" name="Freeform 144"/>
            <p:cNvSpPr>
              <a:spLocks noChangeArrowheads="1"/>
            </p:cNvSpPr>
            <p:nvPr/>
          </p:nvSpPr>
          <p:spPr bwMode="auto">
            <a:xfrm>
              <a:off x="4492" y="2261"/>
              <a:ext cx="368" cy="440"/>
            </a:xfrm>
            <a:custGeom>
              <a:avLst/>
              <a:gdLst>
                <a:gd name="T0" fmla="*/ 112 w 1186"/>
                <a:gd name="T1" fmla="*/ 85 h 1489"/>
                <a:gd name="T2" fmla="*/ 89 w 1186"/>
                <a:gd name="T3" fmla="*/ 81 h 1489"/>
                <a:gd name="T4" fmla="*/ 66 w 1186"/>
                <a:gd name="T5" fmla="*/ 77 h 1489"/>
                <a:gd name="T6" fmla="*/ 42 w 1186"/>
                <a:gd name="T7" fmla="*/ 72 h 1489"/>
                <a:gd name="T8" fmla="*/ 18 w 1186"/>
                <a:gd name="T9" fmla="*/ 66 h 1489"/>
                <a:gd name="T10" fmla="*/ 4 w 1186"/>
                <a:gd name="T11" fmla="*/ 69 h 1489"/>
                <a:gd name="T12" fmla="*/ 18 w 1186"/>
                <a:gd name="T13" fmla="*/ 91 h 1489"/>
                <a:gd name="T14" fmla="*/ 33 w 1186"/>
                <a:gd name="T15" fmla="*/ 111 h 1489"/>
                <a:gd name="T16" fmla="*/ 48 w 1186"/>
                <a:gd name="T17" fmla="*/ 129 h 1489"/>
                <a:gd name="T18" fmla="*/ 64 w 1186"/>
                <a:gd name="T19" fmla="*/ 147 h 1489"/>
                <a:gd name="T20" fmla="*/ 83 w 1186"/>
                <a:gd name="T21" fmla="*/ 165 h 1489"/>
                <a:gd name="T22" fmla="*/ 70 w 1186"/>
                <a:gd name="T23" fmla="*/ 181 h 1489"/>
                <a:gd name="T24" fmla="*/ 56 w 1186"/>
                <a:gd name="T25" fmla="*/ 196 h 1489"/>
                <a:gd name="T26" fmla="*/ 43 w 1186"/>
                <a:gd name="T27" fmla="*/ 209 h 1489"/>
                <a:gd name="T28" fmla="*/ 30 w 1186"/>
                <a:gd name="T29" fmla="*/ 222 h 1489"/>
                <a:gd name="T30" fmla="*/ 15 w 1186"/>
                <a:gd name="T31" fmla="*/ 236 h 1489"/>
                <a:gd name="T32" fmla="*/ 20 w 1186"/>
                <a:gd name="T33" fmla="*/ 250 h 1489"/>
                <a:gd name="T34" fmla="*/ 35 w 1186"/>
                <a:gd name="T35" fmla="*/ 259 h 1489"/>
                <a:gd name="T36" fmla="*/ 52 w 1186"/>
                <a:gd name="T37" fmla="*/ 263 h 1489"/>
                <a:gd name="T38" fmla="*/ 70 w 1186"/>
                <a:gd name="T39" fmla="*/ 265 h 1489"/>
                <a:gd name="T40" fmla="*/ 90 w 1186"/>
                <a:gd name="T41" fmla="*/ 266 h 1489"/>
                <a:gd name="T42" fmla="*/ 109 w 1186"/>
                <a:gd name="T43" fmla="*/ 267 h 1489"/>
                <a:gd name="T44" fmla="*/ 120 w 1186"/>
                <a:gd name="T45" fmla="*/ 265 h 1489"/>
                <a:gd name="T46" fmla="*/ 131 w 1186"/>
                <a:gd name="T47" fmla="*/ 259 h 1489"/>
                <a:gd name="T48" fmla="*/ 141 w 1186"/>
                <a:gd name="T49" fmla="*/ 253 h 1489"/>
                <a:gd name="T50" fmla="*/ 152 w 1186"/>
                <a:gd name="T51" fmla="*/ 247 h 1489"/>
                <a:gd name="T52" fmla="*/ 164 w 1186"/>
                <a:gd name="T53" fmla="*/ 246 h 1489"/>
                <a:gd name="T54" fmla="*/ 172 w 1186"/>
                <a:gd name="T55" fmla="*/ 254 h 1489"/>
                <a:gd name="T56" fmla="*/ 174 w 1186"/>
                <a:gd name="T57" fmla="*/ 269 h 1489"/>
                <a:gd name="T58" fmla="*/ 166 w 1186"/>
                <a:gd name="T59" fmla="*/ 279 h 1489"/>
                <a:gd name="T60" fmla="*/ 156 w 1186"/>
                <a:gd name="T61" fmla="*/ 282 h 1489"/>
                <a:gd name="T62" fmla="*/ 144 w 1186"/>
                <a:gd name="T63" fmla="*/ 283 h 1489"/>
                <a:gd name="T64" fmla="*/ 131 w 1186"/>
                <a:gd name="T65" fmla="*/ 283 h 1489"/>
                <a:gd name="T66" fmla="*/ 119 w 1186"/>
                <a:gd name="T67" fmla="*/ 284 h 1489"/>
                <a:gd name="T68" fmla="*/ 109 w 1186"/>
                <a:gd name="T69" fmla="*/ 289 h 1489"/>
                <a:gd name="T70" fmla="*/ 104 w 1186"/>
                <a:gd name="T71" fmla="*/ 314 h 1489"/>
                <a:gd name="T72" fmla="*/ 117 w 1186"/>
                <a:gd name="T73" fmla="*/ 325 h 1489"/>
                <a:gd name="T74" fmla="*/ 132 w 1186"/>
                <a:gd name="T75" fmla="*/ 324 h 1489"/>
                <a:gd name="T76" fmla="*/ 146 w 1186"/>
                <a:gd name="T77" fmla="*/ 327 h 1489"/>
                <a:gd name="T78" fmla="*/ 167 w 1186"/>
                <a:gd name="T79" fmla="*/ 349 h 1489"/>
                <a:gd name="T80" fmla="*/ 190 w 1186"/>
                <a:gd name="T81" fmla="*/ 371 h 1489"/>
                <a:gd name="T82" fmla="*/ 215 w 1186"/>
                <a:gd name="T83" fmla="*/ 392 h 1489"/>
                <a:gd name="T84" fmla="*/ 240 w 1186"/>
                <a:gd name="T85" fmla="*/ 413 h 1489"/>
                <a:gd name="T86" fmla="*/ 266 w 1186"/>
                <a:gd name="T87" fmla="*/ 433 h 1489"/>
                <a:gd name="T88" fmla="*/ 285 w 1186"/>
                <a:gd name="T89" fmla="*/ 424 h 1489"/>
                <a:gd name="T90" fmla="*/ 302 w 1186"/>
                <a:gd name="T91" fmla="*/ 401 h 1489"/>
                <a:gd name="T92" fmla="*/ 317 w 1186"/>
                <a:gd name="T93" fmla="*/ 378 h 1489"/>
                <a:gd name="T94" fmla="*/ 332 w 1186"/>
                <a:gd name="T95" fmla="*/ 356 h 1489"/>
                <a:gd name="T96" fmla="*/ 346 w 1186"/>
                <a:gd name="T97" fmla="*/ 333 h 1489"/>
                <a:gd name="T98" fmla="*/ 356 w 1186"/>
                <a:gd name="T99" fmla="*/ 298 h 1489"/>
                <a:gd name="T100" fmla="*/ 361 w 1186"/>
                <a:gd name="T101" fmla="*/ 238 h 1489"/>
                <a:gd name="T102" fmla="*/ 366 w 1186"/>
                <a:gd name="T103" fmla="*/ 179 h 1489"/>
                <a:gd name="T104" fmla="*/ 348 w 1186"/>
                <a:gd name="T105" fmla="*/ 139 h 1489"/>
                <a:gd name="T106" fmla="*/ 318 w 1186"/>
                <a:gd name="T107" fmla="*/ 109 h 1489"/>
                <a:gd name="T108" fmla="*/ 288 w 1186"/>
                <a:gd name="T109" fmla="*/ 79 h 1489"/>
                <a:gd name="T110" fmla="*/ 258 w 1186"/>
                <a:gd name="T111" fmla="*/ 50 h 1489"/>
                <a:gd name="T112" fmla="*/ 228 w 1186"/>
                <a:gd name="T113" fmla="*/ 20 h 1489"/>
                <a:gd name="T114" fmla="*/ 203 w 1186"/>
                <a:gd name="T115" fmla="*/ 4 h 1489"/>
                <a:gd name="T116" fmla="*/ 187 w 1186"/>
                <a:gd name="T117" fmla="*/ 17 h 1489"/>
                <a:gd name="T118" fmla="*/ 171 w 1186"/>
                <a:gd name="T119" fmla="*/ 32 h 1489"/>
                <a:gd name="T120" fmla="*/ 155 w 1186"/>
                <a:gd name="T121" fmla="*/ 49 h 1489"/>
                <a:gd name="T122" fmla="*/ 140 w 1186"/>
                <a:gd name="T123" fmla="*/ 68 h 1489"/>
                <a:gd name="T124" fmla="*/ 127 w 1186"/>
                <a:gd name="T125" fmla="*/ 87 h 14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6"/>
                <a:gd name="T190" fmla="*/ 0 h 1489"/>
                <a:gd name="T191" fmla="*/ 1186 w 1186"/>
                <a:gd name="T192" fmla="*/ 1489 h 14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6" h="1489">
                  <a:moveTo>
                    <a:pt x="410" y="295"/>
                  </a:moveTo>
                  <a:lnTo>
                    <a:pt x="385" y="290"/>
                  </a:lnTo>
                  <a:lnTo>
                    <a:pt x="360" y="286"/>
                  </a:lnTo>
                  <a:lnTo>
                    <a:pt x="335" y="281"/>
                  </a:lnTo>
                  <a:lnTo>
                    <a:pt x="310" y="277"/>
                  </a:lnTo>
                  <a:lnTo>
                    <a:pt x="286" y="273"/>
                  </a:lnTo>
                  <a:lnTo>
                    <a:pt x="261" y="269"/>
                  </a:lnTo>
                  <a:lnTo>
                    <a:pt x="236" y="264"/>
                  </a:lnTo>
                  <a:lnTo>
                    <a:pt x="212" y="259"/>
                  </a:lnTo>
                  <a:lnTo>
                    <a:pt x="187" y="255"/>
                  </a:lnTo>
                  <a:lnTo>
                    <a:pt x="162" y="250"/>
                  </a:lnTo>
                  <a:lnTo>
                    <a:pt x="136" y="245"/>
                  </a:lnTo>
                  <a:lnTo>
                    <a:pt x="110" y="239"/>
                  </a:lnTo>
                  <a:lnTo>
                    <a:pt x="83" y="232"/>
                  </a:lnTo>
                  <a:lnTo>
                    <a:pt x="57" y="225"/>
                  </a:lnTo>
                  <a:lnTo>
                    <a:pt x="28" y="217"/>
                  </a:lnTo>
                  <a:lnTo>
                    <a:pt x="0" y="209"/>
                  </a:lnTo>
                  <a:lnTo>
                    <a:pt x="14" y="234"/>
                  </a:lnTo>
                  <a:lnTo>
                    <a:pt x="29" y="259"/>
                  </a:lnTo>
                  <a:lnTo>
                    <a:pt x="43" y="284"/>
                  </a:lnTo>
                  <a:lnTo>
                    <a:pt x="58" y="308"/>
                  </a:lnTo>
                  <a:lnTo>
                    <a:pt x="74" y="330"/>
                  </a:lnTo>
                  <a:lnTo>
                    <a:pt x="89" y="352"/>
                  </a:lnTo>
                  <a:lnTo>
                    <a:pt x="105" y="374"/>
                  </a:lnTo>
                  <a:lnTo>
                    <a:pt x="121" y="396"/>
                  </a:lnTo>
                  <a:lnTo>
                    <a:pt x="137" y="416"/>
                  </a:lnTo>
                  <a:lnTo>
                    <a:pt x="154" y="437"/>
                  </a:lnTo>
                  <a:lnTo>
                    <a:pt x="171" y="457"/>
                  </a:lnTo>
                  <a:lnTo>
                    <a:pt x="188" y="478"/>
                  </a:lnTo>
                  <a:lnTo>
                    <a:pt x="207" y="498"/>
                  </a:lnTo>
                  <a:lnTo>
                    <a:pt x="226" y="517"/>
                  </a:lnTo>
                  <a:lnTo>
                    <a:pt x="245" y="538"/>
                  </a:lnTo>
                  <a:lnTo>
                    <a:pt x="266" y="557"/>
                  </a:lnTo>
                  <a:lnTo>
                    <a:pt x="251" y="576"/>
                  </a:lnTo>
                  <a:lnTo>
                    <a:pt x="237" y="595"/>
                  </a:lnTo>
                  <a:lnTo>
                    <a:pt x="224" y="612"/>
                  </a:lnTo>
                  <a:lnTo>
                    <a:pt x="210" y="629"/>
                  </a:lnTo>
                  <a:lnTo>
                    <a:pt x="195" y="646"/>
                  </a:lnTo>
                  <a:lnTo>
                    <a:pt x="181" y="662"/>
                  </a:lnTo>
                  <a:lnTo>
                    <a:pt x="168" y="677"/>
                  </a:lnTo>
                  <a:lnTo>
                    <a:pt x="154" y="692"/>
                  </a:lnTo>
                  <a:lnTo>
                    <a:pt x="140" y="707"/>
                  </a:lnTo>
                  <a:lnTo>
                    <a:pt x="125" y="722"/>
                  </a:lnTo>
                  <a:lnTo>
                    <a:pt x="110" y="737"/>
                  </a:lnTo>
                  <a:lnTo>
                    <a:pt x="96" y="752"/>
                  </a:lnTo>
                  <a:lnTo>
                    <a:pt x="81" y="766"/>
                  </a:lnTo>
                  <a:lnTo>
                    <a:pt x="65" y="782"/>
                  </a:lnTo>
                  <a:lnTo>
                    <a:pt x="49" y="797"/>
                  </a:lnTo>
                  <a:lnTo>
                    <a:pt x="32" y="813"/>
                  </a:lnTo>
                  <a:lnTo>
                    <a:pt x="48" y="831"/>
                  </a:lnTo>
                  <a:lnTo>
                    <a:pt x="64" y="845"/>
                  </a:lnTo>
                  <a:lnTo>
                    <a:pt x="80" y="857"/>
                  </a:lnTo>
                  <a:lnTo>
                    <a:pt x="97" y="867"/>
                  </a:lnTo>
                  <a:lnTo>
                    <a:pt x="114" y="875"/>
                  </a:lnTo>
                  <a:lnTo>
                    <a:pt x="131" y="882"/>
                  </a:lnTo>
                  <a:lnTo>
                    <a:pt x="149" y="887"/>
                  </a:lnTo>
                  <a:lnTo>
                    <a:pt x="168" y="891"/>
                  </a:lnTo>
                  <a:lnTo>
                    <a:pt x="187" y="893"/>
                  </a:lnTo>
                  <a:lnTo>
                    <a:pt x="207" y="896"/>
                  </a:lnTo>
                  <a:lnTo>
                    <a:pt x="226" y="897"/>
                  </a:lnTo>
                  <a:lnTo>
                    <a:pt x="247" y="899"/>
                  </a:lnTo>
                  <a:lnTo>
                    <a:pt x="268" y="900"/>
                  </a:lnTo>
                  <a:lnTo>
                    <a:pt x="291" y="901"/>
                  </a:lnTo>
                  <a:lnTo>
                    <a:pt x="314" y="903"/>
                  </a:lnTo>
                  <a:lnTo>
                    <a:pt x="338" y="905"/>
                  </a:lnTo>
                  <a:lnTo>
                    <a:pt x="350" y="905"/>
                  </a:lnTo>
                  <a:lnTo>
                    <a:pt x="362" y="904"/>
                  </a:lnTo>
                  <a:lnTo>
                    <a:pt x="374" y="900"/>
                  </a:lnTo>
                  <a:lnTo>
                    <a:pt x="386" y="896"/>
                  </a:lnTo>
                  <a:lnTo>
                    <a:pt x="398" y="890"/>
                  </a:lnTo>
                  <a:lnTo>
                    <a:pt x="409" y="883"/>
                  </a:lnTo>
                  <a:lnTo>
                    <a:pt x="421" y="876"/>
                  </a:lnTo>
                  <a:lnTo>
                    <a:pt x="433" y="868"/>
                  </a:lnTo>
                  <a:lnTo>
                    <a:pt x="445" y="861"/>
                  </a:lnTo>
                  <a:lnTo>
                    <a:pt x="456" y="855"/>
                  </a:lnTo>
                  <a:lnTo>
                    <a:pt x="467" y="848"/>
                  </a:lnTo>
                  <a:lnTo>
                    <a:pt x="479" y="842"/>
                  </a:lnTo>
                  <a:lnTo>
                    <a:pt x="491" y="837"/>
                  </a:lnTo>
                  <a:lnTo>
                    <a:pt x="503" y="834"/>
                  </a:lnTo>
                  <a:lnTo>
                    <a:pt x="515" y="833"/>
                  </a:lnTo>
                  <a:lnTo>
                    <a:pt x="527" y="833"/>
                  </a:lnTo>
                  <a:lnTo>
                    <a:pt x="538" y="837"/>
                  </a:lnTo>
                  <a:lnTo>
                    <a:pt x="549" y="848"/>
                  </a:lnTo>
                  <a:lnTo>
                    <a:pt x="555" y="861"/>
                  </a:lnTo>
                  <a:lnTo>
                    <a:pt x="560" y="877"/>
                  </a:lnTo>
                  <a:lnTo>
                    <a:pt x="561" y="895"/>
                  </a:lnTo>
                  <a:lnTo>
                    <a:pt x="560" y="912"/>
                  </a:lnTo>
                  <a:lnTo>
                    <a:pt x="554" y="926"/>
                  </a:lnTo>
                  <a:lnTo>
                    <a:pt x="546" y="937"/>
                  </a:lnTo>
                  <a:lnTo>
                    <a:pt x="536" y="944"/>
                  </a:lnTo>
                  <a:lnTo>
                    <a:pt x="526" y="948"/>
                  </a:lnTo>
                  <a:lnTo>
                    <a:pt x="514" y="953"/>
                  </a:lnTo>
                  <a:lnTo>
                    <a:pt x="502" y="955"/>
                  </a:lnTo>
                  <a:lnTo>
                    <a:pt x="489" y="956"/>
                  </a:lnTo>
                  <a:lnTo>
                    <a:pt x="477" y="958"/>
                  </a:lnTo>
                  <a:lnTo>
                    <a:pt x="463" y="958"/>
                  </a:lnTo>
                  <a:lnTo>
                    <a:pt x="449" y="958"/>
                  </a:lnTo>
                  <a:lnTo>
                    <a:pt x="435" y="958"/>
                  </a:lnTo>
                  <a:lnTo>
                    <a:pt x="423" y="958"/>
                  </a:lnTo>
                  <a:lnTo>
                    <a:pt x="409" y="959"/>
                  </a:lnTo>
                  <a:lnTo>
                    <a:pt x="396" y="960"/>
                  </a:lnTo>
                  <a:lnTo>
                    <a:pt x="384" y="962"/>
                  </a:lnTo>
                  <a:lnTo>
                    <a:pt x="372" y="966"/>
                  </a:lnTo>
                  <a:lnTo>
                    <a:pt x="361" y="970"/>
                  </a:lnTo>
                  <a:lnTo>
                    <a:pt x="351" y="977"/>
                  </a:lnTo>
                  <a:lnTo>
                    <a:pt x="335" y="1000"/>
                  </a:lnTo>
                  <a:lnTo>
                    <a:pt x="330" y="1031"/>
                  </a:lnTo>
                  <a:lnTo>
                    <a:pt x="336" y="1062"/>
                  </a:lnTo>
                  <a:lnTo>
                    <a:pt x="351" y="1088"/>
                  </a:lnTo>
                  <a:lnTo>
                    <a:pt x="362" y="1096"/>
                  </a:lnTo>
                  <a:lnTo>
                    <a:pt x="377" y="1099"/>
                  </a:lnTo>
                  <a:lnTo>
                    <a:pt x="393" y="1099"/>
                  </a:lnTo>
                  <a:lnTo>
                    <a:pt x="410" y="1097"/>
                  </a:lnTo>
                  <a:lnTo>
                    <a:pt x="426" y="1096"/>
                  </a:lnTo>
                  <a:lnTo>
                    <a:pt x="442" y="1096"/>
                  </a:lnTo>
                  <a:lnTo>
                    <a:pt x="457" y="1099"/>
                  </a:lnTo>
                  <a:lnTo>
                    <a:pt x="469" y="1107"/>
                  </a:lnTo>
                  <a:lnTo>
                    <a:pt x="491" y="1133"/>
                  </a:lnTo>
                  <a:lnTo>
                    <a:pt x="514" y="1157"/>
                  </a:lnTo>
                  <a:lnTo>
                    <a:pt x="538" y="1182"/>
                  </a:lnTo>
                  <a:lnTo>
                    <a:pt x="562" y="1206"/>
                  </a:lnTo>
                  <a:lnTo>
                    <a:pt x="588" y="1230"/>
                  </a:lnTo>
                  <a:lnTo>
                    <a:pt x="613" y="1255"/>
                  </a:lnTo>
                  <a:lnTo>
                    <a:pt x="639" y="1279"/>
                  </a:lnTo>
                  <a:lnTo>
                    <a:pt x="665" y="1303"/>
                  </a:lnTo>
                  <a:lnTo>
                    <a:pt x="692" y="1327"/>
                  </a:lnTo>
                  <a:lnTo>
                    <a:pt x="719" y="1351"/>
                  </a:lnTo>
                  <a:lnTo>
                    <a:pt x="747" y="1374"/>
                  </a:lnTo>
                  <a:lnTo>
                    <a:pt x="774" y="1398"/>
                  </a:lnTo>
                  <a:lnTo>
                    <a:pt x="801" y="1421"/>
                  </a:lnTo>
                  <a:lnTo>
                    <a:pt x="830" y="1444"/>
                  </a:lnTo>
                  <a:lnTo>
                    <a:pt x="857" y="1467"/>
                  </a:lnTo>
                  <a:lnTo>
                    <a:pt x="886" y="1489"/>
                  </a:lnTo>
                  <a:lnTo>
                    <a:pt x="903" y="1461"/>
                  </a:lnTo>
                  <a:lnTo>
                    <a:pt x="920" y="1435"/>
                  </a:lnTo>
                  <a:lnTo>
                    <a:pt x="938" y="1408"/>
                  </a:lnTo>
                  <a:lnTo>
                    <a:pt x="955" y="1382"/>
                  </a:lnTo>
                  <a:lnTo>
                    <a:pt x="972" y="1357"/>
                  </a:lnTo>
                  <a:lnTo>
                    <a:pt x="989" y="1331"/>
                  </a:lnTo>
                  <a:lnTo>
                    <a:pt x="1006" y="1305"/>
                  </a:lnTo>
                  <a:lnTo>
                    <a:pt x="1023" y="1279"/>
                  </a:lnTo>
                  <a:lnTo>
                    <a:pt x="1039" y="1254"/>
                  </a:lnTo>
                  <a:lnTo>
                    <a:pt x="1055" y="1229"/>
                  </a:lnTo>
                  <a:lnTo>
                    <a:pt x="1070" y="1204"/>
                  </a:lnTo>
                  <a:lnTo>
                    <a:pt x="1086" y="1177"/>
                  </a:lnTo>
                  <a:lnTo>
                    <a:pt x="1100" y="1152"/>
                  </a:lnTo>
                  <a:lnTo>
                    <a:pt x="1114" y="1127"/>
                  </a:lnTo>
                  <a:lnTo>
                    <a:pt x="1127" y="1101"/>
                  </a:lnTo>
                  <a:lnTo>
                    <a:pt x="1140" y="1075"/>
                  </a:lnTo>
                  <a:lnTo>
                    <a:pt x="1146" y="1008"/>
                  </a:lnTo>
                  <a:lnTo>
                    <a:pt x="1151" y="940"/>
                  </a:lnTo>
                  <a:lnTo>
                    <a:pt x="1157" y="873"/>
                  </a:lnTo>
                  <a:lnTo>
                    <a:pt x="1163" y="807"/>
                  </a:lnTo>
                  <a:lnTo>
                    <a:pt x="1169" y="739"/>
                  </a:lnTo>
                  <a:lnTo>
                    <a:pt x="1174" y="671"/>
                  </a:lnTo>
                  <a:lnTo>
                    <a:pt x="1180" y="605"/>
                  </a:lnTo>
                  <a:lnTo>
                    <a:pt x="1186" y="538"/>
                  </a:lnTo>
                  <a:lnTo>
                    <a:pt x="1154" y="504"/>
                  </a:lnTo>
                  <a:lnTo>
                    <a:pt x="1122" y="470"/>
                  </a:lnTo>
                  <a:lnTo>
                    <a:pt x="1090" y="437"/>
                  </a:lnTo>
                  <a:lnTo>
                    <a:pt x="1058" y="403"/>
                  </a:lnTo>
                  <a:lnTo>
                    <a:pt x="1025" y="369"/>
                  </a:lnTo>
                  <a:lnTo>
                    <a:pt x="992" y="336"/>
                  </a:lnTo>
                  <a:lnTo>
                    <a:pt x="960" y="302"/>
                  </a:lnTo>
                  <a:lnTo>
                    <a:pt x="928" y="269"/>
                  </a:lnTo>
                  <a:lnTo>
                    <a:pt x="896" y="235"/>
                  </a:lnTo>
                  <a:lnTo>
                    <a:pt x="864" y="201"/>
                  </a:lnTo>
                  <a:lnTo>
                    <a:pt x="832" y="168"/>
                  </a:lnTo>
                  <a:lnTo>
                    <a:pt x="800" y="135"/>
                  </a:lnTo>
                  <a:lnTo>
                    <a:pt x="767" y="100"/>
                  </a:lnTo>
                  <a:lnTo>
                    <a:pt x="735" y="67"/>
                  </a:lnTo>
                  <a:lnTo>
                    <a:pt x="703" y="33"/>
                  </a:lnTo>
                  <a:lnTo>
                    <a:pt x="671" y="0"/>
                  </a:lnTo>
                  <a:lnTo>
                    <a:pt x="655" y="12"/>
                  </a:lnTo>
                  <a:lnTo>
                    <a:pt x="638" y="26"/>
                  </a:lnTo>
                  <a:lnTo>
                    <a:pt x="621" y="41"/>
                  </a:lnTo>
                  <a:lnTo>
                    <a:pt x="604" y="57"/>
                  </a:lnTo>
                  <a:lnTo>
                    <a:pt x="586" y="73"/>
                  </a:lnTo>
                  <a:lnTo>
                    <a:pt x="568" y="91"/>
                  </a:lnTo>
                  <a:lnTo>
                    <a:pt x="551" y="108"/>
                  </a:lnTo>
                  <a:lnTo>
                    <a:pt x="534" y="128"/>
                  </a:lnTo>
                  <a:lnTo>
                    <a:pt x="517" y="147"/>
                  </a:lnTo>
                  <a:lnTo>
                    <a:pt x="499" y="167"/>
                  </a:lnTo>
                  <a:lnTo>
                    <a:pt x="482" y="187"/>
                  </a:lnTo>
                  <a:lnTo>
                    <a:pt x="466" y="208"/>
                  </a:lnTo>
                  <a:lnTo>
                    <a:pt x="451" y="230"/>
                  </a:lnTo>
                  <a:lnTo>
                    <a:pt x="437" y="251"/>
                  </a:lnTo>
                  <a:lnTo>
                    <a:pt x="423" y="273"/>
                  </a:lnTo>
                  <a:lnTo>
                    <a:pt x="410" y="295"/>
                  </a:lnTo>
                  <a:close/>
                </a:path>
              </a:pathLst>
            </a:custGeom>
            <a:solidFill>
              <a:srgbClr val="FFE6C7"/>
            </a:solidFill>
            <a:ln w="9525">
              <a:noFill/>
              <a:round/>
              <a:headEnd/>
              <a:tailEnd/>
            </a:ln>
          </p:spPr>
          <p:txBody>
            <a:bodyPr wrap="none" anchor="ctr"/>
            <a:lstStyle/>
            <a:p>
              <a:endParaRPr lang="pt-BR"/>
            </a:p>
          </p:txBody>
        </p:sp>
        <p:sp>
          <p:nvSpPr>
            <p:cNvPr id="151" name="Freeform 145"/>
            <p:cNvSpPr>
              <a:spLocks noChangeArrowheads="1"/>
            </p:cNvSpPr>
            <p:nvPr/>
          </p:nvSpPr>
          <p:spPr bwMode="auto">
            <a:xfrm>
              <a:off x="4618" y="2341"/>
              <a:ext cx="10" cy="13"/>
            </a:xfrm>
            <a:custGeom>
              <a:avLst/>
              <a:gdLst>
                <a:gd name="T0" fmla="*/ 0 w 26"/>
                <a:gd name="T1" fmla="*/ 13 h 44"/>
                <a:gd name="T2" fmla="*/ 4 w 26"/>
                <a:gd name="T3" fmla="*/ 13 h 44"/>
                <a:gd name="T4" fmla="*/ 7 w 26"/>
                <a:gd name="T5" fmla="*/ 12 h 44"/>
                <a:gd name="T6" fmla="*/ 9 w 26"/>
                <a:gd name="T7" fmla="*/ 10 h 44"/>
                <a:gd name="T8" fmla="*/ 10 w 26"/>
                <a:gd name="T9" fmla="*/ 8 h 44"/>
                <a:gd name="T10" fmla="*/ 10 w 26"/>
                <a:gd name="T11" fmla="*/ 6 h 44"/>
                <a:gd name="T12" fmla="*/ 9 w 26"/>
                <a:gd name="T13" fmla="*/ 3 h 44"/>
                <a:gd name="T14" fmla="*/ 7 w 26"/>
                <a:gd name="T15" fmla="*/ 1 h 44"/>
                <a:gd name="T16" fmla="*/ 3 w 26"/>
                <a:gd name="T17" fmla="*/ 0 h 44"/>
                <a:gd name="T18" fmla="*/ 0 w 26"/>
                <a:gd name="T19" fmla="*/ 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4"/>
                <a:gd name="T32" fmla="*/ 26 w 26"/>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4">
                  <a:moveTo>
                    <a:pt x="0" y="44"/>
                  </a:moveTo>
                  <a:lnTo>
                    <a:pt x="10" y="44"/>
                  </a:lnTo>
                  <a:lnTo>
                    <a:pt x="17" y="40"/>
                  </a:lnTo>
                  <a:lnTo>
                    <a:pt x="23" y="33"/>
                  </a:lnTo>
                  <a:lnTo>
                    <a:pt x="26" y="27"/>
                  </a:lnTo>
                  <a:lnTo>
                    <a:pt x="26" y="19"/>
                  </a:lnTo>
                  <a:lnTo>
                    <a:pt x="24" y="11"/>
                  </a:lnTo>
                  <a:lnTo>
                    <a:pt x="18" y="4"/>
                  </a:lnTo>
                  <a:lnTo>
                    <a:pt x="9" y="0"/>
                  </a:lnTo>
                  <a:lnTo>
                    <a:pt x="0" y="44"/>
                  </a:lnTo>
                  <a:close/>
                </a:path>
              </a:pathLst>
            </a:custGeom>
            <a:solidFill>
              <a:srgbClr val="000000"/>
            </a:solidFill>
            <a:ln w="9525">
              <a:noFill/>
              <a:round/>
              <a:headEnd/>
              <a:tailEnd/>
            </a:ln>
          </p:spPr>
          <p:txBody>
            <a:bodyPr wrap="none" anchor="ctr"/>
            <a:lstStyle/>
            <a:p>
              <a:endParaRPr lang="pt-BR"/>
            </a:p>
          </p:txBody>
        </p:sp>
        <p:sp>
          <p:nvSpPr>
            <p:cNvPr id="152" name="Freeform 146"/>
            <p:cNvSpPr>
              <a:spLocks noChangeArrowheads="1"/>
            </p:cNvSpPr>
            <p:nvPr/>
          </p:nvSpPr>
          <p:spPr bwMode="auto">
            <a:xfrm>
              <a:off x="4485" y="2316"/>
              <a:ext cx="137" cy="37"/>
            </a:xfrm>
            <a:custGeom>
              <a:avLst/>
              <a:gdLst>
                <a:gd name="T0" fmla="*/ 12 w 435"/>
                <a:gd name="T1" fmla="*/ 3 h 130"/>
                <a:gd name="T2" fmla="*/ 4 w 435"/>
                <a:gd name="T3" fmla="*/ 13 h 130"/>
                <a:gd name="T4" fmla="*/ 13 w 435"/>
                <a:gd name="T5" fmla="*/ 15 h 130"/>
                <a:gd name="T6" fmla="*/ 22 w 435"/>
                <a:gd name="T7" fmla="*/ 17 h 130"/>
                <a:gd name="T8" fmla="*/ 31 w 435"/>
                <a:gd name="T9" fmla="*/ 19 h 130"/>
                <a:gd name="T10" fmla="*/ 40 w 435"/>
                <a:gd name="T11" fmla="*/ 21 h 130"/>
                <a:gd name="T12" fmla="*/ 48 w 435"/>
                <a:gd name="T13" fmla="*/ 22 h 130"/>
                <a:gd name="T14" fmla="*/ 56 w 435"/>
                <a:gd name="T15" fmla="*/ 24 h 130"/>
                <a:gd name="T16" fmla="*/ 64 w 435"/>
                <a:gd name="T17" fmla="*/ 26 h 130"/>
                <a:gd name="T18" fmla="*/ 72 w 435"/>
                <a:gd name="T19" fmla="*/ 27 h 130"/>
                <a:gd name="T20" fmla="*/ 79 w 435"/>
                <a:gd name="T21" fmla="*/ 28 h 130"/>
                <a:gd name="T22" fmla="*/ 87 w 435"/>
                <a:gd name="T23" fmla="*/ 29 h 130"/>
                <a:gd name="T24" fmla="*/ 95 w 435"/>
                <a:gd name="T25" fmla="*/ 31 h 130"/>
                <a:gd name="T26" fmla="*/ 103 w 435"/>
                <a:gd name="T27" fmla="*/ 32 h 130"/>
                <a:gd name="T28" fmla="*/ 111 w 435"/>
                <a:gd name="T29" fmla="*/ 33 h 130"/>
                <a:gd name="T30" fmla="*/ 118 w 435"/>
                <a:gd name="T31" fmla="*/ 34 h 130"/>
                <a:gd name="T32" fmla="*/ 127 w 435"/>
                <a:gd name="T33" fmla="*/ 36 h 130"/>
                <a:gd name="T34" fmla="*/ 134 w 435"/>
                <a:gd name="T35" fmla="*/ 37 h 130"/>
                <a:gd name="T36" fmla="*/ 137 w 435"/>
                <a:gd name="T37" fmla="*/ 24 h 130"/>
                <a:gd name="T38" fmla="*/ 128 w 435"/>
                <a:gd name="T39" fmla="*/ 23 h 130"/>
                <a:gd name="T40" fmla="*/ 121 w 435"/>
                <a:gd name="T41" fmla="*/ 22 h 130"/>
                <a:gd name="T42" fmla="*/ 113 w 435"/>
                <a:gd name="T43" fmla="*/ 20 h 130"/>
                <a:gd name="T44" fmla="*/ 105 w 435"/>
                <a:gd name="T45" fmla="*/ 19 h 130"/>
                <a:gd name="T46" fmla="*/ 97 w 435"/>
                <a:gd name="T47" fmla="*/ 18 h 130"/>
                <a:gd name="T48" fmla="*/ 90 w 435"/>
                <a:gd name="T49" fmla="*/ 17 h 130"/>
                <a:gd name="T50" fmla="*/ 82 w 435"/>
                <a:gd name="T51" fmla="*/ 16 h 130"/>
                <a:gd name="T52" fmla="*/ 75 w 435"/>
                <a:gd name="T53" fmla="*/ 15 h 130"/>
                <a:gd name="T54" fmla="*/ 66 w 435"/>
                <a:gd name="T55" fmla="*/ 13 h 130"/>
                <a:gd name="T56" fmla="*/ 59 w 435"/>
                <a:gd name="T57" fmla="*/ 12 h 130"/>
                <a:gd name="T58" fmla="*/ 50 w 435"/>
                <a:gd name="T59" fmla="*/ 10 h 130"/>
                <a:gd name="T60" fmla="*/ 43 w 435"/>
                <a:gd name="T61" fmla="*/ 9 h 130"/>
                <a:gd name="T62" fmla="*/ 34 w 435"/>
                <a:gd name="T63" fmla="*/ 7 h 130"/>
                <a:gd name="T64" fmla="*/ 26 w 435"/>
                <a:gd name="T65" fmla="*/ 5 h 130"/>
                <a:gd name="T66" fmla="*/ 17 w 435"/>
                <a:gd name="T67" fmla="*/ 2 h 130"/>
                <a:gd name="T68" fmla="*/ 8 w 435"/>
                <a:gd name="T69" fmla="*/ 0 h 130"/>
                <a:gd name="T70" fmla="*/ 0 w 435"/>
                <a:gd name="T71" fmla="*/ 10 h 130"/>
                <a:gd name="T72" fmla="*/ 12 w 435"/>
                <a:gd name="T73" fmla="*/ 3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5"/>
                <a:gd name="T112" fmla="*/ 0 h 130"/>
                <a:gd name="T113" fmla="*/ 435 w 435"/>
                <a:gd name="T114" fmla="*/ 130 h 1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5" h="130">
                  <a:moveTo>
                    <a:pt x="39" y="11"/>
                  </a:moveTo>
                  <a:lnTo>
                    <a:pt x="13" y="44"/>
                  </a:lnTo>
                  <a:lnTo>
                    <a:pt x="42" y="52"/>
                  </a:lnTo>
                  <a:lnTo>
                    <a:pt x="71" y="60"/>
                  </a:lnTo>
                  <a:lnTo>
                    <a:pt x="97" y="67"/>
                  </a:lnTo>
                  <a:lnTo>
                    <a:pt x="126" y="74"/>
                  </a:lnTo>
                  <a:lnTo>
                    <a:pt x="151" y="79"/>
                  </a:lnTo>
                  <a:lnTo>
                    <a:pt x="177" y="85"/>
                  </a:lnTo>
                  <a:lnTo>
                    <a:pt x="204" y="90"/>
                  </a:lnTo>
                  <a:lnTo>
                    <a:pt x="228" y="94"/>
                  </a:lnTo>
                  <a:lnTo>
                    <a:pt x="252" y="99"/>
                  </a:lnTo>
                  <a:lnTo>
                    <a:pt x="277" y="103"/>
                  </a:lnTo>
                  <a:lnTo>
                    <a:pt x="302" y="108"/>
                  </a:lnTo>
                  <a:lnTo>
                    <a:pt x="326" y="111"/>
                  </a:lnTo>
                  <a:lnTo>
                    <a:pt x="351" y="116"/>
                  </a:lnTo>
                  <a:lnTo>
                    <a:pt x="376" y="121"/>
                  </a:lnTo>
                  <a:lnTo>
                    <a:pt x="402" y="125"/>
                  </a:lnTo>
                  <a:lnTo>
                    <a:pt x="426" y="130"/>
                  </a:lnTo>
                  <a:lnTo>
                    <a:pt x="435" y="86"/>
                  </a:lnTo>
                  <a:lnTo>
                    <a:pt x="408" y="82"/>
                  </a:lnTo>
                  <a:lnTo>
                    <a:pt x="383" y="77"/>
                  </a:lnTo>
                  <a:lnTo>
                    <a:pt x="358" y="72"/>
                  </a:lnTo>
                  <a:lnTo>
                    <a:pt x="333" y="68"/>
                  </a:lnTo>
                  <a:lnTo>
                    <a:pt x="309" y="64"/>
                  </a:lnTo>
                  <a:lnTo>
                    <a:pt x="286" y="60"/>
                  </a:lnTo>
                  <a:lnTo>
                    <a:pt x="261" y="55"/>
                  </a:lnTo>
                  <a:lnTo>
                    <a:pt x="237" y="51"/>
                  </a:lnTo>
                  <a:lnTo>
                    <a:pt x="211" y="46"/>
                  </a:lnTo>
                  <a:lnTo>
                    <a:pt x="187" y="42"/>
                  </a:lnTo>
                  <a:lnTo>
                    <a:pt x="160" y="36"/>
                  </a:lnTo>
                  <a:lnTo>
                    <a:pt x="135" y="30"/>
                  </a:lnTo>
                  <a:lnTo>
                    <a:pt x="109" y="23"/>
                  </a:lnTo>
                  <a:lnTo>
                    <a:pt x="82" y="16"/>
                  </a:lnTo>
                  <a:lnTo>
                    <a:pt x="54" y="8"/>
                  </a:lnTo>
                  <a:lnTo>
                    <a:pt x="26" y="0"/>
                  </a:lnTo>
                  <a:lnTo>
                    <a:pt x="0" y="34"/>
                  </a:lnTo>
                  <a:lnTo>
                    <a:pt x="39" y="11"/>
                  </a:lnTo>
                  <a:close/>
                </a:path>
              </a:pathLst>
            </a:custGeom>
            <a:solidFill>
              <a:srgbClr val="000000"/>
            </a:solidFill>
            <a:ln w="9525">
              <a:noFill/>
              <a:round/>
              <a:headEnd/>
              <a:tailEnd/>
            </a:ln>
          </p:spPr>
          <p:txBody>
            <a:bodyPr wrap="none" anchor="ctr"/>
            <a:lstStyle/>
            <a:p>
              <a:endParaRPr lang="pt-BR"/>
            </a:p>
          </p:txBody>
        </p:sp>
        <p:sp>
          <p:nvSpPr>
            <p:cNvPr id="153" name="Freeform 147"/>
            <p:cNvSpPr>
              <a:spLocks noChangeArrowheads="1"/>
            </p:cNvSpPr>
            <p:nvPr/>
          </p:nvSpPr>
          <p:spPr bwMode="auto">
            <a:xfrm>
              <a:off x="4485" y="2320"/>
              <a:ext cx="95" cy="110"/>
            </a:xfrm>
            <a:custGeom>
              <a:avLst/>
              <a:gdLst>
                <a:gd name="T0" fmla="*/ 95 w 304"/>
                <a:gd name="T1" fmla="*/ 109 h 375"/>
                <a:gd name="T2" fmla="*/ 94 w 304"/>
                <a:gd name="T3" fmla="*/ 101 h 375"/>
                <a:gd name="T4" fmla="*/ 88 w 304"/>
                <a:gd name="T5" fmla="*/ 95 h 375"/>
                <a:gd name="T6" fmla="*/ 82 w 304"/>
                <a:gd name="T7" fmla="*/ 89 h 375"/>
                <a:gd name="T8" fmla="*/ 76 w 304"/>
                <a:gd name="T9" fmla="*/ 83 h 375"/>
                <a:gd name="T10" fmla="*/ 70 w 304"/>
                <a:gd name="T11" fmla="*/ 78 h 375"/>
                <a:gd name="T12" fmla="*/ 65 w 304"/>
                <a:gd name="T13" fmla="*/ 72 h 375"/>
                <a:gd name="T14" fmla="*/ 60 w 304"/>
                <a:gd name="T15" fmla="*/ 66 h 375"/>
                <a:gd name="T16" fmla="*/ 54 w 304"/>
                <a:gd name="T17" fmla="*/ 60 h 375"/>
                <a:gd name="T18" fmla="*/ 50 w 304"/>
                <a:gd name="T19" fmla="*/ 54 h 375"/>
                <a:gd name="T20" fmla="*/ 45 w 304"/>
                <a:gd name="T21" fmla="*/ 48 h 375"/>
                <a:gd name="T22" fmla="*/ 40 w 304"/>
                <a:gd name="T23" fmla="*/ 42 h 375"/>
                <a:gd name="T24" fmla="*/ 35 w 304"/>
                <a:gd name="T25" fmla="*/ 35 h 375"/>
                <a:gd name="T26" fmla="*/ 30 w 304"/>
                <a:gd name="T27" fmla="*/ 28 h 375"/>
                <a:gd name="T28" fmla="*/ 26 w 304"/>
                <a:gd name="T29" fmla="*/ 22 h 375"/>
                <a:gd name="T30" fmla="*/ 22 w 304"/>
                <a:gd name="T31" fmla="*/ 15 h 375"/>
                <a:gd name="T32" fmla="*/ 17 w 304"/>
                <a:gd name="T33" fmla="*/ 7 h 375"/>
                <a:gd name="T34" fmla="*/ 12 w 304"/>
                <a:gd name="T35" fmla="*/ 0 h 375"/>
                <a:gd name="T36" fmla="*/ 0 w 304"/>
                <a:gd name="T37" fmla="*/ 7 h 375"/>
                <a:gd name="T38" fmla="*/ 5 w 304"/>
                <a:gd name="T39" fmla="*/ 14 h 375"/>
                <a:gd name="T40" fmla="*/ 9 w 304"/>
                <a:gd name="T41" fmla="*/ 21 h 375"/>
                <a:gd name="T42" fmla="*/ 14 w 304"/>
                <a:gd name="T43" fmla="*/ 28 h 375"/>
                <a:gd name="T44" fmla="*/ 19 w 304"/>
                <a:gd name="T45" fmla="*/ 36 h 375"/>
                <a:gd name="T46" fmla="*/ 24 w 304"/>
                <a:gd name="T47" fmla="*/ 43 h 375"/>
                <a:gd name="T48" fmla="*/ 28 w 304"/>
                <a:gd name="T49" fmla="*/ 49 h 375"/>
                <a:gd name="T50" fmla="*/ 33 w 304"/>
                <a:gd name="T51" fmla="*/ 56 h 375"/>
                <a:gd name="T52" fmla="*/ 38 w 304"/>
                <a:gd name="T53" fmla="*/ 62 h 375"/>
                <a:gd name="T54" fmla="*/ 44 w 304"/>
                <a:gd name="T55" fmla="*/ 68 h 375"/>
                <a:gd name="T56" fmla="*/ 49 w 304"/>
                <a:gd name="T57" fmla="*/ 74 h 375"/>
                <a:gd name="T58" fmla="*/ 54 w 304"/>
                <a:gd name="T59" fmla="*/ 80 h 375"/>
                <a:gd name="T60" fmla="*/ 60 w 304"/>
                <a:gd name="T61" fmla="*/ 87 h 375"/>
                <a:gd name="T62" fmla="*/ 66 w 304"/>
                <a:gd name="T63" fmla="*/ 93 h 375"/>
                <a:gd name="T64" fmla="*/ 72 w 304"/>
                <a:gd name="T65" fmla="*/ 98 h 375"/>
                <a:gd name="T66" fmla="*/ 78 w 304"/>
                <a:gd name="T67" fmla="*/ 104 h 375"/>
                <a:gd name="T68" fmla="*/ 85 w 304"/>
                <a:gd name="T69" fmla="*/ 110 h 375"/>
                <a:gd name="T70" fmla="*/ 84 w 304"/>
                <a:gd name="T71" fmla="*/ 101 h 375"/>
                <a:gd name="T72" fmla="*/ 95 w 304"/>
                <a:gd name="T73" fmla="*/ 109 h 3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
                <a:gd name="T112" fmla="*/ 0 h 375"/>
                <a:gd name="T113" fmla="*/ 304 w 304"/>
                <a:gd name="T114" fmla="*/ 375 h 3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 h="375">
                  <a:moveTo>
                    <a:pt x="304" y="373"/>
                  </a:moveTo>
                  <a:lnTo>
                    <a:pt x="301" y="343"/>
                  </a:lnTo>
                  <a:lnTo>
                    <a:pt x="281" y="324"/>
                  </a:lnTo>
                  <a:lnTo>
                    <a:pt x="262" y="303"/>
                  </a:lnTo>
                  <a:lnTo>
                    <a:pt x="243" y="283"/>
                  </a:lnTo>
                  <a:lnTo>
                    <a:pt x="225" y="265"/>
                  </a:lnTo>
                  <a:lnTo>
                    <a:pt x="208" y="246"/>
                  </a:lnTo>
                  <a:lnTo>
                    <a:pt x="191" y="225"/>
                  </a:lnTo>
                  <a:lnTo>
                    <a:pt x="174" y="205"/>
                  </a:lnTo>
                  <a:lnTo>
                    <a:pt x="159" y="184"/>
                  </a:lnTo>
                  <a:lnTo>
                    <a:pt x="143" y="162"/>
                  </a:lnTo>
                  <a:lnTo>
                    <a:pt x="127" y="142"/>
                  </a:lnTo>
                  <a:lnTo>
                    <a:pt x="112" y="120"/>
                  </a:lnTo>
                  <a:lnTo>
                    <a:pt x="96" y="97"/>
                  </a:lnTo>
                  <a:lnTo>
                    <a:pt x="82" y="74"/>
                  </a:lnTo>
                  <a:lnTo>
                    <a:pt x="69" y="50"/>
                  </a:lnTo>
                  <a:lnTo>
                    <a:pt x="54" y="25"/>
                  </a:lnTo>
                  <a:lnTo>
                    <a:pt x="39" y="0"/>
                  </a:lnTo>
                  <a:lnTo>
                    <a:pt x="0" y="23"/>
                  </a:lnTo>
                  <a:lnTo>
                    <a:pt x="15" y="48"/>
                  </a:lnTo>
                  <a:lnTo>
                    <a:pt x="30" y="73"/>
                  </a:lnTo>
                  <a:lnTo>
                    <a:pt x="44" y="97"/>
                  </a:lnTo>
                  <a:lnTo>
                    <a:pt x="60" y="122"/>
                  </a:lnTo>
                  <a:lnTo>
                    <a:pt x="76" y="145"/>
                  </a:lnTo>
                  <a:lnTo>
                    <a:pt x="90" y="167"/>
                  </a:lnTo>
                  <a:lnTo>
                    <a:pt x="106" y="190"/>
                  </a:lnTo>
                  <a:lnTo>
                    <a:pt x="122" y="211"/>
                  </a:lnTo>
                  <a:lnTo>
                    <a:pt x="140" y="232"/>
                  </a:lnTo>
                  <a:lnTo>
                    <a:pt x="157" y="253"/>
                  </a:lnTo>
                  <a:lnTo>
                    <a:pt x="174" y="273"/>
                  </a:lnTo>
                  <a:lnTo>
                    <a:pt x="191" y="295"/>
                  </a:lnTo>
                  <a:lnTo>
                    <a:pt x="211" y="316"/>
                  </a:lnTo>
                  <a:lnTo>
                    <a:pt x="230" y="335"/>
                  </a:lnTo>
                  <a:lnTo>
                    <a:pt x="249" y="356"/>
                  </a:lnTo>
                  <a:lnTo>
                    <a:pt x="271" y="375"/>
                  </a:lnTo>
                  <a:lnTo>
                    <a:pt x="268" y="345"/>
                  </a:lnTo>
                  <a:lnTo>
                    <a:pt x="304" y="373"/>
                  </a:lnTo>
                  <a:close/>
                </a:path>
              </a:pathLst>
            </a:custGeom>
            <a:solidFill>
              <a:srgbClr val="000000"/>
            </a:solidFill>
            <a:ln w="9525">
              <a:noFill/>
              <a:round/>
              <a:headEnd/>
              <a:tailEnd/>
            </a:ln>
          </p:spPr>
          <p:txBody>
            <a:bodyPr wrap="none" anchor="ctr"/>
            <a:lstStyle/>
            <a:p>
              <a:endParaRPr lang="pt-BR"/>
            </a:p>
          </p:txBody>
        </p:sp>
        <p:sp>
          <p:nvSpPr>
            <p:cNvPr id="154" name="Freeform 148"/>
            <p:cNvSpPr>
              <a:spLocks noChangeArrowheads="1"/>
            </p:cNvSpPr>
            <p:nvPr/>
          </p:nvSpPr>
          <p:spPr bwMode="auto">
            <a:xfrm>
              <a:off x="4496" y="2421"/>
              <a:ext cx="84" cy="85"/>
            </a:xfrm>
            <a:custGeom>
              <a:avLst/>
              <a:gdLst>
                <a:gd name="T0" fmla="*/ 11 w 270"/>
                <a:gd name="T1" fmla="*/ 76 h 286"/>
                <a:gd name="T2" fmla="*/ 10 w 270"/>
                <a:gd name="T3" fmla="*/ 85 h 286"/>
                <a:gd name="T4" fmla="*/ 16 w 270"/>
                <a:gd name="T5" fmla="*/ 80 h 286"/>
                <a:gd name="T6" fmla="*/ 21 w 270"/>
                <a:gd name="T7" fmla="*/ 76 h 286"/>
                <a:gd name="T8" fmla="*/ 26 w 270"/>
                <a:gd name="T9" fmla="*/ 71 h 286"/>
                <a:gd name="T10" fmla="*/ 30 w 270"/>
                <a:gd name="T11" fmla="*/ 67 h 286"/>
                <a:gd name="T12" fmla="*/ 35 w 270"/>
                <a:gd name="T13" fmla="*/ 62 h 286"/>
                <a:gd name="T14" fmla="*/ 40 w 270"/>
                <a:gd name="T15" fmla="*/ 58 h 286"/>
                <a:gd name="T16" fmla="*/ 44 w 270"/>
                <a:gd name="T17" fmla="*/ 53 h 286"/>
                <a:gd name="T18" fmla="*/ 49 w 270"/>
                <a:gd name="T19" fmla="*/ 49 h 286"/>
                <a:gd name="T20" fmla="*/ 53 w 270"/>
                <a:gd name="T21" fmla="*/ 44 h 286"/>
                <a:gd name="T22" fmla="*/ 58 w 270"/>
                <a:gd name="T23" fmla="*/ 40 h 286"/>
                <a:gd name="T24" fmla="*/ 62 w 270"/>
                <a:gd name="T25" fmla="*/ 35 h 286"/>
                <a:gd name="T26" fmla="*/ 66 w 270"/>
                <a:gd name="T27" fmla="*/ 30 h 286"/>
                <a:gd name="T28" fmla="*/ 71 w 270"/>
                <a:gd name="T29" fmla="*/ 25 h 286"/>
                <a:gd name="T30" fmla="*/ 75 w 270"/>
                <a:gd name="T31" fmla="*/ 20 h 286"/>
                <a:gd name="T32" fmla="*/ 80 w 270"/>
                <a:gd name="T33" fmla="*/ 14 h 286"/>
                <a:gd name="T34" fmla="*/ 84 w 270"/>
                <a:gd name="T35" fmla="*/ 8 h 286"/>
                <a:gd name="T36" fmla="*/ 73 w 270"/>
                <a:gd name="T37" fmla="*/ 0 h 286"/>
                <a:gd name="T38" fmla="*/ 68 w 270"/>
                <a:gd name="T39" fmla="*/ 6 h 286"/>
                <a:gd name="T40" fmla="*/ 64 w 270"/>
                <a:gd name="T41" fmla="*/ 11 h 286"/>
                <a:gd name="T42" fmla="*/ 60 w 270"/>
                <a:gd name="T43" fmla="*/ 16 h 286"/>
                <a:gd name="T44" fmla="*/ 56 w 270"/>
                <a:gd name="T45" fmla="*/ 21 h 286"/>
                <a:gd name="T46" fmla="*/ 51 w 270"/>
                <a:gd name="T47" fmla="*/ 26 h 286"/>
                <a:gd name="T48" fmla="*/ 47 w 270"/>
                <a:gd name="T49" fmla="*/ 31 h 286"/>
                <a:gd name="T50" fmla="*/ 43 w 270"/>
                <a:gd name="T51" fmla="*/ 35 h 286"/>
                <a:gd name="T52" fmla="*/ 39 w 270"/>
                <a:gd name="T53" fmla="*/ 40 h 286"/>
                <a:gd name="T54" fmla="*/ 34 w 270"/>
                <a:gd name="T55" fmla="*/ 44 h 286"/>
                <a:gd name="T56" fmla="*/ 30 w 270"/>
                <a:gd name="T57" fmla="*/ 48 h 286"/>
                <a:gd name="T58" fmla="*/ 25 w 270"/>
                <a:gd name="T59" fmla="*/ 53 h 286"/>
                <a:gd name="T60" fmla="*/ 21 w 270"/>
                <a:gd name="T61" fmla="*/ 57 h 286"/>
                <a:gd name="T62" fmla="*/ 16 w 270"/>
                <a:gd name="T63" fmla="*/ 62 h 286"/>
                <a:gd name="T64" fmla="*/ 11 w 270"/>
                <a:gd name="T65" fmla="*/ 66 h 286"/>
                <a:gd name="T66" fmla="*/ 6 w 270"/>
                <a:gd name="T67" fmla="*/ 71 h 286"/>
                <a:gd name="T68" fmla="*/ 1 w 270"/>
                <a:gd name="T69" fmla="*/ 75 h 286"/>
                <a:gd name="T70" fmla="*/ 0 w 270"/>
                <a:gd name="T71" fmla="*/ 85 h 286"/>
                <a:gd name="T72" fmla="*/ 11 w 270"/>
                <a:gd name="T73" fmla="*/ 76 h 2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0"/>
                <a:gd name="T112" fmla="*/ 0 h 286"/>
                <a:gd name="T113" fmla="*/ 270 w 270"/>
                <a:gd name="T114" fmla="*/ 286 h 2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0" h="286">
                  <a:moveTo>
                    <a:pt x="35" y="255"/>
                  </a:moveTo>
                  <a:lnTo>
                    <a:pt x="32" y="286"/>
                  </a:lnTo>
                  <a:lnTo>
                    <a:pt x="50" y="270"/>
                  </a:lnTo>
                  <a:lnTo>
                    <a:pt x="66" y="255"/>
                  </a:lnTo>
                  <a:lnTo>
                    <a:pt x="83" y="239"/>
                  </a:lnTo>
                  <a:lnTo>
                    <a:pt x="98" y="225"/>
                  </a:lnTo>
                  <a:lnTo>
                    <a:pt x="113" y="210"/>
                  </a:lnTo>
                  <a:lnTo>
                    <a:pt x="127" y="195"/>
                  </a:lnTo>
                  <a:lnTo>
                    <a:pt x="142" y="179"/>
                  </a:lnTo>
                  <a:lnTo>
                    <a:pt x="156" y="164"/>
                  </a:lnTo>
                  <a:lnTo>
                    <a:pt x="170" y="149"/>
                  </a:lnTo>
                  <a:lnTo>
                    <a:pt x="185" y="134"/>
                  </a:lnTo>
                  <a:lnTo>
                    <a:pt x="198" y="118"/>
                  </a:lnTo>
                  <a:lnTo>
                    <a:pt x="213" y="100"/>
                  </a:lnTo>
                  <a:lnTo>
                    <a:pt x="227" y="83"/>
                  </a:lnTo>
                  <a:lnTo>
                    <a:pt x="241" y="66"/>
                  </a:lnTo>
                  <a:lnTo>
                    <a:pt x="256" y="47"/>
                  </a:lnTo>
                  <a:lnTo>
                    <a:pt x="270" y="28"/>
                  </a:lnTo>
                  <a:lnTo>
                    <a:pt x="234" y="0"/>
                  </a:lnTo>
                  <a:lnTo>
                    <a:pt x="219" y="20"/>
                  </a:lnTo>
                  <a:lnTo>
                    <a:pt x="206" y="38"/>
                  </a:lnTo>
                  <a:lnTo>
                    <a:pt x="193" y="55"/>
                  </a:lnTo>
                  <a:lnTo>
                    <a:pt x="179" y="72"/>
                  </a:lnTo>
                  <a:lnTo>
                    <a:pt x="164" y="88"/>
                  </a:lnTo>
                  <a:lnTo>
                    <a:pt x="150" y="104"/>
                  </a:lnTo>
                  <a:lnTo>
                    <a:pt x="138" y="119"/>
                  </a:lnTo>
                  <a:lnTo>
                    <a:pt x="124" y="134"/>
                  </a:lnTo>
                  <a:lnTo>
                    <a:pt x="110" y="149"/>
                  </a:lnTo>
                  <a:lnTo>
                    <a:pt x="95" y="163"/>
                  </a:lnTo>
                  <a:lnTo>
                    <a:pt x="80" y="178"/>
                  </a:lnTo>
                  <a:lnTo>
                    <a:pt x="66" y="193"/>
                  </a:lnTo>
                  <a:lnTo>
                    <a:pt x="51" y="207"/>
                  </a:lnTo>
                  <a:lnTo>
                    <a:pt x="36" y="223"/>
                  </a:lnTo>
                  <a:lnTo>
                    <a:pt x="20" y="238"/>
                  </a:lnTo>
                  <a:lnTo>
                    <a:pt x="3" y="254"/>
                  </a:lnTo>
                  <a:lnTo>
                    <a:pt x="0" y="285"/>
                  </a:lnTo>
                  <a:lnTo>
                    <a:pt x="35" y="255"/>
                  </a:lnTo>
                  <a:close/>
                </a:path>
              </a:pathLst>
            </a:custGeom>
            <a:solidFill>
              <a:srgbClr val="000000"/>
            </a:solidFill>
            <a:ln w="9525">
              <a:noFill/>
              <a:round/>
              <a:headEnd/>
              <a:tailEnd/>
            </a:ln>
          </p:spPr>
          <p:txBody>
            <a:bodyPr wrap="none" anchor="ctr"/>
            <a:lstStyle/>
            <a:p>
              <a:endParaRPr lang="pt-BR"/>
            </a:p>
          </p:txBody>
        </p:sp>
        <p:sp>
          <p:nvSpPr>
            <p:cNvPr id="155" name="Freeform 149"/>
            <p:cNvSpPr>
              <a:spLocks noChangeArrowheads="1"/>
            </p:cNvSpPr>
            <p:nvPr/>
          </p:nvSpPr>
          <p:spPr bwMode="auto">
            <a:xfrm>
              <a:off x="4496" y="2497"/>
              <a:ext cx="101" cy="38"/>
            </a:xfrm>
            <a:custGeom>
              <a:avLst/>
              <a:gdLst>
                <a:gd name="T0" fmla="*/ 101 w 326"/>
                <a:gd name="T1" fmla="*/ 25 h 129"/>
                <a:gd name="T2" fmla="*/ 101 w 326"/>
                <a:gd name="T3" fmla="*/ 25 h 129"/>
                <a:gd name="T4" fmla="*/ 93 w 326"/>
                <a:gd name="T5" fmla="*/ 24 h 129"/>
                <a:gd name="T6" fmla="*/ 86 w 326"/>
                <a:gd name="T7" fmla="*/ 24 h 129"/>
                <a:gd name="T8" fmla="*/ 79 w 326"/>
                <a:gd name="T9" fmla="*/ 24 h 129"/>
                <a:gd name="T10" fmla="*/ 73 w 326"/>
                <a:gd name="T11" fmla="*/ 23 h 129"/>
                <a:gd name="T12" fmla="*/ 66 w 326"/>
                <a:gd name="T13" fmla="*/ 23 h 129"/>
                <a:gd name="T14" fmla="*/ 60 w 326"/>
                <a:gd name="T15" fmla="*/ 22 h 129"/>
                <a:gd name="T16" fmla="*/ 54 w 326"/>
                <a:gd name="T17" fmla="*/ 22 h 129"/>
                <a:gd name="T18" fmla="*/ 49 w 326"/>
                <a:gd name="T19" fmla="*/ 21 h 129"/>
                <a:gd name="T20" fmla="*/ 44 w 326"/>
                <a:gd name="T21" fmla="*/ 20 h 129"/>
                <a:gd name="T22" fmla="*/ 38 w 326"/>
                <a:gd name="T23" fmla="*/ 18 h 129"/>
                <a:gd name="T24" fmla="*/ 34 w 326"/>
                <a:gd name="T25" fmla="*/ 17 h 129"/>
                <a:gd name="T26" fmla="*/ 29 w 326"/>
                <a:gd name="T27" fmla="*/ 15 h 129"/>
                <a:gd name="T28" fmla="*/ 24 w 326"/>
                <a:gd name="T29" fmla="*/ 12 h 129"/>
                <a:gd name="T30" fmla="*/ 20 w 326"/>
                <a:gd name="T31" fmla="*/ 9 h 129"/>
                <a:gd name="T32" fmla="*/ 15 w 326"/>
                <a:gd name="T33" fmla="*/ 5 h 129"/>
                <a:gd name="T34" fmla="*/ 11 w 326"/>
                <a:gd name="T35" fmla="*/ 0 h 129"/>
                <a:gd name="T36" fmla="*/ 0 w 326"/>
                <a:gd name="T37" fmla="*/ 9 h 129"/>
                <a:gd name="T38" fmla="*/ 6 w 326"/>
                <a:gd name="T39" fmla="*/ 14 h 129"/>
                <a:gd name="T40" fmla="*/ 11 w 326"/>
                <a:gd name="T41" fmla="*/ 19 h 129"/>
                <a:gd name="T42" fmla="*/ 16 w 326"/>
                <a:gd name="T43" fmla="*/ 23 h 129"/>
                <a:gd name="T44" fmla="*/ 22 w 326"/>
                <a:gd name="T45" fmla="*/ 26 h 129"/>
                <a:gd name="T46" fmla="*/ 28 w 326"/>
                <a:gd name="T47" fmla="*/ 29 h 129"/>
                <a:gd name="T48" fmla="*/ 34 w 326"/>
                <a:gd name="T49" fmla="*/ 31 h 129"/>
                <a:gd name="T50" fmla="*/ 40 w 326"/>
                <a:gd name="T51" fmla="*/ 32 h 129"/>
                <a:gd name="T52" fmla="*/ 46 w 326"/>
                <a:gd name="T53" fmla="*/ 34 h 129"/>
                <a:gd name="T54" fmla="*/ 53 w 326"/>
                <a:gd name="T55" fmla="*/ 34 h 129"/>
                <a:gd name="T56" fmla="*/ 59 w 326"/>
                <a:gd name="T57" fmla="*/ 35 h 129"/>
                <a:gd name="T58" fmla="*/ 65 w 326"/>
                <a:gd name="T59" fmla="*/ 36 h 129"/>
                <a:gd name="T60" fmla="*/ 71 w 326"/>
                <a:gd name="T61" fmla="*/ 36 h 129"/>
                <a:gd name="T62" fmla="*/ 78 w 326"/>
                <a:gd name="T63" fmla="*/ 37 h 129"/>
                <a:gd name="T64" fmla="*/ 86 w 326"/>
                <a:gd name="T65" fmla="*/ 37 h 129"/>
                <a:gd name="T66" fmla="*/ 93 w 326"/>
                <a:gd name="T67" fmla="*/ 37 h 129"/>
                <a:gd name="T68" fmla="*/ 100 w 326"/>
                <a:gd name="T69" fmla="*/ 38 h 129"/>
                <a:gd name="T70" fmla="*/ 100 w 326"/>
                <a:gd name="T71" fmla="*/ 38 h 129"/>
                <a:gd name="T72" fmla="*/ 101 w 326"/>
                <a:gd name="T73" fmla="*/ 25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129"/>
                <a:gd name="T113" fmla="*/ 326 w 326"/>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129">
                  <a:moveTo>
                    <a:pt x="326" y="85"/>
                  </a:moveTo>
                  <a:lnTo>
                    <a:pt x="326" y="85"/>
                  </a:lnTo>
                  <a:lnTo>
                    <a:pt x="301" y="83"/>
                  </a:lnTo>
                  <a:lnTo>
                    <a:pt x="278" y="82"/>
                  </a:lnTo>
                  <a:lnTo>
                    <a:pt x="256" y="81"/>
                  </a:lnTo>
                  <a:lnTo>
                    <a:pt x="235" y="79"/>
                  </a:lnTo>
                  <a:lnTo>
                    <a:pt x="214" y="77"/>
                  </a:lnTo>
                  <a:lnTo>
                    <a:pt x="195" y="76"/>
                  </a:lnTo>
                  <a:lnTo>
                    <a:pt x="175" y="74"/>
                  </a:lnTo>
                  <a:lnTo>
                    <a:pt x="157" y="71"/>
                  </a:lnTo>
                  <a:lnTo>
                    <a:pt x="141" y="67"/>
                  </a:lnTo>
                  <a:lnTo>
                    <a:pt x="124" y="62"/>
                  </a:lnTo>
                  <a:lnTo>
                    <a:pt x="109" y="57"/>
                  </a:lnTo>
                  <a:lnTo>
                    <a:pt x="93" y="50"/>
                  </a:lnTo>
                  <a:lnTo>
                    <a:pt x="78" y="41"/>
                  </a:lnTo>
                  <a:lnTo>
                    <a:pt x="63" y="30"/>
                  </a:lnTo>
                  <a:lnTo>
                    <a:pt x="50" y="17"/>
                  </a:lnTo>
                  <a:lnTo>
                    <a:pt x="35" y="0"/>
                  </a:lnTo>
                  <a:lnTo>
                    <a:pt x="0" y="30"/>
                  </a:lnTo>
                  <a:lnTo>
                    <a:pt x="18" y="49"/>
                  </a:lnTo>
                  <a:lnTo>
                    <a:pt x="36" y="65"/>
                  </a:lnTo>
                  <a:lnTo>
                    <a:pt x="53" y="77"/>
                  </a:lnTo>
                  <a:lnTo>
                    <a:pt x="72" y="89"/>
                  </a:lnTo>
                  <a:lnTo>
                    <a:pt x="91" y="98"/>
                  </a:lnTo>
                  <a:lnTo>
                    <a:pt x="110" y="106"/>
                  </a:lnTo>
                  <a:lnTo>
                    <a:pt x="130" y="110"/>
                  </a:lnTo>
                  <a:lnTo>
                    <a:pt x="150" y="115"/>
                  </a:lnTo>
                  <a:lnTo>
                    <a:pt x="171" y="117"/>
                  </a:lnTo>
                  <a:lnTo>
                    <a:pt x="190" y="120"/>
                  </a:lnTo>
                  <a:lnTo>
                    <a:pt x="210" y="121"/>
                  </a:lnTo>
                  <a:lnTo>
                    <a:pt x="230" y="123"/>
                  </a:lnTo>
                  <a:lnTo>
                    <a:pt x="253" y="124"/>
                  </a:lnTo>
                  <a:lnTo>
                    <a:pt x="276" y="125"/>
                  </a:lnTo>
                  <a:lnTo>
                    <a:pt x="299" y="126"/>
                  </a:lnTo>
                  <a:lnTo>
                    <a:pt x="322" y="129"/>
                  </a:lnTo>
                  <a:lnTo>
                    <a:pt x="326" y="85"/>
                  </a:lnTo>
                  <a:close/>
                </a:path>
              </a:pathLst>
            </a:custGeom>
            <a:solidFill>
              <a:srgbClr val="000000"/>
            </a:solidFill>
            <a:ln w="9525">
              <a:noFill/>
              <a:round/>
              <a:headEnd/>
              <a:tailEnd/>
            </a:ln>
          </p:spPr>
          <p:txBody>
            <a:bodyPr wrap="none" anchor="ctr"/>
            <a:lstStyle/>
            <a:p>
              <a:endParaRPr lang="pt-BR"/>
            </a:p>
          </p:txBody>
        </p:sp>
        <p:sp>
          <p:nvSpPr>
            <p:cNvPr id="156" name="Freeform 150"/>
            <p:cNvSpPr>
              <a:spLocks noChangeArrowheads="1"/>
            </p:cNvSpPr>
            <p:nvPr/>
          </p:nvSpPr>
          <p:spPr bwMode="auto">
            <a:xfrm>
              <a:off x="4597" y="2501"/>
              <a:ext cx="60" cy="34"/>
            </a:xfrm>
            <a:custGeom>
              <a:avLst/>
              <a:gdLst>
                <a:gd name="T0" fmla="*/ 60 w 193"/>
                <a:gd name="T1" fmla="*/ 0 h 116"/>
                <a:gd name="T2" fmla="*/ 60 w 193"/>
                <a:gd name="T3" fmla="*/ 0 h 116"/>
                <a:gd name="T4" fmla="*/ 55 w 193"/>
                <a:gd name="T5" fmla="*/ 0 h 116"/>
                <a:gd name="T6" fmla="*/ 50 w 193"/>
                <a:gd name="T7" fmla="*/ 0 h 116"/>
                <a:gd name="T8" fmla="*/ 46 w 193"/>
                <a:gd name="T9" fmla="*/ 2 h 116"/>
                <a:gd name="T10" fmla="*/ 42 w 193"/>
                <a:gd name="T11" fmla="*/ 3 h 116"/>
                <a:gd name="T12" fmla="*/ 38 w 193"/>
                <a:gd name="T13" fmla="*/ 5 h 116"/>
                <a:gd name="T14" fmla="*/ 34 w 193"/>
                <a:gd name="T15" fmla="*/ 7 h 116"/>
                <a:gd name="T16" fmla="*/ 30 w 193"/>
                <a:gd name="T17" fmla="*/ 9 h 116"/>
                <a:gd name="T18" fmla="*/ 27 w 193"/>
                <a:gd name="T19" fmla="*/ 11 h 116"/>
                <a:gd name="T20" fmla="*/ 23 w 193"/>
                <a:gd name="T21" fmla="*/ 13 h 116"/>
                <a:gd name="T22" fmla="*/ 19 w 193"/>
                <a:gd name="T23" fmla="*/ 16 h 116"/>
                <a:gd name="T24" fmla="*/ 16 w 193"/>
                <a:gd name="T25" fmla="*/ 18 h 116"/>
                <a:gd name="T26" fmla="*/ 13 w 193"/>
                <a:gd name="T27" fmla="*/ 19 h 116"/>
                <a:gd name="T28" fmla="*/ 10 w 193"/>
                <a:gd name="T29" fmla="*/ 20 h 116"/>
                <a:gd name="T30" fmla="*/ 7 w 193"/>
                <a:gd name="T31" fmla="*/ 21 h 116"/>
                <a:gd name="T32" fmla="*/ 4 w 193"/>
                <a:gd name="T33" fmla="*/ 21 h 116"/>
                <a:gd name="T34" fmla="*/ 1 w 193"/>
                <a:gd name="T35" fmla="*/ 21 h 116"/>
                <a:gd name="T36" fmla="*/ 0 w 193"/>
                <a:gd name="T37" fmla="*/ 34 h 116"/>
                <a:gd name="T38" fmla="*/ 5 w 193"/>
                <a:gd name="T39" fmla="*/ 34 h 116"/>
                <a:gd name="T40" fmla="*/ 10 w 193"/>
                <a:gd name="T41" fmla="*/ 34 h 116"/>
                <a:gd name="T42" fmla="*/ 14 w 193"/>
                <a:gd name="T43" fmla="*/ 32 h 116"/>
                <a:gd name="T44" fmla="*/ 18 w 193"/>
                <a:gd name="T45" fmla="*/ 31 h 116"/>
                <a:gd name="T46" fmla="*/ 22 w 193"/>
                <a:gd name="T47" fmla="*/ 29 h 116"/>
                <a:gd name="T48" fmla="*/ 26 w 193"/>
                <a:gd name="T49" fmla="*/ 27 h 116"/>
                <a:gd name="T50" fmla="*/ 30 w 193"/>
                <a:gd name="T51" fmla="*/ 25 h 116"/>
                <a:gd name="T52" fmla="*/ 34 w 193"/>
                <a:gd name="T53" fmla="*/ 23 h 116"/>
                <a:gd name="T54" fmla="*/ 37 w 193"/>
                <a:gd name="T55" fmla="*/ 21 h 116"/>
                <a:gd name="T56" fmla="*/ 41 w 193"/>
                <a:gd name="T57" fmla="*/ 18 h 116"/>
                <a:gd name="T58" fmla="*/ 44 w 193"/>
                <a:gd name="T59" fmla="*/ 16 h 116"/>
                <a:gd name="T60" fmla="*/ 47 w 193"/>
                <a:gd name="T61" fmla="*/ 15 h 116"/>
                <a:gd name="T62" fmla="*/ 50 w 193"/>
                <a:gd name="T63" fmla="*/ 14 h 116"/>
                <a:gd name="T64" fmla="*/ 53 w 193"/>
                <a:gd name="T65" fmla="*/ 13 h 116"/>
                <a:gd name="T66" fmla="*/ 56 w 193"/>
                <a:gd name="T67" fmla="*/ 13 h 116"/>
                <a:gd name="T68" fmla="*/ 59 w 193"/>
                <a:gd name="T69" fmla="*/ 13 h 116"/>
                <a:gd name="T70" fmla="*/ 59 w 193"/>
                <a:gd name="T71" fmla="*/ 13 h 116"/>
                <a:gd name="T72" fmla="*/ 60 w 193"/>
                <a:gd name="T73" fmla="*/ 0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116"/>
                <a:gd name="T113" fmla="*/ 193 w 193"/>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116">
                  <a:moveTo>
                    <a:pt x="193" y="0"/>
                  </a:moveTo>
                  <a:lnTo>
                    <a:pt x="193" y="0"/>
                  </a:lnTo>
                  <a:lnTo>
                    <a:pt x="178" y="0"/>
                  </a:lnTo>
                  <a:lnTo>
                    <a:pt x="162" y="1"/>
                  </a:lnTo>
                  <a:lnTo>
                    <a:pt x="149" y="6"/>
                  </a:lnTo>
                  <a:lnTo>
                    <a:pt x="134" y="10"/>
                  </a:lnTo>
                  <a:lnTo>
                    <a:pt x="121" y="17"/>
                  </a:lnTo>
                  <a:lnTo>
                    <a:pt x="109" y="24"/>
                  </a:lnTo>
                  <a:lnTo>
                    <a:pt x="97" y="31"/>
                  </a:lnTo>
                  <a:lnTo>
                    <a:pt x="86" y="38"/>
                  </a:lnTo>
                  <a:lnTo>
                    <a:pt x="73" y="46"/>
                  </a:lnTo>
                  <a:lnTo>
                    <a:pt x="62" y="53"/>
                  </a:lnTo>
                  <a:lnTo>
                    <a:pt x="51" y="60"/>
                  </a:lnTo>
                  <a:lnTo>
                    <a:pt x="41" y="64"/>
                  </a:lnTo>
                  <a:lnTo>
                    <a:pt x="31" y="69"/>
                  </a:lnTo>
                  <a:lnTo>
                    <a:pt x="22" y="71"/>
                  </a:lnTo>
                  <a:lnTo>
                    <a:pt x="12" y="72"/>
                  </a:lnTo>
                  <a:lnTo>
                    <a:pt x="4" y="72"/>
                  </a:lnTo>
                  <a:lnTo>
                    <a:pt x="0" y="116"/>
                  </a:lnTo>
                  <a:lnTo>
                    <a:pt x="15" y="116"/>
                  </a:lnTo>
                  <a:lnTo>
                    <a:pt x="31" y="115"/>
                  </a:lnTo>
                  <a:lnTo>
                    <a:pt x="44" y="110"/>
                  </a:lnTo>
                  <a:lnTo>
                    <a:pt x="59" y="105"/>
                  </a:lnTo>
                  <a:lnTo>
                    <a:pt x="72" y="99"/>
                  </a:lnTo>
                  <a:lnTo>
                    <a:pt x="85" y="92"/>
                  </a:lnTo>
                  <a:lnTo>
                    <a:pt x="96" y="85"/>
                  </a:lnTo>
                  <a:lnTo>
                    <a:pt x="109" y="77"/>
                  </a:lnTo>
                  <a:lnTo>
                    <a:pt x="120" y="70"/>
                  </a:lnTo>
                  <a:lnTo>
                    <a:pt x="131" y="63"/>
                  </a:lnTo>
                  <a:lnTo>
                    <a:pt x="142" y="56"/>
                  </a:lnTo>
                  <a:lnTo>
                    <a:pt x="152" y="52"/>
                  </a:lnTo>
                  <a:lnTo>
                    <a:pt x="162" y="47"/>
                  </a:lnTo>
                  <a:lnTo>
                    <a:pt x="171" y="45"/>
                  </a:lnTo>
                  <a:lnTo>
                    <a:pt x="181" y="44"/>
                  </a:lnTo>
                  <a:lnTo>
                    <a:pt x="189" y="44"/>
                  </a:lnTo>
                  <a:lnTo>
                    <a:pt x="193" y="0"/>
                  </a:lnTo>
                  <a:close/>
                </a:path>
              </a:pathLst>
            </a:custGeom>
            <a:solidFill>
              <a:srgbClr val="000000"/>
            </a:solidFill>
            <a:ln w="9525">
              <a:noFill/>
              <a:round/>
              <a:headEnd/>
              <a:tailEnd/>
            </a:ln>
          </p:spPr>
          <p:txBody>
            <a:bodyPr wrap="none" anchor="ctr"/>
            <a:lstStyle/>
            <a:p>
              <a:endParaRPr lang="pt-BR"/>
            </a:p>
          </p:txBody>
        </p:sp>
        <p:sp>
          <p:nvSpPr>
            <p:cNvPr id="157" name="Freeform 151"/>
            <p:cNvSpPr>
              <a:spLocks noChangeArrowheads="1"/>
            </p:cNvSpPr>
            <p:nvPr/>
          </p:nvSpPr>
          <p:spPr bwMode="auto">
            <a:xfrm>
              <a:off x="4655" y="2501"/>
              <a:ext cx="19" cy="43"/>
            </a:xfrm>
            <a:custGeom>
              <a:avLst/>
              <a:gdLst>
                <a:gd name="T0" fmla="*/ 11 w 58"/>
                <a:gd name="T1" fmla="*/ 43 h 143"/>
                <a:gd name="T2" fmla="*/ 11 w 58"/>
                <a:gd name="T3" fmla="*/ 43 h 143"/>
                <a:gd name="T4" fmla="*/ 16 w 58"/>
                <a:gd name="T5" fmla="*/ 38 h 143"/>
                <a:gd name="T6" fmla="*/ 19 w 58"/>
                <a:gd name="T7" fmla="*/ 32 h 143"/>
                <a:gd name="T8" fmla="*/ 19 w 58"/>
                <a:gd name="T9" fmla="*/ 25 h 143"/>
                <a:gd name="T10" fmla="*/ 19 w 58"/>
                <a:gd name="T11" fmla="*/ 19 h 143"/>
                <a:gd name="T12" fmla="*/ 17 w 58"/>
                <a:gd name="T13" fmla="*/ 13 h 143"/>
                <a:gd name="T14" fmla="*/ 14 w 58"/>
                <a:gd name="T15" fmla="*/ 7 h 143"/>
                <a:gd name="T16" fmla="*/ 9 w 58"/>
                <a:gd name="T17" fmla="*/ 2 h 143"/>
                <a:gd name="T18" fmla="*/ 1 w 58"/>
                <a:gd name="T19" fmla="*/ 0 h 143"/>
                <a:gd name="T20" fmla="*/ 0 w 58"/>
                <a:gd name="T21" fmla="*/ 13 h 143"/>
                <a:gd name="T22" fmla="*/ 0 w 58"/>
                <a:gd name="T23" fmla="*/ 14 h 143"/>
                <a:gd name="T24" fmla="*/ 2 w 58"/>
                <a:gd name="T25" fmla="*/ 15 h 143"/>
                <a:gd name="T26" fmla="*/ 3 w 58"/>
                <a:gd name="T27" fmla="*/ 17 h 143"/>
                <a:gd name="T28" fmla="*/ 4 w 58"/>
                <a:gd name="T29" fmla="*/ 21 h 143"/>
                <a:gd name="T30" fmla="*/ 5 w 58"/>
                <a:gd name="T31" fmla="*/ 25 h 143"/>
                <a:gd name="T32" fmla="*/ 4 w 58"/>
                <a:gd name="T33" fmla="*/ 29 h 143"/>
                <a:gd name="T34" fmla="*/ 3 w 58"/>
                <a:gd name="T35" fmla="*/ 31 h 143"/>
                <a:gd name="T36" fmla="*/ 3 w 58"/>
                <a:gd name="T37" fmla="*/ 33 h 143"/>
                <a:gd name="T38" fmla="*/ 3 w 58"/>
                <a:gd name="T39" fmla="*/ 33 h 143"/>
                <a:gd name="T40" fmla="*/ 11 w 58"/>
                <a:gd name="T41" fmla="*/ 43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43"/>
                <a:gd name="T65" fmla="*/ 58 w 58"/>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43">
                  <a:moveTo>
                    <a:pt x="35" y="143"/>
                  </a:moveTo>
                  <a:lnTo>
                    <a:pt x="35" y="143"/>
                  </a:lnTo>
                  <a:lnTo>
                    <a:pt x="49" y="125"/>
                  </a:lnTo>
                  <a:lnTo>
                    <a:pt x="57" y="105"/>
                  </a:lnTo>
                  <a:lnTo>
                    <a:pt x="58" y="84"/>
                  </a:lnTo>
                  <a:lnTo>
                    <a:pt x="57" y="63"/>
                  </a:lnTo>
                  <a:lnTo>
                    <a:pt x="51" y="42"/>
                  </a:lnTo>
                  <a:lnTo>
                    <a:pt x="42" y="24"/>
                  </a:lnTo>
                  <a:lnTo>
                    <a:pt x="26" y="8"/>
                  </a:lnTo>
                  <a:lnTo>
                    <a:pt x="4" y="0"/>
                  </a:lnTo>
                  <a:lnTo>
                    <a:pt x="0" y="44"/>
                  </a:lnTo>
                  <a:lnTo>
                    <a:pt x="1" y="45"/>
                  </a:lnTo>
                  <a:lnTo>
                    <a:pt x="5" y="49"/>
                  </a:lnTo>
                  <a:lnTo>
                    <a:pt x="10" y="58"/>
                  </a:lnTo>
                  <a:lnTo>
                    <a:pt x="13" y="70"/>
                  </a:lnTo>
                  <a:lnTo>
                    <a:pt x="14" y="84"/>
                  </a:lnTo>
                  <a:lnTo>
                    <a:pt x="13" y="96"/>
                  </a:lnTo>
                  <a:lnTo>
                    <a:pt x="10" y="104"/>
                  </a:lnTo>
                  <a:lnTo>
                    <a:pt x="8" y="109"/>
                  </a:lnTo>
                  <a:lnTo>
                    <a:pt x="35" y="143"/>
                  </a:lnTo>
                  <a:close/>
                </a:path>
              </a:pathLst>
            </a:custGeom>
            <a:solidFill>
              <a:srgbClr val="000000"/>
            </a:solidFill>
            <a:ln w="9525">
              <a:noFill/>
              <a:round/>
              <a:headEnd/>
              <a:tailEnd/>
            </a:ln>
          </p:spPr>
          <p:txBody>
            <a:bodyPr wrap="none" anchor="ctr"/>
            <a:lstStyle/>
            <a:p>
              <a:endParaRPr lang="pt-BR"/>
            </a:p>
          </p:txBody>
        </p:sp>
        <p:sp>
          <p:nvSpPr>
            <p:cNvPr id="158" name="Freeform 152"/>
            <p:cNvSpPr>
              <a:spLocks noChangeArrowheads="1"/>
            </p:cNvSpPr>
            <p:nvPr/>
          </p:nvSpPr>
          <p:spPr bwMode="auto">
            <a:xfrm>
              <a:off x="4597" y="2533"/>
              <a:ext cx="69" cy="22"/>
            </a:xfrm>
            <a:custGeom>
              <a:avLst/>
              <a:gdLst>
                <a:gd name="T0" fmla="*/ 8 w 223"/>
                <a:gd name="T1" fmla="*/ 22 h 74"/>
                <a:gd name="T2" fmla="*/ 8 w 223"/>
                <a:gd name="T3" fmla="*/ 22 h 74"/>
                <a:gd name="T4" fmla="*/ 11 w 223"/>
                <a:gd name="T5" fmla="*/ 21 h 74"/>
                <a:gd name="T6" fmla="*/ 13 w 223"/>
                <a:gd name="T7" fmla="*/ 20 h 74"/>
                <a:gd name="T8" fmla="*/ 16 w 223"/>
                <a:gd name="T9" fmla="*/ 19 h 74"/>
                <a:gd name="T10" fmla="*/ 19 w 223"/>
                <a:gd name="T11" fmla="*/ 18 h 74"/>
                <a:gd name="T12" fmla="*/ 23 w 223"/>
                <a:gd name="T13" fmla="*/ 18 h 74"/>
                <a:gd name="T14" fmla="*/ 27 w 223"/>
                <a:gd name="T15" fmla="*/ 18 h 74"/>
                <a:gd name="T16" fmla="*/ 30 w 223"/>
                <a:gd name="T17" fmla="*/ 18 h 74"/>
                <a:gd name="T18" fmla="*/ 35 w 223"/>
                <a:gd name="T19" fmla="*/ 18 h 74"/>
                <a:gd name="T20" fmla="*/ 39 w 223"/>
                <a:gd name="T21" fmla="*/ 18 h 74"/>
                <a:gd name="T22" fmla="*/ 44 w 223"/>
                <a:gd name="T23" fmla="*/ 18 h 74"/>
                <a:gd name="T24" fmla="*/ 48 w 223"/>
                <a:gd name="T25" fmla="*/ 17 h 74"/>
                <a:gd name="T26" fmla="*/ 52 w 223"/>
                <a:gd name="T27" fmla="*/ 17 h 74"/>
                <a:gd name="T28" fmla="*/ 57 w 223"/>
                <a:gd name="T29" fmla="*/ 16 h 74"/>
                <a:gd name="T30" fmla="*/ 61 w 223"/>
                <a:gd name="T31" fmla="*/ 15 h 74"/>
                <a:gd name="T32" fmla="*/ 65 w 223"/>
                <a:gd name="T33" fmla="*/ 13 h 74"/>
                <a:gd name="T34" fmla="*/ 69 w 223"/>
                <a:gd name="T35" fmla="*/ 10 h 74"/>
                <a:gd name="T36" fmla="*/ 61 w 223"/>
                <a:gd name="T37" fmla="*/ 0 h 74"/>
                <a:gd name="T38" fmla="*/ 58 w 223"/>
                <a:gd name="T39" fmla="*/ 1 h 74"/>
                <a:gd name="T40" fmla="*/ 56 w 223"/>
                <a:gd name="T41" fmla="*/ 2 h 74"/>
                <a:gd name="T42" fmla="*/ 53 w 223"/>
                <a:gd name="T43" fmla="*/ 3 h 74"/>
                <a:gd name="T44" fmla="*/ 50 w 223"/>
                <a:gd name="T45" fmla="*/ 4 h 74"/>
                <a:gd name="T46" fmla="*/ 46 w 223"/>
                <a:gd name="T47" fmla="*/ 4 h 74"/>
                <a:gd name="T48" fmla="*/ 43 w 223"/>
                <a:gd name="T49" fmla="*/ 4 h 74"/>
                <a:gd name="T50" fmla="*/ 39 w 223"/>
                <a:gd name="T51" fmla="*/ 4 h 74"/>
                <a:gd name="T52" fmla="*/ 35 w 223"/>
                <a:gd name="T53" fmla="*/ 4 h 74"/>
                <a:gd name="T54" fmla="*/ 30 w 223"/>
                <a:gd name="T55" fmla="*/ 4 h 74"/>
                <a:gd name="T56" fmla="*/ 26 w 223"/>
                <a:gd name="T57" fmla="*/ 4 h 74"/>
                <a:gd name="T58" fmla="*/ 22 w 223"/>
                <a:gd name="T59" fmla="*/ 5 h 74"/>
                <a:gd name="T60" fmla="*/ 17 w 223"/>
                <a:gd name="T61" fmla="*/ 5 h 74"/>
                <a:gd name="T62" fmla="*/ 13 w 223"/>
                <a:gd name="T63" fmla="*/ 6 h 74"/>
                <a:gd name="T64" fmla="*/ 9 w 223"/>
                <a:gd name="T65" fmla="*/ 7 h 74"/>
                <a:gd name="T66" fmla="*/ 4 w 223"/>
                <a:gd name="T67" fmla="*/ 9 h 74"/>
                <a:gd name="T68" fmla="*/ 0 w 223"/>
                <a:gd name="T69" fmla="*/ 12 h 74"/>
                <a:gd name="T70" fmla="*/ 0 w 223"/>
                <a:gd name="T71" fmla="*/ 12 h 74"/>
                <a:gd name="T72" fmla="*/ 8 w 223"/>
                <a:gd name="T73" fmla="*/ 22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3"/>
                <a:gd name="T112" fmla="*/ 0 h 74"/>
                <a:gd name="T113" fmla="*/ 223 w 223"/>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3" h="74">
                  <a:moveTo>
                    <a:pt x="27" y="74"/>
                  </a:moveTo>
                  <a:lnTo>
                    <a:pt x="27" y="74"/>
                  </a:lnTo>
                  <a:lnTo>
                    <a:pt x="34" y="70"/>
                  </a:lnTo>
                  <a:lnTo>
                    <a:pt x="42" y="66"/>
                  </a:lnTo>
                  <a:lnTo>
                    <a:pt x="51" y="64"/>
                  </a:lnTo>
                  <a:lnTo>
                    <a:pt x="63" y="62"/>
                  </a:lnTo>
                  <a:lnTo>
                    <a:pt x="74" y="60"/>
                  </a:lnTo>
                  <a:lnTo>
                    <a:pt x="87" y="60"/>
                  </a:lnTo>
                  <a:lnTo>
                    <a:pt x="98" y="60"/>
                  </a:lnTo>
                  <a:lnTo>
                    <a:pt x="112" y="60"/>
                  </a:lnTo>
                  <a:lnTo>
                    <a:pt x="126" y="60"/>
                  </a:lnTo>
                  <a:lnTo>
                    <a:pt x="141" y="60"/>
                  </a:lnTo>
                  <a:lnTo>
                    <a:pt x="154" y="58"/>
                  </a:lnTo>
                  <a:lnTo>
                    <a:pt x="168" y="57"/>
                  </a:lnTo>
                  <a:lnTo>
                    <a:pt x="183" y="55"/>
                  </a:lnTo>
                  <a:lnTo>
                    <a:pt x="198" y="49"/>
                  </a:lnTo>
                  <a:lnTo>
                    <a:pt x="209" y="43"/>
                  </a:lnTo>
                  <a:lnTo>
                    <a:pt x="223" y="34"/>
                  </a:lnTo>
                  <a:lnTo>
                    <a:pt x="196" y="0"/>
                  </a:lnTo>
                  <a:lnTo>
                    <a:pt x="189" y="4"/>
                  </a:lnTo>
                  <a:lnTo>
                    <a:pt x="180" y="8"/>
                  </a:lnTo>
                  <a:lnTo>
                    <a:pt x="172" y="11"/>
                  </a:lnTo>
                  <a:lnTo>
                    <a:pt x="161" y="14"/>
                  </a:lnTo>
                  <a:lnTo>
                    <a:pt x="150" y="15"/>
                  </a:lnTo>
                  <a:lnTo>
                    <a:pt x="138" y="15"/>
                  </a:lnTo>
                  <a:lnTo>
                    <a:pt x="126" y="15"/>
                  </a:lnTo>
                  <a:lnTo>
                    <a:pt x="112" y="15"/>
                  </a:lnTo>
                  <a:lnTo>
                    <a:pt x="98" y="15"/>
                  </a:lnTo>
                  <a:lnTo>
                    <a:pt x="85" y="15"/>
                  </a:lnTo>
                  <a:lnTo>
                    <a:pt x="70" y="17"/>
                  </a:lnTo>
                  <a:lnTo>
                    <a:pt x="56" y="18"/>
                  </a:lnTo>
                  <a:lnTo>
                    <a:pt x="42" y="20"/>
                  </a:lnTo>
                  <a:lnTo>
                    <a:pt x="29" y="25"/>
                  </a:lnTo>
                  <a:lnTo>
                    <a:pt x="14" y="31"/>
                  </a:lnTo>
                  <a:lnTo>
                    <a:pt x="0" y="40"/>
                  </a:lnTo>
                  <a:lnTo>
                    <a:pt x="27" y="74"/>
                  </a:lnTo>
                  <a:close/>
                </a:path>
              </a:pathLst>
            </a:custGeom>
            <a:solidFill>
              <a:srgbClr val="000000"/>
            </a:solidFill>
            <a:ln w="9525">
              <a:noFill/>
              <a:round/>
              <a:headEnd/>
              <a:tailEnd/>
            </a:ln>
          </p:spPr>
          <p:txBody>
            <a:bodyPr wrap="none" anchor="ctr"/>
            <a:lstStyle/>
            <a:p>
              <a:endParaRPr lang="pt-BR"/>
            </a:p>
          </p:txBody>
        </p:sp>
        <p:sp>
          <p:nvSpPr>
            <p:cNvPr id="159" name="Freeform 153"/>
            <p:cNvSpPr>
              <a:spLocks noChangeArrowheads="1"/>
            </p:cNvSpPr>
            <p:nvPr/>
          </p:nvSpPr>
          <p:spPr bwMode="auto">
            <a:xfrm>
              <a:off x="4588" y="2545"/>
              <a:ext cx="19" cy="41"/>
            </a:xfrm>
            <a:custGeom>
              <a:avLst/>
              <a:gdLst>
                <a:gd name="T0" fmla="*/ 19 w 60"/>
                <a:gd name="T1" fmla="*/ 32 h 143"/>
                <a:gd name="T2" fmla="*/ 19 w 60"/>
                <a:gd name="T3" fmla="*/ 32 h 143"/>
                <a:gd name="T4" fmla="*/ 17 w 60"/>
                <a:gd name="T5" fmla="*/ 30 h 143"/>
                <a:gd name="T6" fmla="*/ 15 w 60"/>
                <a:gd name="T7" fmla="*/ 27 h 143"/>
                <a:gd name="T8" fmla="*/ 15 w 60"/>
                <a:gd name="T9" fmla="*/ 24 h 143"/>
                <a:gd name="T10" fmla="*/ 14 w 60"/>
                <a:gd name="T11" fmla="*/ 20 h 143"/>
                <a:gd name="T12" fmla="*/ 14 w 60"/>
                <a:gd name="T13" fmla="*/ 17 h 143"/>
                <a:gd name="T14" fmla="*/ 15 w 60"/>
                <a:gd name="T15" fmla="*/ 14 h 143"/>
                <a:gd name="T16" fmla="*/ 16 w 60"/>
                <a:gd name="T17" fmla="*/ 11 h 143"/>
                <a:gd name="T18" fmla="*/ 18 w 60"/>
                <a:gd name="T19" fmla="*/ 10 h 143"/>
                <a:gd name="T20" fmla="*/ 9 w 60"/>
                <a:gd name="T21" fmla="*/ 0 h 143"/>
                <a:gd name="T22" fmla="*/ 5 w 60"/>
                <a:gd name="T23" fmla="*/ 4 h 143"/>
                <a:gd name="T24" fmla="*/ 2 w 60"/>
                <a:gd name="T25" fmla="*/ 9 h 143"/>
                <a:gd name="T26" fmla="*/ 1 w 60"/>
                <a:gd name="T27" fmla="*/ 15 h 143"/>
                <a:gd name="T28" fmla="*/ 0 w 60"/>
                <a:gd name="T29" fmla="*/ 21 h 143"/>
                <a:gd name="T30" fmla="*/ 1 w 60"/>
                <a:gd name="T31" fmla="*/ 26 h 143"/>
                <a:gd name="T32" fmla="*/ 2 w 60"/>
                <a:gd name="T33" fmla="*/ 31 h 143"/>
                <a:gd name="T34" fmla="*/ 5 w 60"/>
                <a:gd name="T35" fmla="*/ 37 h 143"/>
                <a:gd name="T36" fmla="*/ 9 w 60"/>
                <a:gd name="T37" fmla="*/ 41 h 143"/>
                <a:gd name="T38" fmla="*/ 8 w 60"/>
                <a:gd name="T39" fmla="*/ 41 h 143"/>
                <a:gd name="T40" fmla="*/ 19 w 60"/>
                <a:gd name="T41" fmla="*/ 3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43"/>
                <a:gd name="T65" fmla="*/ 60 w 6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43">
                  <a:moveTo>
                    <a:pt x="60" y="113"/>
                  </a:moveTo>
                  <a:lnTo>
                    <a:pt x="59" y="113"/>
                  </a:lnTo>
                  <a:lnTo>
                    <a:pt x="54" y="105"/>
                  </a:lnTo>
                  <a:lnTo>
                    <a:pt x="48" y="95"/>
                  </a:lnTo>
                  <a:lnTo>
                    <a:pt x="46" y="82"/>
                  </a:lnTo>
                  <a:lnTo>
                    <a:pt x="44" y="70"/>
                  </a:lnTo>
                  <a:lnTo>
                    <a:pt x="45" y="58"/>
                  </a:lnTo>
                  <a:lnTo>
                    <a:pt x="47" y="48"/>
                  </a:lnTo>
                  <a:lnTo>
                    <a:pt x="52" y="40"/>
                  </a:lnTo>
                  <a:lnTo>
                    <a:pt x="56" y="34"/>
                  </a:lnTo>
                  <a:lnTo>
                    <a:pt x="29" y="0"/>
                  </a:lnTo>
                  <a:lnTo>
                    <a:pt x="15" y="15"/>
                  </a:lnTo>
                  <a:lnTo>
                    <a:pt x="6" y="32"/>
                  </a:lnTo>
                  <a:lnTo>
                    <a:pt x="2" y="51"/>
                  </a:lnTo>
                  <a:lnTo>
                    <a:pt x="0" y="72"/>
                  </a:lnTo>
                  <a:lnTo>
                    <a:pt x="3" y="91"/>
                  </a:lnTo>
                  <a:lnTo>
                    <a:pt x="7" y="109"/>
                  </a:lnTo>
                  <a:lnTo>
                    <a:pt x="15" y="128"/>
                  </a:lnTo>
                  <a:lnTo>
                    <a:pt x="27" y="143"/>
                  </a:lnTo>
                  <a:lnTo>
                    <a:pt x="26" y="143"/>
                  </a:lnTo>
                  <a:lnTo>
                    <a:pt x="60" y="113"/>
                  </a:lnTo>
                  <a:close/>
                </a:path>
              </a:pathLst>
            </a:custGeom>
            <a:solidFill>
              <a:srgbClr val="000000"/>
            </a:solidFill>
            <a:ln w="9525">
              <a:noFill/>
              <a:round/>
              <a:headEnd/>
              <a:tailEnd/>
            </a:ln>
          </p:spPr>
          <p:txBody>
            <a:bodyPr wrap="none" anchor="ctr"/>
            <a:lstStyle/>
            <a:p>
              <a:endParaRPr lang="pt-BR"/>
            </a:p>
          </p:txBody>
        </p:sp>
        <p:sp>
          <p:nvSpPr>
            <p:cNvPr id="160" name="Freeform 154"/>
            <p:cNvSpPr>
              <a:spLocks noChangeArrowheads="1"/>
            </p:cNvSpPr>
            <p:nvPr/>
          </p:nvSpPr>
          <p:spPr bwMode="auto">
            <a:xfrm>
              <a:off x="4596" y="2579"/>
              <a:ext cx="49" cy="14"/>
            </a:xfrm>
            <a:custGeom>
              <a:avLst/>
              <a:gdLst>
                <a:gd name="T0" fmla="*/ 49 w 152"/>
                <a:gd name="T1" fmla="*/ 6 h 49"/>
                <a:gd name="T2" fmla="*/ 49 w 152"/>
                <a:gd name="T3" fmla="*/ 6 h 49"/>
                <a:gd name="T4" fmla="*/ 43 w 152"/>
                <a:gd name="T5" fmla="*/ 2 h 49"/>
                <a:gd name="T6" fmla="*/ 36 w 152"/>
                <a:gd name="T7" fmla="*/ 0 h 49"/>
                <a:gd name="T8" fmla="*/ 29 w 152"/>
                <a:gd name="T9" fmla="*/ 0 h 49"/>
                <a:gd name="T10" fmla="*/ 24 w 152"/>
                <a:gd name="T11" fmla="*/ 1 h 49"/>
                <a:gd name="T12" fmla="*/ 19 w 152"/>
                <a:gd name="T13" fmla="*/ 1 h 49"/>
                <a:gd name="T14" fmla="*/ 15 w 152"/>
                <a:gd name="T15" fmla="*/ 1 h 49"/>
                <a:gd name="T16" fmla="*/ 12 w 152"/>
                <a:gd name="T17" fmla="*/ 1 h 49"/>
                <a:gd name="T18" fmla="*/ 11 w 152"/>
                <a:gd name="T19" fmla="*/ 0 h 49"/>
                <a:gd name="T20" fmla="*/ 0 w 152"/>
                <a:gd name="T21" fmla="*/ 9 h 49"/>
                <a:gd name="T22" fmla="*/ 6 w 152"/>
                <a:gd name="T23" fmla="*/ 13 h 49"/>
                <a:gd name="T24" fmla="*/ 13 w 152"/>
                <a:gd name="T25" fmla="*/ 14 h 49"/>
                <a:gd name="T26" fmla="*/ 19 w 152"/>
                <a:gd name="T27" fmla="*/ 14 h 49"/>
                <a:gd name="T28" fmla="*/ 25 w 152"/>
                <a:gd name="T29" fmla="*/ 13 h 49"/>
                <a:gd name="T30" fmla="*/ 30 w 152"/>
                <a:gd name="T31" fmla="*/ 13 h 49"/>
                <a:gd name="T32" fmla="*/ 34 w 152"/>
                <a:gd name="T33" fmla="*/ 13 h 49"/>
                <a:gd name="T34" fmla="*/ 37 w 152"/>
                <a:gd name="T35" fmla="*/ 13 h 49"/>
                <a:gd name="T36" fmla="*/ 38 w 152"/>
                <a:gd name="T37" fmla="*/ 14 h 49"/>
                <a:gd name="T38" fmla="*/ 38 w 152"/>
                <a:gd name="T39" fmla="*/ 14 h 49"/>
                <a:gd name="T40" fmla="*/ 49 w 152"/>
                <a:gd name="T41" fmla="*/ 6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49"/>
                <a:gd name="T65" fmla="*/ 152 w 15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49">
                  <a:moveTo>
                    <a:pt x="151" y="20"/>
                  </a:moveTo>
                  <a:lnTo>
                    <a:pt x="152" y="20"/>
                  </a:lnTo>
                  <a:lnTo>
                    <a:pt x="132" y="6"/>
                  </a:lnTo>
                  <a:lnTo>
                    <a:pt x="111" y="1"/>
                  </a:lnTo>
                  <a:lnTo>
                    <a:pt x="91" y="1"/>
                  </a:lnTo>
                  <a:lnTo>
                    <a:pt x="74" y="2"/>
                  </a:lnTo>
                  <a:lnTo>
                    <a:pt x="58" y="5"/>
                  </a:lnTo>
                  <a:lnTo>
                    <a:pt x="45" y="5"/>
                  </a:lnTo>
                  <a:lnTo>
                    <a:pt x="37" y="2"/>
                  </a:lnTo>
                  <a:lnTo>
                    <a:pt x="34" y="0"/>
                  </a:lnTo>
                  <a:lnTo>
                    <a:pt x="0" y="30"/>
                  </a:lnTo>
                  <a:lnTo>
                    <a:pt x="19" y="44"/>
                  </a:lnTo>
                  <a:lnTo>
                    <a:pt x="41" y="48"/>
                  </a:lnTo>
                  <a:lnTo>
                    <a:pt x="60" y="48"/>
                  </a:lnTo>
                  <a:lnTo>
                    <a:pt x="78" y="46"/>
                  </a:lnTo>
                  <a:lnTo>
                    <a:pt x="93" y="45"/>
                  </a:lnTo>
                  <a:lnTo>
                    <a:pt x="106" y="45"/>
                  </a:lnTo>
                  <a:lnTo>
                    <a:pt x="114" y="47"/>
                  </a:lnTo>
                  <a:lnTo>
                    <a:pt x="117" y="49"/>
                  </a:lnTo>
                  <a:lnTo>
                    <a:pt x="119" y="49"/>
                  </a:lnTo>
                  <a:lnTo>
                    <a:pt x="151" y="20"/>
                  </a:lnTo>
                  <a:close/>
                </a:path>
              </a:pathLst>
            </a:custGeom>
            <a:solidFill>
              <a:srgbClr val="000000"/>
            </a:solidFill>
            <a:ln w="9525">
              <a:noFill/>
              <a:round/>
              <a:headEnd/>
              <a:tailEnd/>
            </a:ln>
          </p:spPr>
          <p:txBody>
            <a:bodyPr wrap="none" anchor="ctr"/>
            <a:lstStyle/>
            <a:p>
              <a:endParaRPr lang="pt-BR"/>
            </a:p>
          </p:txBody>
        </p:sp>
        <p:sp>
          <p:nvSpPr>
            <p:cNvPr id="161" name="Freeform 155"/>
            <p:cNvSpPr>
              <a:spLocks noChangeArrowheads="1"/>
            </p:cNvSpPr>
            <p:nvPr/>
          </p:nvSpPr>
          <p:spPr bwMode="auto">
            <a:xfrm>
              <a:off x="4633" y="2584"/>
              <a:ext cx="140" cy="123"/>
            </a:xfrm>
            <a:custGeom>
              <a:avLst/>
              <a:gdLst>
                <a:gd name="T0" fmla="*/ 129 w 451"/>
                <a:gd name="T1" fmla="*/ 114 h 413"/>
                <a:gd name="T2" fmla="*/ 139 w 451"/>
                <a:gd name="T3" fmla="*/ 113 h 413"/>
                <a:gd name="T4" fmla="*/ 130 w 451"/>
                <a:gd name="T5" fmla="*/ 106 h 413"/>
                <a:gd name="T6" fmla="*/ 121 w 451"/>
                <a:gd name="T7" fmla="*/ 99 h 413"/>
                <a:gd name="T8" fmla="*/ 112 w 451"/>
                <a:gd name="T9" fmla="*/ 93 h 413"/>
                <a:gd name="T10" fmla="*/ 104 w 451"/>
                <a:gd name="T11" fmla="*/ 86 h 413"/>
                <a:gd name="T12" fmla="*/ 96 w 451"/>
                <a:gd name="T13" fmla="*/ 79 h 413"/>
                <a:gd name="T14" fmla="*/ 87 w 451"/>
                <a:gd name="T15" fmla="*/ 72 h 413"/>
                <a:gd name="T16" fmla="*/ 79 w 451"/>
                <a:gd name="T17" fmla="*/ 65 h 413"/>
                <a:gd name="T18" fmla="*/ 70 w 451"/>
                <a:gd name="T19" fmla="*/ 58 h 413"/>
                <a:gd name="T20" fmla="*/ 62 w 451"/>
                <a:gd name="T21" fmla="*/ 51 h 413"/>
                <a:gd name="T22" fmla="*/ 54 w 451"/>
                <a:gd name="T23" fmla="*/ 43 h 413"/>
                <a:gd name="T24" fmla="*/ 47 w 451"/>
                <a:gd name="T25" fmla="*/ 36 h 413"/>
                <a:gd name="T26" fmla="*/ 39 w 451"/>
                <a:gd name="T27" fmla="*/ 29 h 413"/>
                <a:gd name="T28" fmla="*/ 31 w 451"/>
                <a:gd name="T29" fmla="*/ 22 h 413"/>
                <a:gd name="T30" fmla="*/ 24 w 451"/>
                <a:gd name="T31" fmla="*/ 15 h 413"/>
                <a:gd name="T32" fmla="*/ 17 w 451"/>
                <a:gd name="T33" fmla="*/ 7 h 413"/>
                <a:gd name="T34" fmla="*/ 10 w 451"/>
                <a:gd name="T35" fmla="*/ 0 h 413"/>
                <a:gd name="T36" fmla="*/ 0 w 451"/>
                <a:gd name="T37" fmla="*/ 9 h 413"/>
                <a:gd name="T38" fmla="*/ 7 w 451"/>
                <a:gd name="T39" fmla="*/ 16 h 413"/>
                <a:gd name="T40" fmla="*/ 14 w 451"/>
                <a:gd name="T41" fmla="*/ 24 h 413"/>
                <a:gd name="T42" fmla="*/ 21 w 451"/>
                <a:gd name="T43" fmla="*/ 31 h 413"/>
                <a:gd name="T44" fmla="*/ 29 w 451"/>
                <a:gd name="T45" fmla="*/ 38 h 413"/>
                <a:gd name="T46" fmla="*/ 37 w 451"/>
                <a:gd name="T47" fmla="*/ 46 h 413"/>
                <a:gd name="T48" fmla="*/ 45 w 451"/>
                <a:gd name="T49" fmla="*/ 53 h 413"/>
                <a:gd name="T50" fmla="*/ 53 w 451"/>
                <a:gd name="T51" fmla="*/ 60 h 413"/>
                <a:gd name="T52" fmla="*/ 61 w 451"/>
                <a:gd name="T53" fmla="*/ 67 h 413"/>
                <a:gd name="T54" fmla="*/ 70 w 451"/>
                <a:gd name="T55" fmla="*/ 74 h 413"/>
                <a:gd name="T56" fmla="*/ 78 w 451"/>
                <a:gd name="T57" fmla="*/ 82 h 413"/>
                <a:gd name="T58" fmla="*/ 87 w 451"/>
                <a:gd name="T59" fmla="*/ 89 h 413"/>
                <a:gd name="T60" fmla="*/ 95 w 451"/>
                <a:gd name="T61" fmla="*/ 96 h 413"/>
                <a:gd name="T62" fmla="*/ 104 w 451"/>
                <a:gd name="T63" fmla="*/ 103 h 413"/>
                <a:gd name="T64" fmla="*/ 113 w 451"/>
                <a:gd name="T65" fmla="*/ 110 h 413"/>
                <a:gd name="T66" fmla="*/ 121 w 451"/>
                <a:gd name="T67" fmla="*/ 116 h 413"/>
                <a:gd name="T68" fmla="*/ 130 w 451"/>
                <a:gd name="T69" fmla="*/ 123 h 413"/>
                <a:gd name="T70" fmla="*/ 140 w 451"/>
                <a:gd name="T71" fmla="*/ 121 h 413"/>
                <a:gd name="T72" fmla="*/ 129 w 451"/>
                <a:gd name="T73" fmla="*/ 114 h 4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1"/>
                <a:gd name="T112" fmla="*/ 0 h 413"/>
                <a:gd name="T113" fmla="*/ 451 w 451"/>
                <a:gd name="T114" fmla="*/ 413 h 4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1" h="413">
                  <a:moveTo>
                    <a:pt x="415" y="384"/>
                  </a:moveTo>
                  <a:lnTo>
                    <a:pt x="447" y="378"/>
                  </a:lnTo>
                  <a:lnTo>
                    <a:pt x="418" y="357"/>
                  </a:lnTo>
                  <a:lnTo>
                    <a:pt x="391" y="334"/>
                  </a:lnTo>
                  <a:lnTo>
                    <a:pt x="362" y="311"/>
                  </a:lnTo>
                  <a:lnTo>
                    <a:pt x="336" y="288"/>
                  </a:lnTo>
                  <a:lnTo>
                    <a:pt x="308" y="264"/>
                  </a:lnTo>
                  <a:lnTo>
                    <a:pt x="281" y="241"/>
                  </a:lnTo>
                  <a:lnTo>
                    <a:pt x="253" y="218"/>
                  </a:lnTo>
                  <a:lnTo>
                    <a:pt x="227" y="194"/>
                  </a:lnTo>
                  <a:lnTo>
                    <a:pt x="201" y="170"/>
                  </a:lnTo>
                  <a:lnTo>
                    <a:pt x="175" y="146"/>
                  </a:lnTo>
                  <a:lnTo>
                    <a:pt x="151" y="121"/>
                  </a:lnTo>
                  <a:lnTo>
                    <a:pt x="125" y="97"/>
                  </a:lnTo>
                  <a:lnTo>
                    <a:pt x="101" y="73"/>
                  </a:lnTo>
                  <a:lnTo>
                    <a:pt x="77" y="49"/>
                  </a:lnTo>
                  <a:lnTo>
                    <a:pt x="54" y="25"/>
                  </a:lnTo>
                  <a:lnTo>
                    <a:pt x="32" y="0"/>
                  </a:lnTo>
                  <a:lnTo>
                    <a:pt x="0" y="29"/>
                  </a:lnTo>
                  <a:lnTo>
                    <a:pt x="22" y="55"/>
                  </a:lnTo>
                  <a:lnTo>
                    <a:pt x="45" y="79"/>
                  </a:lnTo>
                  <a:lnTo>
                    <a:pt x="69" y="105"/>
                  </a:lnTo>
                  <a:lnTo>
                    <a:pt x="93" y="129"/>
                  </a:lnTo>
                  <a:lnTo>
                    <a:pt x="119" y="153"/>
                  </a:lnTo>
                  <a:lnTo>
                    <a:pt x="145" y="178"/>
                  </a:lnTo>
                  <a:lnTo>
                    <a:pt x="171" y="202"/>
                  </a:lnTo>
                  <a:lnTo>
                    <a:pt x="197" y="226"/>
                  </a:lnTo>
                  <a:lnTo>
                    <a:pt x="224" y="250"/>
                  </a:lnTo>
                  <a:lnTo>
                    <a:pt x="251" y="275"/>
                  </a:lnTo>
                  <a:lnTo>
                    <a:pt x="279" y="298"/>
                  </a:lnTo>
                  <a:lnTo>
                    <a:pt x="306" y="322"/>
                  </a:lnTo>
                  <a:lnTo>
                    <a:pt x="335" y="345"/>
                  </a:lnTo>
                  <a:lnTo>
                    <a:pt x="363" y="368"/>
                  </a:lnTo>
                  <a:lnTo>
                    <a:pt x="391" y="391"/>
                  </a:lnTo>
                  <a:lnTo>
                    <a:pt x="419" y="413"/>
                  </a:lnTo>
                  <a:lnTo>
                    <a:pt x="451" y="407"/>
                  </a:lnTo>
                  <a:lnTo>
                    <a:pt x="415" y="384"/>
                  </a:lnTo>
                  <a:close/>
                </a:path>
              </a:pathLst>
            </a:custGeom>
            <a:solidFill>
              <a:srgbClr val="000000"/>
            </a:solidFill>
            <a:ln w="9525">
              <a:noFill/>
              <a:round/>
              <a:headEnd/>
              <a:tailEnd/>
            </a:ln>
          </p:spPr>
          <p:txBody>
            <a:bodyPr wrap="none" anchor="ctr"/>
            <a:lstStyle/>
            <a:p>
              <a:endParaRPr lang="pt-BR"/>
            </a:p>
          </p:txBody>
        </p:sp>
        <p:sp>
          <p:nvSpPr>
            <p:cNvPr id="162" name="Freeform 156"/>
            <p:cNvSpPr>
              <a:spLocks noChangeArrowheads="1"/>
            </p:cNvSpPr>
            <p:nvPr/>
          </p:nvSpPr>
          <p:spPr bwMode="auto">
            <a:xfrm>
              <a:off x="4762" y="2575"/>
              <a:ext cx="92" cy="130"/>
            </a:xfrm>
            <a:custGeom>
              <a:avLst/>
              <a:gdLst>
                <a:gd name="T0" fmla="*/ 79 w 293"/>
                <a:gd name="T1" fmla="*/ 0 h 434"/>
                <a:gd name="T2" fmla="*/ 75 w 293"/>
                <a:gd name="T3" fmla="*/ 7 h 434"/>
                <a:gd name="T4" fmla="*/ 71 w 293"/>
                <a:gd name="T5" fmla="*/ 15 h 434"/>
                <a:gd name="T6" fmla="*/ 67 w 293"/>
                <a:gd name="T7" fmla="*/ 23 h 434"/>
                <a:gd name="T8" fmla="*/ 62 w 293"/>
                <a:gd name="T9" fmla="*/ 30 h 434"/>
                <a:gd name="T10" fmla="*/ 57 w 293"/>
                <a:gd name="T11" fmla="*/ 38 h 434"/>
                <a:gd name="T12" fmla="*/ 53 w 293"/>
                <a:gd name="T13" fmla="*/ 45 h 434"/>
                <a:gd name="T14" fmla="*/ 48 w 293"/>
                <a:gd name="T15" fmla="*/ 53 h 434"/>
                <a:gd name="T16" fmla="*/ 43 w 293"/>
                <a:gd name="T17" fmla="*/ 60 h 434"/>
                <a:gd name="T18" fmla="*/ 38 w 293"/>
                <a:gd name="T19" fmla="*/ 68 h 434"/>
                <a:gd name="T20" fmla="*/ 32 w 293"/>
                <a:gd name="T21" fmla="*/ 75 h 434"/>
                <a:gd name="T22" fmla="*/ 27 w 293"/>
                <a:gd name="T23" fmla="*/ 83 h 434"/>
                <a:gd name="T24" fmla="*/ 21 w 293"/>
                <a:gd name="T25" fmla="*/ 91 h 434"/>
                <a:gd name="T26" fmla="*/ 16 w 293"/>
                <a:gd name="T27" fmla="*/ 99 h 434"/>
                <a:gd name="T28" fmla="*/ 11 w 293"/>
                <a:gd name="T29" fmla="*/ 107 h 434"/>
                <a:gd name="T30" fmla="*/ 5 w 293"/>
                <a:gd name="T31" fmla="*/ 115 h 434"/>
                <a:gd name="T32" fmla="*/ 0 w 293"/>
                <a:gd name="T33" fmla="*/ 123 h 434"/>
                <a:gd name="T34" fmla="*/ 11 w 293"/>
                <a:gd name="T35" fmla="*/ 130 h 434"/>
                <a:gd name="T36" fmla="*/ 17 w 293"/>
                <a:gd name="T37" fmla="*/ 122 h 434"/>
                <a:gd name="T38" fmla="*/ 22 w 293"/>
                <a:gd name="T39" fmla="*/ 114 h 434"/>
                <a:gd name="T40" fmla="*/ 28 w 293"/>
                <a:gd name="T41" fmla="*/ 106 h 434"/>
                <a:gd name="T42" fmla="*/ 33 w 293"/>
                <a:gd name="T43" fmla="*/ 99 h 434"/>
                <a:gd name="T44" fmla="*/ 38 w 293"/>
                <a:gd name="T45" fmla="*/ 91 h 434"/>
                <a:gd name="T46" fmla="*/ 44 w 293"/>
                <a:gd name="T47" fmla="*/ 83 h 434"/>
                <a:gd name="T48" fmla="*/ 49 w 293"/>
                <a:gd name="T49" fmla="*/ 75 h 434"/>
                <a:gd name="T50" fmla="*/ 55 w 293"/>
                <a:gd name="T51" fmla="*/ 68 h 434"/>
                <a:gd name="T52" fmla="*/ 60 w 293"/>
                <a:gd name="T53" fmla="*/ 60 h 434"/>
                <a:gd name="T54" fmla="*/ 65 w 293"/>
                <a:gd name="T55" fmla="*/ 52 h 434"/>
                <a:gd name="T56" fmla="*/ 70 w 293"/>
                <a:gd name="T57" fmla="*/ 45 h 434"/>
                <a:gd name="T58" fmla="*/ 75 w 293"/>
                <a:gd name="T59" fmla="*/ 37 h 434"/>
                <a:gd name="T60" fmla="*/ 79 w 293"/>
                <a:gd name="T61" fmla="*/ 29 h 434"/>
                <a:gd name="T62" fmla="*/ 83 w 293"/>
                <a:gd name="T63" fmla="*/ 21 h 434"/>
                <a:gd name="T64" fmla="*/ 88 w 293"/>
                <a:gd name="T65" fmla="*/ 13 h 434"/>
                <a:gd name="T66" fmla="*/ 92 w 293"/>
                <a:gd name="T67" fmla="*/ 6 h 434"/>
                <a:gd name="T68" fmla="*/ 79 w 293"/>
                <a:gd name="T69" fmla="*/ 0 h 4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3"/>
                <a:gd name="T106" fmla="*/ 0 h 434"/>
                <a:gd name="T107" fmla="*/ 293 w 293"/>
                <a:gd name="T108" fmla="*/ 434 h 4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3" h="434">
                  <a:moveTo>
                    <a:pt x="251" y="0"/>
                  </a:moveTo>
                  <a:lnTo>
                    <a:pt x="240" y="24"/>
                  </a:lnTo>
                  <a:lnTo>
                    <a:pt x="226" y="51"/>
                  </a:lnTo>
                  <a:lnTo>
                    <a:pt x="213" y="76"/>
                  </a:lnTo>
                  <a:lnTo>
                    <a:pt x="199" y="100"/>
                  </a:lnTo>
                  <a:lnTo>
                    <a:pt x="183" y="126"/>
                  </a:lnTo>
                  <a:lnTo>
                    <a:pt x="168" y="151"/>
                  </a:lnTo>
                  <a:lnTo>
                    <a:pt x="153" y="177"/>
                  </a:lnTo>
                  <a:lnTo>
                    <a:pt x="137" y="201"/>
                  </a:lnTo>
                  <a:lnTo>
                    <a:pt x="120" y="227"/>
                  </a:lnTo>
                  <a:lnTo>
                    <a:pt x="103" y="252"/>
                  </a:lnTo>
                  <a:lnTo>
                    <a:pt x="86" y="278"/>
                  </a:lnTo>
                  <a:lnTo>
                    <a:pt x="68" y="304"/>
                  </a:lnTo>
                  <a:lnTo>
                    <a:pt x="51" y="330"/>
                  </a:lnTo>
                  <a:lnTo>
                    <a:pt x="34" y="356"/>
                  </a:lnTo>
                  <a:lnTo>
                    <a:pt x="17" y="384"/>
                  </a:lnTo>
                  <a:lnTo>
                    <a:pt x="0" y="411"/>
                  </a:lnTo>
                  <a:lnTo>
                    <a:pt x="36" y="434"/>
                  </a:lnTo>
                  <a:lnTo>
                    <a:pt x="54" y="407"/>
                  </a:lnTo>
                  <a:lnTo>
                    <a:pt x="71" y="381"/>
                  </a:lnTo>
                  <a:lnTo>
                    <a:pt x="88" y="355"/>
                  </a:lnTo>
                  <a:lnTo>
                    <a:pt x="105" y="329"/>
                  </a:lnTo>
                  <a:lnTo>
                    <a:pt x="122" y="304"/>
                  </a:lnTo>
                  <a:lnTo>
                    <a:pt x="139" y="277"/>
                  </a:lnTo>
                  <a:lnTo>
                    <a:pt x="157" y="252"/>
                  </a:lnTo>
                  <a:lnTo>
                    <a:pt x="174" y="226"/>
                  </a:lnTo>
                  <a:lnTo>
                    <a:pt x="190" y="199"/>
                  </a:lnTo>
                  <a:lnTo>
                    <a:pt x="207" y="174"/>
                  </a:lnTo>
                  <a:lnTo>
                    <a:pt x="222" y="149"/>
                  </a:lnTo>
                  <a:lnTo>
                    <a:pt x="238" y="123"/>
                  </a:lnTo>
                  <a:lnTo>
                    <a:pt x="251" y="96"/>
                  </a:lnTo>
                  <a:lnTo>
                    <a:pt x="265" y="71"/>
                  </a:lnTo>
                  <a:lnTo>
                    <a:pt x="279" y="45"/>
                  </a:lnTo>
                  <a:lnTo>
                    <a:pt x="293" y="19"/>
                  </a:lnTo>
                  <a:lnTo>
                    <a:pt x="251" y="0"/>
                  </a:lnTo>
                  <a:close/>
                </a:path>
              </a:pathLst>
            </a:custGeom>
            <a:solidFill>
              <a:srgbClr val="000000"/>
            </a:solidFill>
            <a:ln w="9525">
              <a:noFill/>
              <a:round/>
              <a:headEnd/>
              <a:tailEnd/>
            </a:ln>
          </p:spPr>
          <p:txBody>
            <a:bodyPr wrap="none" anchor="ctr"/>
            <a:lstStyle/>
            <a:p>
              <a:endParaRPr lang="pt-BR"/>
            </a:p>
          </p:txBody>
        </p:sp>
        <p:sp>
          <p:nvSpPr>
            <p:cNvPr id="163" name="Freeform 157"/>
            <p:cNvSpPr>
              <a:spLocks noChangeArrowheads="1"/>
            </p:cNvSpPr>
            <p:nvPr/>
          </p:nvSpPr>
          <p:spPr bwMode="auto">
            <a:xfrm>
              <a:off x="4762" y="2695"/>
              <a:ext cx="13" cy="9"/>
            </a:xfrm>
            <a:custGeom>
              <a:avLst/>
              <a:gdLst>
                <a:gd name="T0" fmla="*/ 12 w 43"/>
                <a:gd name="T1" fmla="*/ 9 h 32"/>
                <a:gd name="T2" fmla="*/ 13 w 43"/>
                <a:gd name="T3" fmla="*/ 6 h 32"/>
                <a:gd name="T4" fmla="*/ 12 w 43"/>
                <a:gd name="T5" fmla="*/ 4 h 32"/>
                <a:gd name="T6" fmla="*/ 11 w 43"/>
                <a:gd name="T7" fmla="*/ 2 h 32"/>
                <a:gd name="T8" fmla="*/ 9 w 43"/>
                <a:gd name="T9" fmla="*/ 1 h 32"/>
                <a:gd name="T10" fmla="*/ 6 w 43"/>
                <a:gd name="T11" fmla="*/ 0 h 32"/>
                <a:gd name="T12" fmla="*/ 4 w 43"/>
                <a:gd name="T13" fmla="*/ 0 h 32"/>
                <a:gd name="T14" fmla="*/ 2 w 43"/>
                <a:gd name="T15" fmla="*/ 1 h 32"/>
                <a:gd name="T16" fmla="*/ 0 w 43"/>
                <a:gd name="T17" fmla="*/ 4 h 32"/>
                <a:gd name="T18" fmla="*/ 12 w 43"/>
                <a:gd name="T19" fmla="*/ 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2"/>
                <a:gd name="T32" fmla="*/ 43 w 4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2">
                  <a:moveTo>
                    <a:pt x="41" y="32"/>
                  </a:moveTo>
                  <a:lnTo>
                    <a:pt x="43" y="21"/>
                  </a:lnTo>
                  <a:lnTo>
                    <a:pt x="41" y="13"/>
                  </a:lnTo>
                  <a:lnTo>
                    <a:pt x="36" y="7"/>
                  </a:lnTo>
                  <a:lnTo>
                    <a:pt x="29" y="2"/>
                  </a:lnTo>
                  <a:lnTo>
                    <a:pt x="20" y="0"/>
                  </a:lnTo>
                  <a:lnTo>
                    <a:pt x="12" y="1"/>
                  </a:lnTo>
                  <a:lnTo>
                    <a:pt x="5" y="5"/>
                  </a:lnTo>
                  <a:lnTo>
                    <a:pt x="0" y="13"/>
                  </a:lnTo>
                  <a:lnTo>
                    <a:pt x="41" y="32"/>
                  </a:lnTo>
                  <a:close/>
                </a:path>
              </a:pathLst>
            </a:custGeom>
            <a:solidFill>
              <a:srgbClr val="000000"/>
            </a:solidFill>
            <a:ln w="9525">
              <a:noFill/>
              <a:round/>
              <a:headEnd/>
              <a:tailEnd/>
            </a:ln>
          </p:spPr>
          <p:txBody>
            <a:bodyPr wrap="none" anchor="ctr"/>
            <a:lstStyle/>
            <a:p>
              <a:endParaRPr lang="pt-BR"/>
            </a:p>
          </p:txBody>
        </p:sp>
        <p:sp>
          <p:nvSpPr>
            <p:cNvPr id="164" name="Freeform 158"/>
            <p:cNvSpPr>
              <a:spLocks noChangeArrowheads="1"/>
            </p:cNvSpPr>
            <p:nvPr/>
          </p:nvSpPr>
          <p:spPr bwMode="auto">
            <a:xfrm>
              <a:off x="4642" y="2334"/>
              <a:ext cx="13" cy="9"/>
            </a:xfrm>
            <a:custGeom>
              <a:avLst/>
              <a:gdLst>
                <a:gd name="T0" fmla="*/ 12 w 41"/>
                <a:gd name="T1" fmla="*/ 9 h 32"/>
                <a:gd name="T2" fmla="*/ 13 w 41"/>
                <a:gd name="T3" fmla="*/ 6 h 32"/>
                <a:gd name="T4" fmla="*/ 13 w 41"/>
                <a:gd name="T5" fmla="*/ 4 h 32"/>
                <a:gd name="T6" fmla="*/ 12 w 41"/>
                <a:gd name="T7" fmla="*/ 2 h 32"/>
                <a:gd name="T8" fmla="*/ 10 w 41"/>
                <a:gd name="T9" fmla="*/ 1 h 32"/>
                <a:gd name="T10" fmla="*/ 7 w 41"/>
                <a:gd name="T11" fmla="*/ 0 h 32"/>
                <a:gd name="T12" fmla="*/ 4 w 41"/>
                <a:gd name="T13" fmla="*/ 0 h 32"/>
                <a:gd name="T14" fmla="*/ 2 w 41"/>
                <a:gd name="T15" fmla="*/ 1 h 32"/>
                <a:gd name="T16" fmla="*/ 0 w 41"/>
                <a:gd name="T17" fmla="*/ 3 h 32"/>
                <a:gd name="T18" fmla="*/ 12 w 41"/>
                <a:gd name="T19" fmla="*/ 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2"/>
                <a:gd name="T32" fmla="*/ 41 w 4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2">
                  <a:moveTo>
                    <a:pt x="39" y="32"/>
                  </a:moveTo>
                  <a:lnTo>
                    <a:pt x="41" y="23"/>
                  </a:lnTo>
                  <a:lnTo>
                    <a:pt x="40" y="15"/>
                  </a:lnTo>
                  <a:lnTo>
                    <a:pt x="37" y="8"/>
                  </a:lnTo>
                  <a:lnTo>
                    <a:pt x="30" y="2"/>
                  </a:lnTo>
                  <a:lnTo>
                    <a:pt x="22" y="0"/>
                  </a:lnTo>
                  <a:lnTo>
                    <a:pt x="14" y="0"/>
                  </a:lnTo>
                  <a:lnTo>
                    <a:pt x="6" y="4"/>
                  </a:lnTo>
                  <a:lnTo>
                    <a:pt x="0" y="11"/>
                  </a:lnTo>
                  <a:lnTo>
                    <a:pt x="39" y="32"/>
                  </a:lnTo>
                  <a:close/>
                </a:path>
              </a:pathLst>
            </a:custGeom>
            <a:solidFill>
              <a:srgbClr val="000000"/>
            </a:solidFill>
            <a:ln w="9525">
              <a:noFill/>
              <a:round/>
              <a:headEnd/>
              <a:tailEnd/>
            </a:ln>
          </p:spPr>
          <p:txBody>
            <a:bodyPr wrap="none" anchor="ctr"/>
            <a:lstStyle/>
            <a:p>
              <a:endParaRPr lang="pt-BR"/>
            </a:p>
          </p:txBody>
        </p:sp>
        <p:sp>
          <p:nvSpPr>
            <p:cNvPr id="165" name="Freeform 159"/>
            <p:cNvSpPr>
              <a:spLocks noChangeArrowheads="1"/>
            </p:cNvSpPr>
            <p:nvPr/>
          </p:nvSpPr>
          <p:spPr bwMode="auto">
            <a:xfrm>
              <a:off x="4623" y="2337"/>
              <a:ext cx="32" cy="41"/>
            </a:xfrm>
            <a:custGeom>
              <a:avLst/>
              <a:gdLst>
                <a:gd name="T0" fmla="*/ 13 w 98"/>
                <a:gd name="T1" fmla="*/ 41 h 139"/>
                <a:gd name="T2" fmla="*/ 15 w 98"/>
                <a:gd name="T3" fmla="*/ 37 h 139"/>
                <a:gd name="T4" fmla="*/ 18 w 98"/>
                <a:gd name="T5" fmla="*/ 32 h 139"/>
                <a:gd name="T6" fmla="*/ 20 w 98"/>
                <a:gd name="T7" fmla="*/ 28 h 139"/>
                <a:gd name="T8" fmla="*/ 22 w 98"/>
                <a:gd name="T9" fmla="*/ 23 h 139"/>
                <a:gd name="T10" fmla="*/ 25 w 98"/>
                <a:gd name="T11" fmla="*/ 19 h 139"/>
                <a:gd name="T12" fmla="*/ 27 w 98"/>
                <a:gd name="T13" fmla="*/ 15 h 139"/>
                <a:gd name="T14" fmla="*/ 30 w 98"/>
                <a:gd name="T15" fmla="*/ 11 h 139"/>
                <a:gd name="T16" fmla="*/ 32 w 98"/>
                <a:gd name="T17" fmla="*/ 6 h 139"/>
                <a:gd name="T18" fmla="*/ 19 w 98"/>
                <a:gd name="T19" fmla="*/ 0 h 139"/>
                <a:gd name="T20" fmla="*/ 17 w 98"/>
                <a:gd name="T21" fmla="*/ 4 h 139"/>
                <a:gd name="T22" fmla="*/ 14 w 98"/>
                <a:gd name="T23" fmla="*/ 9 h 139"/>
                <a:gd name="T24" fmla="*/ 12 w 98"/>
                <a:gd name="T25" fmla="*/ 13 h 139"/>
                <a:gd name="T26" fmla="*/ 10 w 98"/>
                <a:gd name="T27" fmla="*/ 17 h 139"/>
                <a:gd name="T28" fmla="*/ 8 w 98"/>
                <a:gd name="T29" fmla="*/ 22 h 139"/>
                <a:gd name="T30" fmla="*/ 5 w 98"/>
                <a:gd name="T31" fmla="*/ 26 h 139"/>
                <a:gd name="T32" fmla="*/ 3 w 98"/>
                <a:gd name="T33" fmla="*/ 30 h 139"/>
                <a:gd name="T34" fmla="*/ 0 w 98"/>
                <a:gd name="T35" fmla="*/ 35 h 139"/>
                <a:gd name="T36" fmla="*/ 13 w 98"/>
                <a:gd name="T37" fmla="*/ 41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39"/>
                <a:gd name="T59" fmla="*/ 98 w 98"/>
                <a:gd name="T60" fmla="*/ 139 h 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39">
                  <a:moveTo>
                    <a:pt x="39" y="139"/>
                  </a:moveTo>
                  <a:lnTo>
                    <a:pt x="47" y="124"/>
                  </a:lnTo>
                  <a:lnTo>
                    <a:pt x="54" y="109"/>
                  </a:lnTo>
                  <a:lnTo>
                    <a:pt x="62" y="94"/>
                  </a:lnTo>
                  <a:lnTo>
                    <a:pt x="68" y="79"/>
                  </a:lnTo>
                  <a:lnTo>
                    <a:pt x="76" y="64"/>
                  </a:lnTo>
                  <a:lnTo>
                    <a:pt x="83" y="51"/>
                  </a:lnTo>
                  <a:lnTo>
                    <a:pt x="91" y="36"/>
                  </a:lnTo>
                  <a:lnTo>
                    <a:pt x="98" y="21"/>
                  </a:lnTo>
                  <a:lnTo>
                    <a:pt x="59" y="0"/>
                  </a:lnTo>
                  <a:lnTo>
                    <a:pt x="52" y="15"/>
                  </a:lnTo>
                  <a:lnTo>
                    <a:pt x="44" y="30"/>
                  </a:lnTo>
                  <a:lnTo>
                    <a:pt x="38" y="44"/>
                  </a:lnTo>
                  <a:lnTo>
                    <a:pt x="30" y="59"/>
                  </a:lnTo>
                  <a:lnTo>
                    <a:pt x="23" y="74"/>
                  </a:lnTo>
                  <a:lnTo>
                    <a:pt x="15" y="88"/>
                  </a:lnTo>
                  <a:lnTo>
                    <a:pt x="8" y="103"/>
                  </a:lnTo>
                  <a:lnTo>
                    <a:pt x="0" y="118"/>
                  </a:lnTo>
                  <a:lnTo>
                    <a:pt x="39" y="139"/>
                  </a:lnTo>
                  <a:close/>
                </a:path>
              </a:pathLst>
            </a:custGeom>
            <a:solidFill>
              <a:srgbClr val="000000"/>
            </a:solidFill>
            <a:ln w="9525">
              <a:noFill/>
              <a:round/>
              <a:headEnd/>
              <a:tailEnd/>
            </a:ln>
          </p:spPr>
          <p:txBody>
            <a:bodyPr wrap="none" anchor="ctr"/>
            <a:lstStyle/>
            <a:p>
              <a:endParaRPr lang="pt-BR"/>
            </a:p>
          </p:txBody>
        </p:sp>
        <p:sp>
          <p:nvSpPr>
            <p:cNvPr id="166" name="Freeform 160"/>
            <p:cNvSpPr>
              <a:spLocks noChangeArrowheads="1"/>
            </p:cNvSpPr>
            <p:nvPr/>
          </p:nvSpPr>
          <p:spPr bwMode="auto">
            <a:xfrm>
              <a:off x="4642" y="2337"/>
              <a:ext cx="13" cy="9"/>
            </a:xfrm>
            <a:custGeom>
              <a:avLst/>
              <a:gdLst>
                <a:gd name="T0" fmla="*/ 1 w 41"/>
                <a:gd name="T1" fmla="*/ 0 h 32"/>
                <a:gd name="T2" fmla="*/ 0 w 41"/>
                <a:gd name="T3" fmla="*/ 3 h 32"/>
                <a:gd name="T4" fmla="*/ 0 w 41"/>
                <a:gd name="T5" fmla="*/ 5 h 32"/>
                <a:gd name="T6" fmla="*/ 2 w 41"/>
                <a:gd name="T7" fmla="*/ 7 h 32"/>
                <a:gd name="T8" fmla="*/ 3 w 41"/>
                <a:gd name="T9" fmla="*/ 8 h 32"/>
                <a:gd name="T10" fmla="*/ 6 w 41"/>
                <a:gd name="T11" fmla="*/ 9 h 32"/>
                <a:gd name="T12" fmla="*/ 9 w 41"/>
                <a:gd name="T13" fmla="*/ 9 h 32"/>
                <a:gd name="T14" fmla="*/ 11 w 41"/>
                <a:gd name="T15" fmla="*/ 8 h 32"/>
                <a:gd name="T16" fmla="*/ 13 w 41"/>
                <a:gd name="T17" fmla="*/ 6 h 32"/>
                <a:gd name="T18" fmla="*/ 1 w 41"/>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2"/>
                <a:gd name="T32" fmla="*/ 41 w 4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2">
                  <a:moveTo>
                    <a:pt x="2" y="0"/>
                  </a:moveTo>
                  <a:lnTo>
                    <a:pt x="0" y="9"/>
                  </a:lnTo>
                  <a:lnTo>
                    <a:pt x="1" y="17"/>
                  </a:lnTo>
                  <a:lnTo>
                    <a:pt x="5" y="24"/>
                  </a:lnTo>
                  <a:lnTo>
                    <a:pt x="11" y="29"/>
                  </a:lnTo>
                  <a:lnTo>
                    <a:pt x="19" y="32"/>
                  </a:lnTo>
                  <a:lnTo>
                    <a:pt x="27" y="32"/>
                  </a:lnTo>
                  <a:lnTo>
                    <a:pt x="35" y="28"/>
                  </a:lnTo>
                  <a:lnTo>
                    <a:pt x="41" y="21"/>
                  </a:lnTo>
                  <a:lnTo>
                    <a:pt x="2" y="0"/>
                  </a:lnTo>
                  <a:close/>
                </a:path>
              </a:pathLst>
            </a:custGeom>
            <a:solidFill>
              <a:srgbClr val="000000"/>
            </a:solidFill>
            <a:ln w="9525">
              <a:noFill/>
              <a:round/>
              <a:headEnd/>
              <a:tailEnd/>
            </a:ln>
          </p:spPr>
          <p:txBody>
            <a:bodyPr wrap="none" anchor="ctr"/>
            <a:lstStyle/>
            <a:p>
              <a:endParaRPr lang="pt-BR"/>
            </a:p>
          </p:txBody>
        </p:sp>
        <p:sp>
          <p:nvSpPr>
            <p:cNvPr id="167" name="Freeform 161"/>
            <p:cNvSpPr>
              <a:spLocks noChangeArrowheads="1"/>
            </p:cNvSpPr>
            <p:nvPr/>
          </p:nvSpPr>
          <p:spPr bwMode="auto">
            <a:xfrm>
              <a:off x="4653" y="2295"/>
              <a:ext cx="12" cy="11"/>
            </a:xfrm>
            <a:custGeom>
              <a:avLst/>
              <a:gdLst>
                <a:gd name="T0" fmla="*/ 12 w 39"/>
                <a:gd name="T1" fmla="*/ 2 h 39"/>
                <a:gd name="T2" fmla="*/ 10 w 39"/>
                <a:gd name="T3" fmla="*/ 0 h 39"/>
                <a:gd name="T4" fmla="*/ 7 w 39"/>
                <a:gd name="T5" fmla="*/ 0 h 39"/>
                <a:gd name="T6" fmla="*/ 4 w 39"/>
                <a:gd name="T7" fmla="*/ 1 h 39"/>
                <a:gd name="T8" fmla="*/ 2 w 39"/>
                <a:gd name="T9" fmla="*/ 2 h 39"/>
                <a:gd name="T10" fmla="*/ 1 w 39"/>
                <a:gd name="T11" fmla="*/ 4 h 39"/>
                <a:gd name="T12" fmla="*/ 0 w 39"/>
                <a:gd name="T13" fmla="*/ 6 h 39"/>
                <a:gd name="T14" fmla="*/ 0 w 39"/>
                <a:gd name="T15" fmla="*/ 9 h 39"/>
                <a:gd name="T16" fmla="*/ 2 w 39"/>
                <a:gd name="T17" fmla="*/ 11 h 39"/>
                <a:gd name="T18" fmla="*/ 12 w 39"/>
                <a:gd name="T19" fmla="*/ 2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9"/>
                <a:gd name="T32" fmla="*/ 39 w 3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9">
                  <a:moveTo>
                    <a:pt x="39" y="7"/>
                  </a:moveTo>
                  <a:lnTo>
                    <a:pt x="31" y="1"/>
                  </a:lnTo>
                  <a:lnTo>
                    <a:pt x="23" y="0"/>
                  </a:lnTo>
                  <a:lnTo>
                    <a:pt x="13" y="2"/>
                  </a:lnTo>
                  <a:lnTo>
                    <a:pt x="8" y="7"/>
                  </a:lnTo>
                  <a:lnTo>
                    <a:pt x="2" y="14"/>
                  </a:lnTo>
                  <a:lnTo>
                    <a:pt x="0" y="22"/>
                  </a:lnTo>
                  <a:lnTo>
                    <a:pt x="1" y="31"/>
                  </a:lnTo>
                  <a:lnTo>
                    <a:pt x="7" y="39"/>
                  </a:lnTo>
                  <a:lnTo>
                    <a:pt x="39" y="7"/>
                  </a:lnTo>
                  <a:close/>
                </a:path>
              </a:pathLst>
            </a:custGeom>
            <a:solidFill>
              <a:srgbClr val="000000"/>
            </a:solidFill>
            <a:ln w="9525">
              <a:noFill/>
              <a:round/>
              <a:headEnd/>
              <a:tailEnd/>
            </a:ln>
          </p:spPr>
          <p:txBody>
            <a:bodyPr wrap="none" anchor="ctr"/>
            <a:lstStyle/>
            <a:p>
              <a:endParaRPr lang="pt-BR"/>
            </a:p>
          </p:txBody>
        </p:sp>
        <p:sp>
          <p:nvSpPr>
            <p:cNvPr id="168" name="Freeform 162"/>
            <p:cNvSpPr>
              <a:spLocks noChangeArrowheads="1"/>
            </p:cNvSpPr>
            <p:nvPr/>
          </p:nvSpPr>
          <p:spPr bwMode="auto">
            <a:xfrm>
              <a:off x="4655" y="2297"/>
              <a:ext cx="32" cy="78"/>
            </a:xfrm>
            <a:custGeom>
              <a:avLst/>
              <a:gdLst>
                <a:gd name="T0" fmla="*/ 32 w 103"/>
                <a:gd name="T1" fmla="*/ 78 h 266"/>
                <a:gd name="T2" fmla="*/ 32 w 103"/>
                <a:gd name="T3" fmla="*/ 71 h 266"/>
                <a:gd name="T4" fmla="*/ 31 w 103"/>
                <a:gd name="T5" fmla="*/ 65 h 266"/>
                <a:gd name="T6" fmla="*/ 31 w 103"/>
                <a:gd name="T7" fmla="*/ 58 h 266"/>
                <a:gd name="T8" fmla="*/ 31 w 103"/>
                <a:gd name="T9" fmla="*/ 52 h 266"/>
                <a:gd name="T10" fmla="*/ 30 w 103"/>
                <a:gd name="T11" fmla="*/ 47 h 266"/>
                <a:gd name="T12" fmla="*/ 30 w 103"/>
                <a:gd name="T13" fmla="*/ 42 h 266"/>
                <a:gd name="T14" fmla="*/ 29 w 103"/>
                <a:gd name="T15" fmla="*/ 37 h 266"/>
                <a:gd name="T16" fmla="*/ 28 w 103"/>
                <a:gd name="T17" fmla="*/ 32 h 266"/>
                <a:gd name="T18" fmla="*/ 26 w 103"/>
                <a:gd name="T19" fmla="*/ 28 h 266"/>
                <a:gd name="T20" fmla="*/ 25 w 103"/>
                <a:gd name="T21" fmla="*/ 23 h 266"/>
                <a:gd name="T22" fmla="*/ 23 w 103"/>
                <a:gd name="T23" fmla="*/ 18 h 266"/>
                <a:gd name="T24" fmla="*/ 21 w 103"/>
                <a:gd name="T25" fmla="*/ 14 h 266"/>
                <a:gd name="T26" fmla="*/ 18 w 103"/>
                <a:gd name="T27" fmla="*/ 10 h 266"/>
                <a:gd name="T28" fmla="*/ 16 w 103"/>
                <a:gd name="T29" fmla="*/ 7 h 266"/>
                <a:gd name="T30" fmla="*/ 13 w 103"/>
                <a:gd name="T31" fmla="*/ 4 h 266"/>
                <a:gd name="T32" fmla="*/ 10 w 103"/>
                <a:gd name="T33" fmla="*/ 0 h 266"/>
                <a:gd name="T34" fmla="*/ 0 w 103"/>
                <a:gd name="T35" fmla="*/ 9 h 266"/>
                <a:gd name="T36" fmla="*/ 2 w 103"/>
                <a:gd name="T37" fmla="*/ 12 h 266"/>
                <a:gd name="T38" fmla="*/ 4 w 103"/>
                <a:gd name="T39" fmla="*/ 15 h 266"/>
                <a:gd name="T40" fmla="*/ 7 w 103"/>
                <a:gd name="T41" fmla="*/ 18 h 266"/>
                <a:gd name="T42" fmla="*/ 9 w 103"/>
                <a:gd name="T43" fmla="*/ 21 h 266"/>
                <a:gd name="T44" fmla="*/ 10 w 103"/>
                <a:gd name="T45" fmla="*/ 24 h 266"/>
                <a:gd name="T46" fmla="*/ 12 w 103"/>
                <a:gd name="T47" fmla="*/ 27 h 266"/>
                <a:gd name="T48" fmla="*/ 13 w 103"/>
                <a:gd name="T49" fmla="*/ 31 h 266"/>
                <a:gd name="T50" fmla="*/ 14 w 103"/>
                <a:gd name="T51" fmla="*/ 35 h 266"/>
                <a:gd name="T52" fmla="*/ 15 w 103"/>
                <a:gd name="T53" fmla="*/ 39 h 266"/>
                <a:gd name="T54" fmla="*/ 16 w 103"/>
                <a:gd name="T55" fmla="*/ 44 h 266"/>
                <a:gd name="T56" fmla="*/ 17 w 103"/>
                <a:gd name="T57" fmla="*/ 48 h 266"/>
                <a:gd name="T58" fmla="*/ 17 w 103"/>
                <a:gd name="T59" fmla="*/ 54 h 266"/>
                <a:gd name="T60" fmla="*/ 18 w 103"/>
                <a:gd name="T61" fmla="*/ 59 h 266"/>
                <a:gd name="T62" fmla="*/ 18 w 103"/>
                <a:gd name="T63" fmla="*/ 65 h 266"/>
                <a:gd name="T64" fmla="*/ 18 w 103"/>
                <a:gd name="T65" fmla="*/ 71 h 266"/>
                <a:gd name="T66" fmla="*/ 18 w 103"/>
                <a:gd name="T67" fmla="*/ 78 h 266"/>
                <a:gd name="T68" fmla="*/ 32 w 103"/>
                <a:gd name="T69" fmla="*/ 78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266"/>
                <a:gd name="T107" fmla="*/ 103 w 103"/>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266">
                  <a:moveTo>
                    <a:pt x="103" y="266"/>
                  </a:moveTo>
                  <a:lnTo>
                    <a:pt x="103" y="243"/>
                  </a:lnTo>
                  <a:lnTo>
                    <a:pt x="101" y="221"/>
                  </a:lnTo>
                  <a:lnTo>
                    <a:pt x="101" y="199"/>
                  </a:lnTo>
                  <a:lnTo>
                    <a:pt x="99" y="179"/>
                  </a:lnTo>
                  <a:lnTo>
                    <a:pt x="98" y="160"/>
                  </a:lnTo>
                  <a:lnTo>
                    <a:pt x="96" y="142"/>
                  </a:lnTo>
                  <a:lnTo>
                    <a:pt x="92" y="125"/>
                  </a:lnTo>
                  <a:lnTo>
                    <a:pt x="89" y="109"/>
                  </a:lnTo>
                  <a:lnTo>
                    <a:pt x="85" y="94"/>
                  </a:lnTo>
                  <a:lnTo>
                    <a:pt x="80" y="77"/>
                  </a:lnTo>
                  <a:lnTo>
                    <a:pt x="74" y="63"/>
                  </a:lnTo>
                  <a:lnTo>
                    <a:pt x="67" y="49"/>
                  </a:lnTo>
                  <a:lnTo>
                    <a:pt x="59" y="35"/>
                  </a:lnTo>
                  <a:lnTo>
                    <a:pt x="51" y="23"/>
                  </a:lnTo>
                  <a:lnTo>
                    <a:pt x="42" y="13"/>
                  </a:lnTo>
                  <a:lnTo>
                    <a:pt x="32" y="0"/>
                  </a:lnTo>
                  <a:lnTo>
                    <a:pt x="0" y="32"/>
                  </a:lnTo>
                  <a:lnTo>
                    <a:pt x="8" y="40"/>
                  </a:lnTo>
                  <a:lnTo>
                    <a:pt x="14" y="50"/>
                  </a:lnTo>
                  <a:lnTo>
                    <a:pt x="22" y="61"/>
                  </a:lnTo>
                  <a:lnTo>
                    <a:pt x="28" y="70"/>
                  </a:lnTo>
                  <a:lnTo>
                    <a:pt x="33" y="81"/>
                  </a:lnTo>
                  <a:lnTo>
                    <a:pt x="39" y="93"/>
                  </a:lnTo>
                  <a:lnTo>
                    <a:pt x="42" y="105"/>
                  </a:lnTo>
                  <a:lnTo>
                    <a:pt x="45" y="118"/>
                  </a:lnTo>
                  <a:lnTo>
                    <a:pt x="49" y="134"/>
                  </a:lnTo>
                  <a:lnTo>
                    <a:pt x="52" y="149"/>
                  </a:lnTo>
                  <a:lnTo>
                    <a:pt x="55" y="165"/>
                  </a:lnTo>
                  <a:lnTo>
                    <a:pt x="56" y="183"/>
                  </a:lnTo>
                  <a:lnTo>
                    <a:pt x="58" y="201"/>
                  </a:lnTo>
                  <a:lnTo>
                    <a:pt x="58" y="221"/>
                  </a:lnTo>
                  <a:lnTo>
                    <a:pt x="59" y="243"/>
                  </a:lnTo>
                  <a:lnTo>
                    <a:pt x="59" y="266"/>
                  </a:lnTo>
                  <a:lnTo>
                    <a:pt x="103" y="266"/>
                  </a:lnTo>
                  <a:close/>
                </a:path>
              </a:pathLst>
            </a:custGeom>
            <a:solidFill>
              <a:srgbClr val="000000"/>
            </a:solidFill>
            <a:ln w="9525">
              <a:noFill/>
              <a:round/>
              <a:headEnd/>
              <a:tailEnd/>
            </a:ln>
          </p:spPr>
          <p:txBody>
            <a:bodyPr wrap="none" anchor="ctr"/>
            <a:lstStyle/>
            <a:p>
              <a:endParaRPr lang="pt-BR"/>
            </a:p>
          </p:txBody>
        </p:sp>
        <p:sp>
          <p:nvSpPr>
            <p:cNvPr id="169" name="Freeform 163"/>
            <p:cNvSpPr>
              <a:spLocks noChangeArrowheads="1"/>
            </p:cNvSpPr>
            <p:nvPr/>
          </p:nvSpPr>
          <p:spPr bwMode="auto">
            <a:xfrm>
              <a:off x="4653" y="2302"/>
              <a:ext cx="13" cy="5"/>
            </a:xfrm>
            <a:custGeom>
              <a:avLst/>
              <a:gdLst>
                <a:gd name="T0" fmla="*/ 0 w 43"/>
                <a:gd name="T1" fmla="*/ 0 h 22"/>
                <a:gd name="T2" fmla="*/ 1 w 43"/>
                <a:gd name="T3" fmla="*/ 2 h 22"/>
                <a:gd name="T4" fmla="*/ 2 w 43"/>
                <a:gd name="T5" fmla="*/ 4 h 22"/>
                <a:gd name="T6" fmla="*/ 4 w 43"/>
                <a:gd name="T7" fmla="*/ 5 h 22"/>
                <a:gd name="T8" fmla="*/ 7 w 43"/>
                <a:gd name="T9" fmla="*/ 5 h 22"/>
                <a:gd name="T10" fmla="*/ 9 w 43"/>
                <a:gd name="T11" fmla="*/ 5 h 22"/>
                <a:gd name="T12" fmla="*/ 11 w 43"/>
                <a:gd name="T13" fmla="*/ 4 h 22"/>
                <a:gd name="T14" fmla="*/ 12 w 43"/>
                <a:gd name="T15" fmla="*/ 2 h 22"/>
                <a:gd name="T16" fmla="*/ 13 w 43"/>
                <a:gd name="T17" fmla="*/ 0 h 22"/>
                <a:gd name="T18" fmla="*/ 0 w 43"/>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2"/>
                <a:gd name="T32" fmla="*/ 43 w 43"/>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2">
                  <a:moveTo>
                    <a:pt x="0" y="0"/>
                  </a:moveTo>
                  <a:lnTo>
                    <a:pt x="2" y="9"/>
                  </a:lnTo>
                  <a:lnTo>
                    <a:pt x="7" y="16"/>
                  </a:lnTo>
                  <a:lnTo>
                    <a:pt x="14" y="21"/>
                  </a:lnTo>
                  <a:lnTo>
                    <a:pt x="22" y="22"/>
                  </a:lnTo>
                  <a:lnTo>
                    <a:pt x="30" y="21"/>
                  </a:lnTo>
                  <a:lnTo>
                    <a:pt x="36" y="16"/>
                  </a:lnTo>
                  <a:lnTo>
                    <a:pt x="41" y="9"/>
                  </a:lnTo>
                  <a:lnTo>
                    <a:pt x="43" y="0"/>
                  </a:lnTo>
                  <a:lnTo>
                    <a:pt x="0" y="0"/>
                  </a:lnTo>
                  <a:close/>
                </a:path>
              </a:pathLst>
            </a:custGeom>
            <a:solidFill>
              <a:srgbClr val="000000"/>
            </a:solidFill>
            <a:ln w="9525">
              <a:noFill/>
              <a:round/>
              <a:headEnd/>
              <a:tailEnd/>
            </a:ln>
          </p:spPr>
          <p:txBody>
            <a:bodyPr wrap="none" anchor="ctr"/>
            <a:lstStyle/>
            <a:p>
              <a:endParaRPr lang="pt-BR"/>
            </a:p>
          </p:txBody>
        </p:sp>
        <p:sp>
          <p:nvSpPr>
            <p:cNvPr id="170" name="Freeform 164"/>
            <p:cNvSpPr>
              <a:spLocks noChangeArrowheads="1"/>
            </p:cNvSpPr>
            <p:nvPr/>
          </p:nvSpPr>
          <p:spPr bwMode="auto">
            <a:xfrm>
              <a:off x="4683" y="2140"/>
              <a:ext cx="293" cy="476"/>
            </a:xfrm>
            <a:custGeom>
              <a:avLst/>
              <a:gdLst>
                <a:gd name="T0" fmla="*/ 0 w 942"/>
                <a:gd name="T1" fmla="*/ 88 h 1604"/>
                <a:gd name="T2" fmla="*/ 7 w 942"/>
                <a:gd name="T3" fmla="*/ 41 h 1604"/>
                <a:gd name="T4" fmla="*/ 17 w 942"/>
                <a:gd name="T5" fmla="*/ 21 h 1604"/>
                <a:gd name="T6" fmla="*/ 32 w 942"/>
                <a:gd name="T7" fmla="*/ 5 h 1604"/>
                <a:gd name="T8" fmla="*/ 46 w 942"/>
                <a:gd name="T9" fmla="*/ 1 h 1604"/>
                <a:gd name="T10" fmla="*/ 61 w 942"/>
                <a:gd name="T11" fmla="*/ 11 h 1604"/>
                <a:gd name="T12" fmla="*/ 76 w 942"/>
                <a:gd name="T13" fmla="*/ 24 h 1604"/>
                <a:gd name="T14" fmla="*/ 88 w 942"/>
                <a:gd name="T15" fmla="*/ 35 h 1604"/>
                <a:gd name="T16" fmla="*/ 100 w 942"/>
                <a:gd name="T17" fmla="*/ 46 h 1604"/>
                <a:gd name="T18" fmla="*/ 113 w 942"/>
                <a:gd name="T19" fmla="*/ 59 h 1604"/>
                <a:gd name="T20" fmla="*/ 125 w 942"/>
                <a:gd name="T21" fmla="*/ 70 h 1604"/>
                <a:gd name="T22" fmla="*/ 138 w 942"/>
                <a:gd name="T23" fmla="*/ 80 h 1604"/>
                <a:gd name="T24" fmla="*/ 153 w 942"/>
                <a:gd name="T25" fmla="*/ 88 h 1604"/>
                <a:gd name="T26" fmla="*/ 169 w 942"/>
                <a:gd name="T27" fmla="*/ 94 h 1604"/>
                <a:gd name="T28" fmla="*/ 186 w 942"/>
                <a:gd name="T29" fmla="*/ 99 h 1604"/>
                <a:gd name="T30" fmla="*/ 203 w 942"/>
                <a:gd name="T31" fmla="*/ 104 h 1604"/>
                <a:gd name="T32" fmla="*/ 220 w 942"/>
                <a:gd name="T33" fmla="*/ 109 h 1604"/>
                <a:gd name="T34" fmla="*/ 235 w 942"/>
                <a:gd name="T35" fmla="*/ 116 h 1604"/>
                <a:gd name="T36" fmla="*/ 248 w 942"/>
                <a:gd name="T37" fmla="*/ 123 h 1604"/>
                <a:gd name="T38" fmla="*/ 261 w 942"/>
                <a:gd name="T39" fmla="*/ 130 h 1604"/>
                <a:gd name="T40" fmla="*/ 273 w 942"/>
                <a:gd name="T41" fmla="*/ 139 h 1604"/>
                <a:gd name="T42" fmla="*/ 282 w 942"/>
                <a:gd name="T43" fmla="*/ 148 h 1604"/>
                <a:gd name="T44" fmla="*/ 289 w 942"/>
                <a:gd name="T45" fmla="*/ 161 h 1604"/>
                <a:gd name="T46" fmla="*/ 293 w 942"/>
                <a:gd name="T47" fmla="*/ 198 h 1604"/>
                <a:gd name="T48" fmla="*/ 286 w 942"/>
                <a:gd name="T49" fmla="*/ 236 h 1604"/>
                <a:gd name="T50" fmla="*/ 277 w 942"/>
                <a:gd name="T51" fmla="*/ 276 h 1604"/>
                <a:gd name="T52" fmla="*/ 265 w 942"/>
                <a:gd name="T53" fmla="*/ 316 h 1604"/>
                <a:gd name="T54" fmla="*/ 249 w 942"/>
                <a:gd name="T55" fmla="*/ 356 h 1604"/>
                <a:gd name="T56" fmla="*/ 240 w 942"/>
                <a:gd name="T57" fmla="*/ 387 h 1604"/>
                <a:gd name="T58" fmla="*/ 236 w 942"/>
                <a:gd name="T59" fmla="*/ 413 h 1604"/>
                <a:gd name="T60" fmla="*/ 230 w 942"/>
                <a:gd name="T61" fmla="*/ 439 h 1604"/>
                <a:gd name="T62" fmla="*/ 219 w 942"/>
                <a:gd name="T63" fmla="*/ 445 h 1604"/>
                <a:gd name="T64" fmla="*/ 201 w 942"/>
                <a:gd name="T65" fmla="*/ 447 h 1604"/>
                <a:gd name="T66" fmla="*/ 185 w 942"/>
                <a:gd name="T67" fmla="*/ 452 h 1604"/>
                <a:gd name="T68" fmla="*/ 169 w 942"/>
                <a:gd name="T69" fmla="*/ 461 h 1604"/>
                <a:gd name="T70" fmla="*/ 154 w 942"/>
                <a:gd name="T71" fmla="*/ 472 h 1604"/>
                <a:gd name="T72" fmla="*/ 141 w 942"/>
                <a:gd name="T73" fmla="*/ 450 h 1604"/>
                <a:gd name="T74" fmla="*/ 126 w 942"/>
                <a:gd name="T75" fmla="*/ 414 h 1604"/>
                <a:gd name="T76" fmla="*/ 106 w 942"/>
                <a:gd name="T77" fmla="*/ 373 h 1604"/>
                <a:gd name="T78" fmla="*/ 120 w 942"/>
                <a:gd name="T79" fmla="*/ 356 h 1604"/>
                <a:gd name="T80" fmla="*/ 138 w 942"/>
                <a:gd name="T81" fmla="*/ 339 h 1604"/>
                <a:gd name="T82" fmla="*/ 151 w 942"/>
                <a:gd name="T83" fmla="*/ 316 h 1604"/>
                <a:gd name="T84" fmla="*/ 147 w 942"/>
                <a:gd name="T85" fmla="*/ 287 h 1604"/>
                <a:gd name="T86" fmla="*/ 133 w 942"/>
                <a:gd name="T87" fmla="*/ 279 h 1604"/>
                <a:gd name="T88" fmla="*/ 119 w 942"/>
                <a:gd name="T89" fmla="*/ 278 h 1604"/>
                <a:gd name="T90" fmla="*/ 100 w 942"/>
                <a:gd name="T91" fmla="*/ 286 h 1604"/>
                <a:gd name="T92" fmla="*/ 78 w 942"/>
                <a:gd name="T93" fmla="*/ 297 h 1604"/>
                <a:gd name="T94" fmla="*/ 58 w 942"/>
                <a:gd name="T95" fmla="*/ 308 h 1604"/>
                <a:gd name="T96" fmla="*/ 46 w 942"/>
                <a:gd name="T97" fmla="*/ 291 h 1604"/>
                <a:gd name="T98" fmla="*/ 49 w 942"/>
                <a:gd name="T99" fmla="*/ 266 h 1604"/>
                <a:gd name="T100" fmla="*/ 57 w 942"/>
                <a:gd name="T101" fmla="*/ 247 h 1604"/>
                <a:gd name="T102" fmla="*/ 62 w 942"/>
                <a:gd name="T103" fmla="*/ 228 h 1604"/>
                <a:gd name="T104" fmla="*/ 50 w 942"/>
                <a:gd name="T105" fmla="*/ 197 h 1604"/>
                <a:gd name="T106" fmla="*/ 26 w 942"/>
                <a:gd name="T107" fmla="*/ 165 h 1604"/>
                <a:gd name="T108" fmla="*/ 7 w 942"/>
                <a:gd name="T109" fmla="*/ 128 h 1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2"/>
                <a:gd name="T166" fmla="*/ 0 h 1604"/>
                <a:gd name="T167" fmla="*/ 942 w 942"/>
                <a:gd name="T168" fmla="*/ 1604 h 16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2" h="1604">
                  <a:moveTo>
                    <a:pt x="22" y="430"/>
                  </a:moveTo>
                  <a:lnTo>
                    <a:pt x="6" y="364"/>
                  </a:lnTo>
                  <a:lnTo>
                    <a:pt x="0" y="296"/>
                  </a:lnTo>
                  <a:lnTo>
                    <a:pt x="4" y="229"/>
                  </a:lnTo>
                  <a:lnTo>
                    <a:pt x="16" y="161"/>
                  </a:lnTo>
                  <a:lnTo>
                    <a:pt x="22" y="139"/>
                  </a:lnTo>
                  <a:lnTo>
                    <a:pt x="31" y="116"/>
                  </a:lnTo>
                  <a:lnTo>
                    <a:pt x="41" y="94"/>
                  </a:lnTo>
                  <a:lnTo>
                    <a:pt x="54" y="72"/>
                  </a:lnTo>
                  <a:lnTo>
                    <a:pt x="68" y="51"/>
                  </a:lnTo>
                  <a:lnTo>
                    <a:pt x="84" y="33"/>
                  </a:lnTo>
                  <a:lnTo>
                    <a:pt x="102" y="17"/>
                  </a:lnTo>
                  <a:lnTo>
                    <a:pt x="120" y="3"/>
                  </a:lnTo>
                  <a:lnTo>
                    <a:pt x="133" y="0"/>
                  </a:lnTo>
                  <a:lnTo>
                    <a:pt x="148" y="3"/>
                  </a:lnTo>
                  <a:lnTo>
                    <a:pt x="163" y="11"/>
                  </a:lnTo>
                  <a:lnTo>
                    <a:pt x="179" y="23"/>
                  </a:lnTo>
                  <a:lnTo>
                    <a:pt x="195" y="37"/>
                  </a:lnTo>
                  <a:lnTo>
                    <a:pt x="212" y="53"/>
                  </a:lnTo>
                  <a:lnTo>
                    <a:pt x="228" y="68"/>
                  </a:lnTo>
                  <a:lnTo>
                    <a:pt x="244" y="82"/>
                  </a:lnTo>
                  <a:lnTo>
                    <a:pt x="258" y="94"/>
                  </a:lnTo>
                  <a:lnTo>
                    <a:pt x="271" y="105"/>
                  </a:lnTo>
                  <a:lnTo>
                    <a:pt x="284" y="118"/>
                  </a:lnTo>
                  <a:lnTo>
                    <a:pt x="296" y="130"/>
                  </a:lnTo>
                  <a:lnTo>
                    <a:pt x="310" y="144"/>
                  </a:lnTo>
                  <a:lnTo>
                    <a:pt x="323" y="156"/>
                  </a:lnTo>
                  <a:lnTo>
                    <a:pt x="335" y="170"/>
                  </a:lnTo>
                  <a:lnTo>
                    <a:pt x="348" y="184"/>
                  </a:lnTo>
                  <a:lnTo>
                    <a:pt x="362" y="198"/>
                  </a:lnTo>
                  <a:lnTo>
                    <a:pt x="374" y="210"/>
                  </a:lnTo>
                  <a:lnTo>
                    <a:pt x="388" y="223"/>
                  </a:lnTo>
                  <a:lnTo>
                    <a:pt x="402" y="235"/>
                  </a:lnTo>
                  <a:lnTo>
                    <a:pt x="415" y="248"/>
                  </a:lnTo>
                  <a:lnTo>
                    <a:pt x="429" y="258"/>
                  </a:lnTo>
                  <a:lnTo>
                    <a:pt x="444" y="270"/>
                  </a:lnTo>
                  <a:lnTo>
                    <a:pt x="459" y="279"/>
                  </a:lnTo>
                  <a:lnTo>
                    <a:pt x="475" y="288"/>
                  </a:lnTo>
                  <a:lnTo>
                    <a:pt x="492" y="296"/>
                  </a:lnTo>
                  <a:lnTo>
                    <a:pt x="509" y="304"/>
                  </a:lnTo>
                  <a:lnTo>
                    <a:pt x="526" y="311"/>
                  </a:lnTo>
                  <a:lnTo>
                    <a:pt x="543" y="317"/>
                  </a:lnTo>
                  <a:lnTo>
                    <a:pt x="562" y="322"/>
                  </a:lnTo>
                  <a:lnTo>
                    <a:pt x="580" y="328"/>
                  </a:lnTo>
                  <a:lnTo>
                    <a:pt x="598" y="333"/>
                  </a:lnTo>
                  <a:lnTo>
                    <a:pt x="617" y="338"/>
                  </a:lnTo>
                  <a:lnTo>
                    <a:pt x="635" y="344"/>
                  </a:lnTo>
                  <a:lnTo>
                    <a:pt x="653" y="350"/>
                  </a:lnTo>
                  <a:lnTo>
                    <a:pt x="670" y="356"/>
                  </a:lnTo>
                  <a:lnTo>
                    <a:pt x="689" y="361"/>
                  </a:lnTo>
                  <a:lnTo>
                    <a:pt x="706" y="368"/>
                  </a:lnTo>
                  <a:lnTo>
                    <a:pt x="723" y="376"/>
                  </a:lnTo>
                  <a:lnTo>
                    <a:pt x="740" y="384"/>
                  </a:lnTo>
                  <a:lnTo>
                    <a:pt x="754" y="391"/>
                  </a:lnTo>
                  <a:lnTo>
                    <a:pt x="769" y="399"/>
                  </a:lnTo>
                  <a:lnTo>
                    <a:pt x="783" y="406"/>
                  </a:lnTo>
                  <a:lnTo>
                    <a:pt x="797" y="414"/>
                  </a:lnTo>
                  <a:lnTo>
                    <a:pt x="811" y="422"/>
                  </a:lnTo>
                  <a:lnTo>
                    <a:pt x="826" y="430"/>
                  </a:lnTo>
                  <a:lnTo>
                    <a:pt x="840" y="438"/>
                  </a:lnTo>
                  <a:lnTo>
                    <a:pt x="854" y="447"/>
                  </a:lnTo>
                  <a:lnTo>
                    <a:pt x="866" y="456"/>
                  </a:lnTo>
                  <a:lnTo>
                    <a:pt x="878" y="467"/>
                  </a:lnTo>
                  <a:lnTo>
                    <a:pt x="889" y="477"/>
                  </a:lnTo>
                  <a:lnTo>
                    <a:pt x="899" y="488"/>
                  </a:lnTo>
                  <a:lnTo>
                    <a:pt x="908" y="500"/>
                  </a:lnTo>
                  <a:lnTo>
                    <a:pt x="918" y="512"/>
                  </a:lnTo>
                  <a:lnTo>
                    <a:pt x="923" y="526"/>
                  </a:lnTo>
                  <a:lnTo>
                    <a:pt x="929" y="541"/>
                  </a:lnTo>
                  <a:lnTo>
                    <a:pt x="938" y="582"/>
                  </a:lnTo>
                  <a:lnTo>
                    <a:pt x="942" y="625"/>
                  </a:lnTo>
                  <a:lnTo>
                    <a:pt x="942" y="667"/>
                  </a:lnTo>
                  <a:lnTo>
                    <a:pt x="937" y="710"/>
                  </a:lnTo>
                  <a:lnTo>
                    <a:pt x="930" y="754"/>
                  </a:lnTo>
                  <a:lnTo>
                    <a:pt x="921" y="796"/>
                  </a:lnTo>
                  <a:lnTo>
                    <a:pt x="912" y="840"/>
                  </a:lnTo>
                  <a:lnTo>
                    <a:pt x="903" y="882"/>
                  </a:lnTo>
                  <a:lnTo>
                    <a:pt x="892" y="930"/>
                  </a:lnTo>
                  <a:lnTo>
                    <a:pt x="880" y="976"/>
                  </a:lnTo>
                  <a:lnTo>
                    <a:pt x="866" y="1019"/>
                  </a:lnTo>
                  <a:lnTo>
                    <a:pt x="851" y="1064"/>
                  </a:lnTo>
                  <a:lnTo>
                    <a:pt x="835" y="1108"/>
                  </a:lnTo>
                  <a:lnTo>
                    <a:pt x="819" y="1152"/>
                  </a:lnTo>
                  <a:lnTo>
                    <a:pt x="802" y="1199"/>
                  </a:lnTo>
                  <a:lnTo>
                    <a:pt x="785" y="1249"/>
                  </a:lnTo>
                  <a:lnTo>
                    <a:pt x="777" y="1277"/>
                  </a:lnTo>
                  <a:lnTo>
                    <a:pt x="771" y="1305"/>
                  </a:lnTo>
                  <a:lnTo>
                    <a:pt x="767" y="1334"/>
                  </a:lnTo>
                  <a:lnTo>
                    <a:pt x="763" y="1363"/>
                  </a:lnTo>
                  <a:lnTo>
                    <a:pt x="760" y="1391"/>
                  </a:lnTo>
                  <a:lnTo>
                    <a:pt x="755" y="1420"/>
                  </a:lnTo>
                  <a:lnTo>
                    <a:pt x="748" y="1450"/>
                  </a:lnTo>
                  <a:lnTo>
                    <a:pt x="740" y="1479"/>
                  </a:lnTo>
                  <a:lnTo>
                    <a:pt x="733" y="1490"/>
                  </a:lnTo>
                  <a:lnTo>
                    <a:pt x="721" y="1495"/>
                  </a:lnTo>
                  <a:lnTo>
                    <a:pt x="704" y="1500"/>
                  </a:lnTo>
                  <a:lnTo>
                    <a:pt x="685" y="1502"/>
                  </a:lnTo>
                  <a:lnTo>
                    <a:pt x="665" y="1505"/>
                  </a:lnTo>
                  <a:lnTo>
                    <a:pt x="645" y="1506"/>
                  </a:lnTo>
                  <a:lnTo>
                    <a:pt x="628" y="1508"/>
                  </a:lnTo>
                  <a:lnTo>
                    <a:pt x="616" y="1511"/>
                  </a:lnTo>
                  <a:lnTo>
                    <a:pt x="595" y="1522"/>
                  </a:lnTo>
                  <a:lnTo>
                    <a:pt x="576" y="1532"/>
                  </a:lnTo>
                  <a:lnTo>
                    <a:pt x="558" y="1544"/>
                  </a:lnTo>
                  <a:lnTo>
                    <a:pt x="542" y="1555"/>
                  </a:lnTo>
                  <a:lnTo>
                    <a:pt x="526" y="1566"/>
                  </a:lnTo>
                  <a:lnTo>
                    <a:pt x="510" y="1579"/>
                  </a:lnTo>
                  <a:lnTo>
                    <a:pt x="495" y="1592"/>
                  </a:lnTo>
                  <a:lnTo>
                    <a:pt x="478" y="1604"/>
                  </a:lnTo>
                  <a:lnTo>
                    <a:pt x="466" y="1560"/>
                  </a:lnTo>
                  <a:lnTo>
                    <a:pt x="453" y="1516"/>
                  </a:lnTo>
                  <a:lnTo>
                    <a:pt x="438" y="1476"/>
                  </a:lnTo>
                  <a:lnTo>
                    <a:pt x="422" y="1435"/>
                  </a:lnTo>
                  <a:lnTo>
                    <a:pt x="405" y="1394"/>
                  </a:lnTo>
                  <a:lnTo>
                    <a:pt x="387" y="1351"/>
                  </a:lnTo>
                  <a:lnTo>
                    <a:pt x="365" y="1305"/>
                  </a:lnTo>
                  <a:lnTo>
                    <a:pt x="342" y="1256"/>
                  </a:lnTo>
                  <a:lnTo>
                    <a:pt x="354" y="1235"/>
                  </a:lnTo>
                  <a:lnTo>
                    <a:pt x="370" y="1216"/>
                  </a:lnTo>
                  <a:lnTo>
                    <a:pt x="387" y="1198"/>
                  </a:lnTo>
                  <a:lnTo>
                    <a:pt x="406" y="1180"/>
                  </a:lnTo>
                  <a:lnTo>
                    <a:pt x="425" y="1161"/>
                  </a:lnTo>
                  <a:lnTo>
                    <a:pt x="443" y="1142"/>
                  </a:lnTo>
                  <a:lnTo>
                    <a:pt x="459" y="1121"/>
                  </a:lnTo>
                  <a:lnTo>
                    <a:pt x="473" y="1098"/>
                  </a:lnTo>
                  <a:lnTo>
                    <a:pt x="485" y="1065"/>
                  </a:lnTo>
                  <a:lnTo>
                    <a:pt x="492" y="1030"/>
                  </a:lnTo>
                  <a:lnTo>
                    <a:pt x="489" y="996"/>
                  </a:lnTo>
                  <a:lnTo>
                    <a:pt x="473" y="968"/>
                  </a:lnTo>
                  <a:lnTo>
                    <a:pt x="458" y="955"/>
                  </a:lnTo>
                  <a:lnTo>
                    <a:pt x="444" y="945"/>
                  </a:lnTo>
                  <a:lnTo>
                    <a:pt x="428" y="939"/>
                  </a:lnTo>
                  <a:lnTo>
                    <a:pt x="413" y="935"/>
                  </a:lnTo>
                  <a:lnTo>
                    <a:pt x="397" y="934"/>
                  </a:lnTo>
                  <a:lnTo>
                    <a:pt x="381" y="936"/>
                  </a:lnTo>
                  <a:lnTo>
                    <a:pt x="365" y="940"/>
                  </a:lnTo>
                  <a:lnTo>
                    <a:pt x="348" y="948"/>
                  </a:lnTo>
                  <a:lnTo>
                    <a:pt x="322" y="963"/>
                  </a:lnTo>
                  <a:lnTo>
                    <a:pt x="298" y="977"/>
                  </a:lnTo>
                  <a:lnTo>
                    <a:pt x="274" y="990"/>
                  </a:lnTo>
                  <a:lnTo>
                    <a:pt x="252" y="1002"/>
                  </a:lnTo>
                  <a:lnTo>
                    <a:pt x="230" y="1015"/>
                  </a:lnTo>
                  <a:lnTo>
                    <a:pt x="209" y="1026"/>
                  </a:lnTo>
                  <a:lnTo>
                    <a:pt x="188" y="1037"/>
                  </a:lnTo>
                  <a:lnTo>
                    <a:pt x="166" y="1047"/>
                  </a:lnTo>
                  <a:lnTo>
                    <a:pt x="155" y="1015"/>
                  </a:lnTo>
                  <a:lnTo>
                    <a:pt x="149" y="982"/>
                  </a:lnTo>
                  <a:lnTo>
                    <a:pt x="149" y="948"/>
                  </a:lnTo>
                  <a:lnTo>
                    <a:pt x="152" y="915"/>
                  </a:lnTo>
                  <a:lnTo>
                    <a:pt x="157" y="897"/>
                  </a:lnTo>
                  <a:lnTo>
                    <a:pt x="164" y="876"/>
                  </a:lnTo>
                  <a:lnTo>
                    <a:pt x="173" y="855"/>
                  </a:lnTo>
                  <a:lnTo>
                    <a:pt x="182" y="833"/>
                  </a:lnTo>
                  <a:lnTo>
                    <a:pt x="191" y="810"/>
                  </a:lnTo>
                  <a:lnTo>
                    <a:pt x="197" y="789"/>
                  </a:lnTo>
                  <a:lnTo>
                    <a:pt x="200" y="769"/>
                  </a:lnTo>
                  <a:lnTo>
                    <a:pt x="198" y="752"/>
                  </a:lnTo>
                  <a:lnTo>
                    <a:pt x="181" y="706"/>
                  </a:lnTo>
                  <a:lnTo>
                    <a:pt x="160" y="665"/>
                  </a:lnTo>
                  <a:lnTo>
                    <a:pt x="136" y="627"/>
                  </a:lnTo>
                  <a:lnTo>
                    <a:pt x="110" y="590"/>
                  </a:lnTo>
                  <a:lnTo>
                    <a:pt x="85" y="555"/>
                  </a:lnTo>
                  <a:lnTo>
                    <a:pt x="61" y="517"/>
                  </a:lnTo>
                  <a:lnTo>
                    <a:pt x="39" y="476"/>
                  </a:lnTo>
                  <a:lnTo>
                    <a:pt x="22" y="430"/>
                  </a:lnTo>
                  <a:close/>
                </a:path>
              </a:pathLst>
            </a:custGeom>
            <a:solidFill>
              <a:srgbClr val="AB7834"/>
            </a:solidFill>
            <a:ln w="9525">
              <a:noFill/>
              <a:round/>
              <a:headEnd/>
              <a:tailEnd/>
            </a:ln>
          </p:spPr>
          <p:txBody>
            <a:bodyPr wrap="none" anchor="ctr"/>
            <a:lstStyle/>
            <a:p>
              <a:endParaRPr lang="pt-BR"/>
            </a:p>
          </p:txBody>
        </p:sp>
        <p:sp>
          <p:nvSpPr>
            <p:cNvPr id="171" name="Freeform 165"/>
            <p:cNvSpPr>
              <a:spLocks noChangeArrowheads="1"/>
            </p:cNvSpPr>
            <p:nvPr/>
          </p:nvSpPr>
          <p:spPr bwMode="auto">
            <a:xfrm>
              <a:off x="4678" y="2187"/>
              <a:ext cx="20" cy="83"/>
            </a:xfrm>
            <a:custGeom>
              <a:avLst/>
              <a:gdLst>
                <a:gd name="T0" fmla="*/ 5 w 67"/>
                <a:gd name="T1" fmla="*/ 0 h 281"/>
                <a:gd name="T2" fmla="*/ 5 w 67"/>
                <a:gd name="T3" fmla="*/ 0 h 281"/>
                <a:gd name="T4" fmla="*/ 4 w 67"/>
                <a:gd name="T5" fmla="*/ 5 h 281"/>
                <a:gd name="T6" fmla="*/ 3 w 67"/>
                <a:gd name="T7" fmla="*/ 10 h 281"/>
                <a:gd name="T8" fmla="*/ 2 w 67"/>
                <a:gd name="T9" fmla="*/ 16 h 281"/>
                <a:gd name="T10" fmla="*/ 1 w 67"/>
                <a:gd name="T11" fmla="*/ 21 h 281"/>
                <a:gd name="T12" fmla="*/ 1 w 67"/>
                <a:gd name="T13" fmla="*/ 26 h 281"/>
                <a:gd name="T14" fmla="*/ 1 w 67"/>
                <a:gd name="T15" fmla="*/ 31 h 281"/>
                <a:gd name="T16" fmla="*/ 0 w 67"/>
                <a:gd name="T17" fmla="*/ 36 h 281"/>
                <a:gd name="T18" fmla="*/ 0 w 67"/>
                <a:gd name="T19" fmla="*/ 42 h 281"/>
                <a:gd name="T20" fmla="*/ 1 w 67"/>
                <a:gd name="T21" fmla="*/ 47 h 281"/>
                <a:gd name="T22" fmla="*/ 1 w 67"/>
                <a:gd name="T23" fmla="*/ 51 h 281"/>
                <a:gd name="T24" fmla="*/ 1 w 67"/>
                <a:gd name="T25" fmla="*/ 57 h 281"/>
                <a:gd name="T26" fmla="*/ 2 w 67"/>
                <a:gd name="T27" fmla="*/ 62 h 281"/>
                <a:gd name="T28" fmla="*/ 3 w 67"/>
                <a:gd name="T29" fmla="*/ 67 h 281"/>
                <a:gd name="T30" fmla="*/ 4 w 67"/>
                <a:gd name="T31" fmla="*/ 73 h 281"/>
                <a:gd name="T32" fmla="*/ 6 w 67"/>
                <a:gd name="T33" fmla="*/ 78 h 281"/>
                <a:gd name="T34" fmla="*/ 7 w 67"/>
                <a:gd name="T35" fmla="*/ 83 h 281"/>
                <a:gd name="T36" fmla="*/ 20 w 67"/>
                <a:gd name="T37" fmla="*/ 79 h 281"/>
                <a:gd name="T38" fmla="*/ 19 w 67"/>
                <a:gd name="T39" fmla="*/ 74 h 281"/>
                <a:gd name="T40" fmla="*/ 17 w 67"/>
                <a:gd name="T41" fmla="*/ 69 h 281"/>
                <a:gd name="T42" fmla="*/ 16 w 67"/>
                <a:gd name="T43" fmla="*/ 65 h 281"/>
                <a:gd name="T44" fmla="*/ 15 w 67"/>
                <a:gd name="T45" fmla="*/ 60 h 281"/>
                <a:gd name="T46" fmla="*/ 14 w 67"/>
                <a:gd name="T47" fmla="*/ 56 h 281"/>
                <a:gd name="T48" fmla="*/ 14 w 67"/>
                <a:gd name="T49" fmla="*/ 51 h 281"/>
                <a:gd name="T50" fmla="*/ 14 w 67"/>
                <a:gd name="T51" fmla="*/ 46 h 281"/>
                <a:gd name="T52" fmla="*/ 14 w 67"/>
                <a:gd name="T53" fmla="*/ 41 h 281"/>
                <a:gd name="T54" fmla="*/ 14 w 67"/>
                <a:gd name="T55" fmla="*/ 37 h 281"/>
                <a:gd name="T56" fmla="*/ 14 w 67"/>
                <a:gd name="T57" fmla="*/ 32 h 281"/>
                <a:gd name="T58" fmla="*/ 14 w 67"/>
                <a:gd name="T59" fmla="*/ 27 h 281"/>
                <a:gd name="T60" fmla="*/ 14 w 67"/>
                <a:gd name="T61" fmla="*/ 22 h 281"/>
                <a:gd name="T62" fmla="*/ 15 w 67"/>
                <a:gd name="T63" fmla="*/ 18 h 281"/>
                <a:gd name="T64" fmla="*/ 16 w 67"/>
                <a:gd name="T65" fmla="*/ 13 h 281"/>
                <a:gd name="T66" fmla="*/ 17 w 67"/>
                <a:gd name="T67" fmla="*/ 8 h 281"/>
                <a:gd name="T68" fmla="*/ 18 w 67"/>
                <a:gd name="T69" fmla="*/ 3 h 281"/>
                <a:gd name="T70" fmla="*/ 18 w 67"/>
                <a:gd name="T71" fmla="*/ 3 h 281"/>
                <a:gd name="T72" fmla="*/ 5 w 67"/>
                <a:gd name="T73" fmla="*/ 0 h 2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281"/>
                <a:gd name="T113" fmla="*/ 67 w 67"/>
                <a:gd name="T114" fmla="*/ 281 h 2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281">
                  <a:moveTo>
                    <a:pt x="17" y="0"/>
                  </a:moveTo>
                  <a:lnTo>
                    <a:pt x="17" y="0"/>
                  </a:lnTo>
                  <a:lnTo>
                    <a:pt x="14" y="18"/>
                  </a:lnTo>
                  <a:lnTo>
                    <a:pt x="11" y="35"/>
                  </a:lnTo>
                  <a:lnTo>
                    <a:pt x="7" y="53"/>
                  </a:lnTo>
                  <a:lnTo>
                    <a:pt x="5" y="70"/>
                  </a:lnTo>
                  <a:lnTo>
                    <a:pt x="4" y="89"/>
                  </a:lnTo>
                  <a:lnTo>
                    <a:pt x="3" y="106"/>
                  </a:lnTo>
                  <a:lnTo>
                    <a:pt x="0" y="123"/>
                  </a:lnTo>
                  <a:lnTo>
                    <a:pt x="0" y="141"/>
                  </a:lnTo>
                  <a:lnTo>
                    <a:pt x="3" y="158"/>
                  </a:lnTo>
                  <a:lnTo>
                    <a:pt x="4" y="174"/>
                  </a:lnTo>
                  <a:lnTo>
                    <a:pt x="5" y="193"/>
                  </a:lnTo>
                  <a:lnTo>
                    <a:pt x="7" y="211"/>
                  </a:lnTo>
                  <a:lnTo>
                    <a:pt x="11" y="228"/>
                  </a:lnTo>
                  <a:lnTo>
                    <a:pt x="14" y="247"/>
                  </a:lnTo>
                  <a:lnTo>
                    <a:pt x="19" y="263"/>
                  </a:lnTo>
                  <a:lnTo>
                    <a:pt x="23" y="281"/>
                  </a:lnTo>
                  <a:lnTo>
                    <a:pt x="67" y="267"/>
                  </a:lnTo>
                  <a:lnTo>
                    <a:pt x="62" y="251"/>
                  </a:lnTo>
                  <a:lnTo>
                    <a:pt x="57" y="235"/>
                  </a:lnTo>
                  <a:lnTo>
                    <a:pt x="54" y="219"/>
                  </a:lnTo>
                  <a:lnTo>
                    <a:pt x="51" y="204"/>
                  </a:lnTo>
                  <a:lnTo>
                    <a:pt x="48" y="188"/>
                  </a:lnTo>
                  <a:lnTo>
                    <a:pt x="47" y="172"/>
                  </a:lnTo>
                  <a:lnTo>
                    <a:pt x="46" y="156"/>
                  </a:lnTo>
                  <a:lnTo>
                    <a:pt x="46" y="139"/>
                  </a:lnTo>
                  <a:lnTo>
                    <a:pt x="46" y="125"/>
                  </a:lnTo>
                  <a:lnTo>
                    <a:pt x="46" y="108"/>
                  </a:lnTo>
                  <a:lnTo>
                    <a:pt x="47" y="91"/>
                  </a:lnTo>
                  <a:lnTo>
                    <a:pt x="48" y="75"/>
                  </a:lnTo>
                  <a:lnTo>
                    <a:pt x="51" y="60"/>
                  </a:lnTo>
                  <a:lnTo>
                    <a:pt x="54" y="44"/>
                  </a:lnTo>
                  <a:lnTo>
                    <a:pt x="57" y="27"/>
                  </a:lnTo>
                  <a:lnTo>
                    <a:pt x="61" y="10"/>
                  </a:lnTo>
                  <a:lnTo>
                    <a:pt x="17" y="0"/>
                  </a:lnTo>
                  <a:close/>
                </a:path>
              </a:pathLst>
            </a:custGeom>
            <a:solidFill>
              <a:srgbClr val="000000"/>
            </a:solidFill>
            <a:ln w="9525">
              <a:noFill/>
              <a:round/>
              <a:headEnd/>
              <a:tailEnd/>
            </a:ln>
          </p:spPr>
          <p:txBody>
            <a:bodyPr wrap="none" anchor="ctr"/>
            <a:lstStyle/>
            <a:p>
              <a:endParaRPr lang="pt-BR"/>
            </a:p>
          </p:txBody>
        </p:sp>
        <p:sp>
          <p:nvSpPr>
            <p:cNvPr id="172" name="Freeform 166"/>
            <p:cNvSpPr>
              <a:spLocks noChangeArrowheads="1"/>
            </p:cNvSpPr>
            <p:nvPr/>
          </p:nvSpPr>
          <p:spPr bwMode="auto">
            <a:xfrm>
              <a:off x="4681" y="2137"/>
              <a:ext cx="43" cy="53"/>
            </a:xfrm>
            <a:custGeom>
              <a:avLst/>
              <a:gdLst>
                <a:gd name="T0" fmla="*/ 36 w 138"/>
                <a:gd name="T1" fmla="*/ 0 h 182"/>
                <a:gd name="T2" fmla="*/ 36 w 138"/>
                <a:gd name="T3" fmla="*/ 0 h 182"/>
                <a:gd name="T4" fmla="*/ 29 w 138"/>
                <a:gd name="T5" fmla="*/ 5 h 182"/>
                <a:gd name="T6" fmla="*/ 23 w 138"/>
                <a:gd name="T7" fmla="*/ 10 h 182"/>
                <a:gd name="T8" fmla="*/ 17 w 138"/>
                <a:gd name="T9" fmla="*/ 15 h 182"/>
                <a:gd name="T10" fmla="*/ 12 w 138"/>
                <a:gd name="T11" fmla="*/ 22 h 182"/>
                <a:gd name="T12" fmla="*/ 9 w 138"/>
                <a:gd name="T13" fmla="*/ 29 h 182"/>
                <a:gd name="T14" fmla="*/ 5 w 138"/>
                <a:gd name="T15" fmla="*/ 36 h 182"/>
                <a:gd name="T16" fmla="*/ 2 w 138"/>
                <a:gd name="T17" fmla="*/ 43 h 182"/>
                <a:gd name="T18" fmla="*/ 0 w 138"/>
                <a:gd name="T19" fmla="*/ 50 h 182"/>
                <a:gd name="T20" fmla="*/ 14 w 138"/>
                <a:gd name="T21" fmla="*/ 53 h 182"/>
                <a:gd name="T22" fmla="*/ 15 w 138"/>
                <a:gd name="T23" fmla="*/ 47 h 182"/>
                <a:gd name="T24" fmla="*/ 18 w 138"/>
                <a:gd name="T25" fmla="*/ 41 h 182"/>
                <a:gd name="T26" fmla="*/ 21 w 138"/>
                <a:gd name="T27" fmla="*/ 35 h 182"/>
                <a:gd name="T28" fmla="*/ 25 w 138"/>
                <a:gd name="T29" fmla="*/ 29 h 182"/>
                <a:gd name="T30" fmla="*/ 28 w 138"/>
                <a:gd name="T31" fmla="*/ 24 h 182"/>
                <a:gd name="T32" fmla="*/ 33 w 138"/>
                <a:gd name="T33" fmla="*/ 19 h 182"/>
                <a:gd name="T34" fmla="*/ 38 w 138"/>
                <a:gd name="T35" fmla="*/ 15 h 182"/>
                <a:gd name="T36" fmla="*/ 43 w 138"/>
                <a:gd name="T37" fmla="*/ 11 h 182"/>
                <a:gd name="T38" fmla="*/ 43 w 138"/>
                <a:gd name="T39" fmla="*/ 11 h 182"/>
                <a:gd name="T40" fmla="*/ 36 w 138"/>
                <a:gd name="T41" fmla="*/ 0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182"/>
                <a:gd name="T65" fmla="*/ 138 w 138"/>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182">
                  <a:moveTo>
                    <a:pt x="115" y="0"/>
                  </a:moveTo>
                  <a:lnTo>
                    <a:pt x="115" y="0"/>
                  </a:lnTo>
                  <a:lnTo>
                    <a:pt x="94" y="16"/>
                  </a:lnTo>
                  <a:lnTo>
                    <a:pt x="74" y="33"/>
                  </a:lnTo>
                  <a:lnTo>
                    <a:pt x="56" y="53"/>
                  </a:lnTo>
                  <a:lnTo>
                    <a:pt x="40" y="76"/>
                  </a:lnTo>
                  <a:lnTo>
                    <a:pt x="28" y="99"/>
                  </a:lnTo>
                  <a:lnTo>
                    <a:pt x="16" y="123"/>
                  </a:lnTo>
                  <a:lnTo>
                    <a:pt x="7" y="148"/>
                  </a:lnTo>
                  <a:lnTo>
                    <a:pt x="0" y="172"/>
                  </a:lnTo>
                  <a:lnTo>
                    <a:pt x="44" y="182"/>
                  </a:lnTo>
                  <a:lnTo>
                    <a:pt x="48" y="162"/>
                  </a:lnTo>
                  <a:lnTo>
                    <a:pt x="58" y="142"/>
                  </a:lnTo>
                  <a:lnTo>
                    <a:pt x="67" y="120"/>
                  </a:lnTo>
                  <a:lnTo>
                    <a:pt x="79" y="99"/>
                  </a:lnTo>
                  <a:lnTo>
                    <a:pt x="91" y="81"/>
                  </a:lnTo>
                  <a:lnTo>
                    <a:pt x="106" y="65"/>
                  </a:lnTo>
                  <a:lnTo>
                    <a:pt x="122" y="50"/>
                  </a:lnTo>
                  <a:lnTo>
                    <a:pt x="138" y="39"/>
                  </a:lnTo>
                  <a:lnTo>
                    <a:pt x="115" y="0"/>
                  </a:lnTo>
                  <a:close/>
                </a:path>
              </a:pathLst>
            </a:custGeom>
            <a:solidFill>
              <a:srgbClr val="000000"/>
            </a:solidFill>
            <a:ln w="9525">
              <a:noFill/>
              <a:round/>
              <a:headEnd/>
              <a:tailEnd/>
            </a:ln>
          </p:spPr>
          <p:txBody>
            <a:bodyPr wrap="none" anchor="ctr"/>
            <a:lstStyle/>
            <a:p>
              <a:endParaRPr lang="pt-BR"/>
            </a:p>
          </p:txBody>
        </p:sp>
        <p:sp>
          <p:nvSpPr>
            <p:cNvPr id="173" name="Freeform 167"/>
            <p:cNvSpPr>
              <a:spLocks noChangeArrowheads="1"/>
            </p:cNvSpPr>
            <p:nvPr/>
          </p:nvSpPr>
          <p:spPr bwMode="auto">
            <a:xfrm>
              <a:off x="4717" y="2135"/>
              <a:ext cx="47" cy="36"/>
            </a:xfrm>
            <a:custGeom>
              <a:avLst/>
              <a:gdLst>
                <a:gd name="T0" fmla="*/ 47 w 149"/>
                <a:gd name="T1" fmla="*/ 26 h 121"/>
                <a:gd name="T2" fmla="*/ 47 w 149"/>
                <a:gd name="T3" fmla="*/ 26 h 121"/>
                <a:gd name="T4" fmla="*/ 42 w 149"/>
                <a:gd name="T5" fmla="*/ 22 h 121"/>
                <a:gd name="T6" fmla="*/ 37 w 149"/>
                <a:gd name="T7" fmla="*/ 18 h 121"/>
                <a:gd name="T8" fmla="*/ 32 w 149"/>
                <a:gd name="T9" fmla="*/ 13 h 121"/>
                <a:gd name="T10" fmla="*/ 26 w 149"/>
                <a:gd name="T11" fmla="*/ 8 h 121"/>
                <a:gd name="T12" fmla="*/ 21 w 149"/>
                <a:gd name="T13" fmla="*/ 4 h 121"/>
                <a:gd name="T14" fmla="*/ 15 w 149"/>
                <a:gd name="T15" fmla="*/ 1 h 121"/>
                <a:gd name="T16" fmla="*/ 8 w 149"/>
                <a:gd name="T17" fmla="*/ 0 h 121"/>
                <a:gd name="T18" fmla="*/ 0 w 149"/>
                <a:gd name="T19" fmla="*/ 2 h 121"/>
                <a:gd name="T20" fmla="*/ 7 w 149"/>
                <a:gd name="T21" fmla="*/ 13 h 121"/>
                <a:gd name="T22" fmla="*/ 8 w 149"/>
                <a:gd name="T23" fmla="*/ 13 h 121"/>
                <a:gd name="T24" fmla="*/ 10 w 149"/>
                <a:gd name="T25" fmla="*/ 14 h 121"/>
                <a:gd name="T26" fmla="*/ 13 w 149"/>
                <a:gd name="T27" fmla="*/ 15 h 121"/>
                <a:gd name="T28" fmla="*/ 18 w 149"/>
                <a:gd name="T29" fmla="*/ 18 h 121"/>
                <a:gd name="T30" fmla="*/ 22 w 149"/>
                <a:gd name="T31" fmla="*/ 22 h 121"/>
                <a:gd name="T32" fmla="*/ 28 w 149"/>
                <a:gd name="T33" fmla="*/ 27 h 121"/>
                <a:gd name="T34" fmla="*/ 33 w 149"/>
                <a:gd name="T35" fmla="*/ 32 h 121"/>
                <a:gd name="T36" fmla="*/ 38 w 149"/>
                <a:gd name="T37" fmla="*/ 36 h 121"/>
                <a:gd name="T38" fmla="*/ 38 w 149"/>
                <a:gd name="T39" fmla="*/ 36 h 121"/>
                <a:gd name="T40" fmla="*/ 47 w 149"/>
                <a:gd name="T41" fmla="*/ 26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121"/>
                <a:gd name="T65" fmla="*/ 149 w 149"/>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121">
                  <a:moveTo>
                    <a:pt x="149" y="87"/>
                  </a:moveTo>
                  <a:lnTo>
                    <a:pt x="149" y="87"/>
                  </a:lnTo>
                  <a:lnTo>
                    <a:pt x="134" y="74"/>
                  </a:lnTo>
                  <a:lnTo>
                    <a:pt x="118" y="59"/>
                  </a:lnTo>
                  <a:lnTo>
                    <a:pt x="100" y="43"/>
                  </a:lnTo>
                  <a:lnTo>
                    <a:pt x="83" y="27"/>
                  </a:lnTo>
                  <a:lnTo>
                    <a:pt x="65" y="15"/>
                  </a:lnTo>
                  <a:lnTo>
                    <a:pt x="47" y="5"/>
                  </a:lnTo>
                  <a:lnTo>
                    <a:pt x="24" y="0"/>
                  </a:lnTo>
                  <a:lnTo>
                    <a:pt x="0" y="6"/>
                  </a:lnTo>
                  <a:lnTo>
                    <a:pt x="23" y="45"/>
                  </a:lnTo>
                  <a:lnTo>
                    <a:pt x="24" y="43"/>
                  </a:lnTo>
                  <a:lnTo>
                    <a:pt x="31" y="46"/>
                  </a:lnTo>
                  <a:lnTo>
                    <a:pt x="42" y="51"/>
                  </a:lnTo>
                  <a:lnTo>
                    <a:pt x="56" y="62"/>
                  </a:lnTo>
                  <a:lnTo>
                    <a:pt x="71" y="75"/>
                  </a:lnTo>
                  <a:lnTo>
                    <a:pt x="88" y="92"/>
                  </a:lnTo>
                  <a:lnTo>
                    <a:pt x="104" y="106"/>
                  </a:lnTo>
                  <a:lnTo>
                    <a:pt x="121" y="121"/>
                  </a:lnTo>
                  <a:lnTo>
                    <a:pt x="149" y="87"/>
                  </a:lnTo>
                  <a:close/>
                </a:path>
              </a:pathLst>
            </a:custGeom>
            <a:solidFill>
              <a:srgbClr val="000000"/>
            </a:solidFill>
            <a:ln w="9525">
              <a:noFill/>
              <a:round/>
              <a:headEnd/>
              <a:tailEnd/>
            </a:ln>
          </p:spPr>
          <p:txBody>
            <a:bodyPr wrap="none" anchor="ctr"/>
            <a:lstStyle/>
            <a:p>
              <a:endParaRPr lang="pt-BR"/>
            </a:p>
          </p:txBody>
        </p:sp>
        <p:sp>
          <p:nvSpPr>
            <p:cNvPr id="174" name="Freeform 168"/>
            <p:cNvSpPr>
              <a:spLocks noChangeArrowheads="1"/>
            </p:cNvSpPr>
            <p:nvPr/>
          </p:nvSpPr>
          <p:spPr bwMode="auto">
            <a:xfrm>
              <a:off x="4756" y="2160"/>
              <a:ext cx="75" cy="69"/>
            </a:xfrm>
            <a:custGeom>
              <a:avLst/>
              <a:gdLst>
                <a:gd name="T0" fmla="*/ 75 w 240"/>
                <a:gd name="T1" fmla="*/ 57 h 233"/>
                <a:gd name="T2" fmla="*/ 75 w 240"/>
                <a:gd name="T3" fmla="*/ 57 h 233"/>
                <a:gd name="T4" fmla="*/ 71 w 240"/>
                <a:gd name="T5" fmla="*/ 55 h 233"/>
                <a:gd name="T6" fmla="*/ 67 w 240"/>
                <a:gd name="T7" fmla="*/ 52 h 233"/>
                <a:gd name="T8" fmla="*/ 62 w 240"/>
                <a:gd name="T9" fmla="*/ 49 h 233"/>
                <a:gd name="T10" fmla="*/ 58 w 240"/>
                <a:gd name="T11" fmla="*/ 46 h 233"/>
                <a:gd name="T12" fmla="*/ 54 w 240"/>
                <a:gd name="T13" fmla="*/ 42 h 233"/>
                <a:gd name="T14" fmla="*/ 50 w 240"/>
                <a:gd name="T15" fmla="*/ 38 h 233"/>
                <a:gd name="T16" fmla="*/ 46 w 240"/>
                <a:gd name="T17" fmla="*/ 35 h 233"/>
                <a:gd name="T18" fmla="*/ 42 w 240"/>
                <a:gd name="T19" fmla="*/ 31 h 233"/>
                <a:gd name="T20" fmla="*/ 38 w 240"/>
                <a:gd name="T21" fmla="*/ 27 h 233"/>
                <a:gd name="T22" fmla="*/ 34 w 240"/>
                <a:gd name="T23" fmla="*/ 23 h 233"/>
                <a:gd name="T24" fmla="*/ 30 w 240"/>
                <a:gd name="T25" fmla="*/ 19 h 233"/>
                <a:gd name="T26" fmla="*/ 26 w 240"/>
                <a:gd name="T27" fmla="*/ 15 h 233"/>
                <a:gd name="T28" fmla="*/ 22 w 240"/>
                <a:gd name="T29" fmla="*/ 11 h 233"/>
                <a:gd name="T30" fmla="*/ 18 w 240"/>
                <a:gd name="T31" fmla="*/ 7 h 233"/>
                <a:gd name="T32" fmla="*/ 13 w 240"/>
                <a:gd name="T33" fmla="*/ 3 h 233"/>
                <a:gd name="T34" fmla="*/ 9 w 240"/>
                <a:gd name="T35" fmla="*/ 0 h 233"/>
                <a:gd name="T36" fmla="*/ 0 w 240"/>
                <a:gd name="T37" fmla="*/ 10 h 233"/>
                <a:gd name="T38" fmla="*/ 4 w 240"/>
                <a:gd name="T39" fmla="*/ 14 h 233"/>
                <a:gd name="T40" fmla="*/ 8 w 240"/>
                <a:gd name="T41" fmla="*/ 17 h 233"/>
                <a:gd name="T42" fmla="*/ 12 w 240"/>
                <a:gd name="T43" fmla="*/ 20 h 233"/>
                <a:gd name="T44" fmla="*/ 16 w 240"/>
                <a:gd name="T45" fmla="*/ 24 h 233"/>
                <a:gd name="T46" fmla="*/ 20 w 240"/>
                <a:gd name="T47" fmla="*/ 28 h 233"/>
                <a:gd name="T48" fmla="*/ 24 w 240"/>
                <a:gd name="T49" fmla="*/ 31 h 233"/>
                <a:gd name="T50" fmla="*/ 28 w 240"/>
                <a:gd name="T51" fmla="*/ 36 h 233"/>
                <a:gd name="T52" fmla="*/ 32 w 240"/>
                <a:gd name="T53" fmla="*/ 40 h 233"/>
                <a:gd name="T54" fmla="*/ 36 w 240"/>
                <a:gd name="T55" fmla="*/ 44 h 233"/>
                <a:gd name="T56" fmla="*/ 40 w 240"/>
                <a:gd name="T57" fmla="*/ 48 h 233"/>
                <a:gd name="T58" fmla="*/ 45 w 240"/>
                <a:gd name="T59" fmla="*/ 52 h 233"/>
                <a:gd name="T60" fmla="*/ 49 w 240"/>
                <a:gd name="T61" fmla="*/ 55 h 233"/>
                <a:gd name="T62" fmla="*/ 54 w 240"/>
                <a:gd name="T63" fmla="*/ 59 h 233"/>
                <a:gd name="T64" fmla="*/ 58 w 240"/>
                <a:gd name="T65" fmla="*/ 62 h 233"/>
                <a:gd name="T66" fmla="*/ 63 w 240"/>
                <a:gd name="T67" fmla="*/ 66 h 233"/>
                <a:gd name="T68" fmla="*/ 68 w 240"/>
                <a:gd name="T69" fmla="*/ 69 h 233"/>
                <a:gd name="T70" fmla="*/ 68 w 240"/>
                <a:gd name="T71" fmla="*/ 69 h 233"/>
                <a:gd name="T72" fmla="*/ 75 w 240"/>
                <a:gd name="T73" fmla="*/ 57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233"/>
                <a:gd name="T113" fmla="*/ 240 w 240"/>
                <a:gd name="T114" fmla="*/ 233 h 2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233">
                  <a:moveTo>
                    <a:pt x="240" y="194"/>
                  </a:moveTo>
                  <a:lnTo>
                    <a:pt x="240" y="194"/>
                  </a:lnTo>
                  <a:lnTo>
                    <a:pt x="227" y="186"/>
                  </a:lnTo>
                  <a:lnTo>
                    <a:pt x="213" y="176"/>
                  </a:lnTo>
                  <a:lnTo>
                    <a:pt x="199" y="166"/>
                  </a:lnTo>
                  <a:lnTo>
                    <a:pt x="187" y="154"/>
                  </a:lnTo>
                  <a:lnTo>
                    <a:pt x="173" y="142"/>
                  </a:lnTo>
                  <a:lnTo>
                    <a:pt x="159" y="129"/>
                  </a:lnTo>
                  <a:lnTo>
                    <a:pt x="148" y="117"/>
                  </a:lnTo>
                  <a:lnTo>
                    <a:pt x="134" y="104"/>
                  </a:lnTo>
                  <a:lnTo>
                    <a:pt x="121" y="90"/>
                  </a:lnTo>
                  <a:lnTo>
                    <a:pt x="109" y="77"/>
                  </a:lnTo>
                  <a:lnTo>
                    <a:pt x="96" y="63"/>
                  </a:lnTo>
                  <a:lnTo>
                    <a:pt x="82" y="49"/>
                  </a:lnTo>
                  <a:lnTo>
                    <a:pt x="70" y="37"/>
                  </a:lnTo>
                  <a:lnTo>
                    <a:pt x="56" y="24"/>
                  </a:lnTo>
                  <a:lnTo>
                    <a:pt x="41" y="11"/>
                  </a:lnTo>
                  <a:lnTo>
                    <a:pt x="28" y="0"/>
                  </a:lnTo>
                  <a:lnTo>
                    <a:pt x="0" y="34"/>
                  </a:lnTo>
                  <a:lnTo>
                    <a:pt x="14" y="46"/>
                  </a:lnTo>
                  <a:lnTo>
                    <a:pt x="26" y="56"/>
                  </a:lnTo>
                  <a:lnTo>
                    <a:pt x="38" y="69"/>
                  </a:lnTo>
                  <a:lnTo>
                    <a:pt x="50" y="81"/>
                  </a:lnTo>
                  <a:lnTo>
                    <a:pt x="64" y="95"/>
                  </a:lnTo>
                  <a:lnTo>
                    <a:pt x="77" y="106"/>
                  </a:lnTo>
                  <a:lnTo>
                    <a:pt x="89" y="120"/>
                  </a:lnTo>
                  <a:lnTo>
                    <a:pt x="102" y="134"/>
                  </a:lnTo>
                  <a:lnTo>
                    <a:pt x="116" y="149"/>
                  </a:lnTo>
                  <a:lnTo>
                    <a:pt x="129" y="161"/>
                  </a:lnTo>
                  <a:lnTo>
                    <a:pt x="143" y="174"/>
                  </a:lnTo>
                  <a:lnTo>
                    <a:pt x="157" y="186"/>
                  </a:lnTo>
                  <a:lnTo>
                    <a:pt x="172" y="200"/>
                  </a:lnTo>
                  <a:lnTo>
                    <a:pt x="185" y="211"/>
                  </a:lnTo>
                  <a:lnTo>
                    <a:pt x="201" y="223"/>
                  </a:lnTo>
                  <a:lnTo>
                    <a:pt x="217" y="233"/>
                  </a:lnTo>
                  <a:lnTo>
                    <a:pt x="240" y="194"/>
                  </a:lnTo>
                  <a:close/>
                </a:path>
              </a:pathLst>
            </a:custGeom>
            <a:solidFill>
              <a:srgbClr val="000000"/>
            </a:solidFill>
            <a:ln w="9525">
              <a:noFill/>
              <a:round/>
              <a:headEnd/>
              <a:tailEnd/>
            </a:ln>
          </p:spPr>
          <p:txBody>
            <a:bodyPr wrap="none" anchor="ctr"/>
            <a:lstStyle/>
            <a:p>
              <a:endParaRPr lang="pt-BR"/>
            </a:p>
          </p:txBody>
        </p:sp>
        <p:sp>
          <p:nvSpPr>
            <p:cNvPr id="175" name="Freeform 169"/>
            <p:cNvSpPr>
              <a:spLocks noChangeArrowheads="1"/>
            </p:cNvSpPr>
            <p:nvPr/>
          </p:nvSpPr>
          <p:spPr bwMode="auto">
            <a:xfrm>
              <a:off x="4823" y="2219"/>
              <a:ext cx="93" cy="43"/>
            </a:xfrm>
            <a:custGeom>
              <a:avLst/>
              <a:gdLst>
                <a:gd name="T0" fmla="*/ 93 w 304"/>
                <a:gd name="T1" fmla="*/ 31 h 145"/>
                <a:gd name="T2" fmla="*/ 93 w 304"/>
                <a:gd name="T3" fmla="*/ 31 h 145"/>
                <a:gd name="T4" fmla="*/ 87 w 304"/>
                <a:gd name="T5" fmla="*/ 29 h 145"/>
                <a:gd name="T6" fmla="*/ 82 w 304"/>
                <a:gd name="T7" fmla="*/ 26 h 145"/>
                <a:gd name="T8" fmla="*/ 76 w 304"/>
                <a:gd name="T9" fmla="*/ 24 h 145"/>
                <a:gd name="T10" fmla="*/ 70 w 304"/>
                <a:gd name="T11" fmla="*/ 22 h 145"/>
                <a:gd name="T12" fmla="*/ 65 w 304"/>
                <a:gd name="T13" fmla="*/ 20 h 145"/>
                <a:gd name="T14" fmla="*/ 60 w 304"/>
                <a:gd name="T15" fmla="*/ 19 h 145"/>
                <a:gd name="T16" fmla="*/ 54 w 304"/>
                <a:gd name="T17" fmla="*/ 17 h 145"/>
                <a:gd name="T18" fmla="*/ 48 w 304"/>
                <a:gd name="T19" fmla="*/ 15 h 145"/>
                <a:gd name="T20" fmla="*/ 43 w 304"/>
                <a:gd name="T21" fmla="*/ 14 h 145"/>
                <a:gd name="T22" fmla="*/ 37 w 304"/>
                <a:gd name="T23" fmla="*/ 12 h 145"/>
                <a:gd name="T24" fmla="*/ 32 w 304"/>
                <a:gd name="T25" fmla="*/ 11 h 145"/>
                <a:gd name="T26" fmla="*/ 27 w 304"/>
                <a:gd name="T27" fmla="*/ 9 h 145"/>
                <a:gd name="T28" fmla="*/ 22 w 304"/>
                <a:gd name="T29" fmla="*/ 7 h 145"/>
                <a:gd name="T30" fmla="*/ 17 w 304"/>
                <a:gd name="T31" fmla="*/ 5 h 145"/>
                <a:gd name="T32" fmla="*/ 12 w 304"/>
                <a:gd name="T33" fmla="*/ 3 h 145"/>
                <a:gd name="T34" fmla="*/ 7 w 304"/>
                <a:gd name="T35" fmla="*/ 0 h 145"/>
                <a:gd name="T36" fmla="*/ 0 w 304"/>
                <a:gd name="T37" fmla="*/ 12 h 145"/>
                <a:gd name="T38" fmla="*/ 6 w 304"/>
                <a:gd name="T39" fmla="*/ 15 h 145"/>
                <a:gd name="T40" fmla="*/ 11 w 304"/>
                <a:gd name="T41" fmla="*/ 17 h 145"/>
                <a:gd name="T42" fmla="*/ 16 w 304"/>
                <a:gd name="T43" fmla="*/ 20 h 145"/>
                <a:gd name="T44" fmla="*/ 22 w 304"/>
                <a:gd name="T45" fmla="*/ 22 h 145"/>
                <a:gd name="T46" fmla="*/ 28 w 304"/>
                <a:gd name="T47" fmla="*/ 23 h 145"/>
                <a:gd name="T48" fmla="*/ 33 w 304"/>
                <a:gd name="T49" fmla="*/ 25 h 145"/>
                <a:gd name="T50" fmla="*/ 39 w 304"/>
                <a:gd name="T51" fmla="*/ 27 h 145"/>
                <a:gd name="T52" fmla="*/ 45 w 304"/>
                <a:gd name="T53" fmla="*/ 28 h 145"/>
                <a:gd name="T54" fmla="*/ 50 w 304"/>
                <a:gd name="T55" fmla="*/ 30 h 145"/>
                <a:gd name="T56" fmla="*/ 55 w 304"/>
                <a:gd name="T57" fmla="*/ 32 h 145"/>
                <a:gd name="T58" fmla="*/ 61 w 304"/>
                <a:gd name="T59" fmla="*/ 34 h 145"/>
                <a:gd name="T60" fmla="*/ 66 w 304"/>
                <a:gd name="T61" fmla="*/ 35 h 145"/>
                <a:gd name="T62" fmla="*/ 72 w 304"/>
                <a:gd name="T63" fmla="*/ 36 h 145"/>
                <a:gd name="T64" fmla="*/ 76 w 304"/>
                <a:gd name="T65" fmla="*/ 39 h 145"/>
                <a:gd name="T66" fmla="*/ 82 w 304"/>
                <a:gd name="T67" fmla="*/ 41 h 145"/>
                <a:gd name="T68" fmla="*/ 87 w 304"/>
                <a:gd name="T69" fmla="*/ 43 h 145"/>
                <a:gd name="T70" fmla="*/ 87 w 304"/>
                <a:gd name="T71" fmla="*/ 43 h 145"/>
                <a:gd name="T72" fmla="*/ 93 w 304"/>
                <a:gd name="T73" fmla="*/ 31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
                <a:gd name="T112" fmla="*/ 0 h 145"/>
                <a:gd name="T113" fmla="*/ 304 w 304"/>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 h="145">
                  <a:moveTo>
                    <a:pt x="304" y="106"/>
                  </a:moveTo>
                  <a:lnTo>
                    <a:pt x="304" y="106"/>
                  </a:lnTo>
                  <a:lnTo>
                    <a:pt x="285" y="97"/>
                  </a:lnTo>
                  <a:lnTo>
                    <a:pt x="268" y="89"/>
                  </a:lnTo>
                  <a:lnTo>
                    <a:pt x="249" y="82"/>
                  </a:lnTo>
                  <a:lnTo>
                    <a:pt x="230" y="75"/>
                  </a:lnTo>
                  <a:lnTo>
                    <a:pt x="213" y="69"/>
                  </a:lnTo>
                  <a:lnTo>
                    <a:pt x="195" y="63"/>
                  </a:lnTo>
                  <a:lnTo>
                    <a:pt x="177" y="58"/>
                  </a:lnTo>
                  <a:lnTo>
                    <a:pt x="157" y="52"/>
                  </a:lnTo>
                  <a:lnTo>
                    <a:pt x="139" y="47"/>
                  </a:lnTo>
                  <a:lnTo>
                    <a:pt x="122" y="42"/>
                  </a:lnTo>
                  <a:lnTo>
                    <a:pt x="103" y="36"/>
                  </a:lnTo>
                  <a:lnTo>
                    <a:pt x="87" y="31"/>
                  </a:lnTo>
                  <a:lnTo>
                    <a:pt x="71" y="25"/>
                  </a:lnTo>
                  <a:lnTo>
                    <a:pt x="54" y="17"/>
                  </a:lnTo>
                  <a:lnTo>
                    <a:pt x="38" y="10"/>
                  </a:lnTo>
                  <a:lnTo>
                    <a:pt x="23" y="0"/>
                  </a:lnTo>
                  <a:lnTo>
                    <a:pt x="0" y="39"/>
                  </a:lnTo>
                  <a:lnTo>
                    <a:pt x="18" y="49"/>
                  </a:lnTo>
                  <a:lnTo>
                    <a:pt x="36" y="58"/>
                  </a:lnTo>
                  <a:lnTo>
                    <a:pt x="53" y="66"/>
                  </a:lnTo>
                  <a:lnTo>
                    <a:pt x="71" y="73"/>
                  </a:lnTo>
                  <a:lnTo>
                    <a:pt x="90" y="79"/>
                  </a:lnTo>
                  <a:lnTo>
                    <a:pt x="108" y="85"/>
                  </a:lnTo>
                  <a:lnTo>
                    <a:pt x="127" y="91"/>
                  </a:lnTo>
                  <a:lnTo>
                    <a:pt x="146" y="95"/>
                  </a:lnTo>
                  <a:lnTo>
                    <a:pt x="163" y="101"/>
                  </a:lnTo>
                  <a:lnTo>
                    <a:pt x="181" y="107"/>
                  </a:lnTo>
                  <a:lnTo>
                    <a:pt x="199" y="113"/>
                  </a:lnTo>
                  <a:lnTo>
                    <a:pt x="217" y="118"/>
                  </a:lnTo>
                  <a:lnTo>
                    <a:pt x="235" y="123"/>
                  </a:lnTo>
                  <a:lnTo>
                    <a:pt x="250" y="130"/>
                  </a:lnTo>
                  <a:lnTo>
                    <a:pt x="267" y="138"/>
                  </a:lnTo>
                  <a:lnTo>
                    <a:pt x="283" y="145"/>
                  </a:lnTo>
                  <a:lnTo>
                    <a:pt x="304" y="106"/>
                  </a:lnTo>
                  <a:close/>
                </a:path>
              </a:pathLst>
            </a:custGeom>
            <a:solidFill>
              <a:srgbClr val="000000"/>
            </a:solidFill>
            <a:ln w="9525">
              <a:noFill/>
              <a:round/>
              <a:headEnd/>
              <a:tailEnd/>
            </a:ln>
          </p:spPr>
          <p:txBody>
            <a:bodyPr wrap="none" anchor="ctr"/>
            <a:lstStyle/>
            <a:p>
              <a:endParaRPr lang="pt-BR"/>
            </a:p>
          </p:txBody>
        </p:sp>
        <p:sp>
          <p:nvSpPr>
            <p:cNvPr id="176" name="Freeform 170"/>
            <p:cNvSpPr>
              <a:spLocks noChangeArrowheads="1"/>
            </p:cNvSpPr>
            <p:nvPr/>
          </p:nvSpPr>
          <p:spPr bwMode="auto">
            <a:xfrm>
              <a:off x="4911" y="2249"/>
              <a:ext cx="69" cy="55"/>
            </a:xfrm>
            <a:custGeom>
              <a:avLst/>
              <a:gdLst>
                <a:gd name="T0" fmla="*/ 69 w 221"/>
                <a:gd name="T1" fmla="*/ 51 h 183"/>
                <a:gd name="T2" fmla="*/ 69 w 221"/>
                <a:gd name="T3" fmla="*/ 51 h 183"/>
                <a:gd name="T4" fmla="*/ 67 w 221"/>
                <a:gd name="T5" fmla="*/ 46 h 183"/>
                <a:gd name="T6" fmla="*/ 65 w 221"/>
                <a:gd name="T7" fmla="*/ 41 h 183"/>
                <a:gd name="T8" fmla="*/ 61 w 221"/>
                <a:gd name="T9" fmla="*/ 36 h 183"/>
                <a:gd name="T10" fmla="*/ 58 w 221"/>
                <a:gd name="T11" fmla="*/ 32 h 183"/>
                <a:gd name="T12" fmla="*/ 55 w 221"/>
                <a:gd name="T13" fmla="*/ 29 h 183"/>
                <a:gd name="T14" fmla="*/ 51 w 221"/>
                <a:gd name="T15" fmla="*/ 26 h 183"/>
                <a:gd name="T16" fmla="*/ 47 w 221"/>
                <a:gd name="T17" fmla="*/ 22 h 183"/>
                <a:gd name="T18" fmla="*/ 42 w 221"/>
                <a:gd name="T19" fmla="*/ 19 h 183"/>
                <a:gd name="T20" fmla="*/ 38 w 221"/>
                <a:gd name="T21" fmla="*/ 16 h 183"/>
                <a:gd name="T22" fmla="*/ 33 w 221"/>
                <a:gd name="T23" fmla="*/ 14 h 183"/>
                <a:gd name="T24" fmla="*/ 29 w 221"/>
                <a:gd name="T25" fmla="*/ 11 h 183"/>
                <a:gd name="T26" fmla="*/ 25 w 221"/>
                <a:gd name="T27" fmla="*/ 9 h 183"/>
                <a:gd name="T28" fmla="*/ 20 w 221"/>
                <a:gd name="T29" fmla="*/ 7 h 183"/>
                <a:gd name="T30" fmla="*/ 15 w 221"/>
                <a:gd name="T31" fmla="*/ 5 h 183"/>
                <a:gd name="T32" fmla="*/ 11 w 221"/>
                <a:gd name="T33" fmla="*/ 2 h 183"/>
                <a:gd name="T34" fmla="*/ 7 w 221"/>
                <a:gd name="T35" fmla="*/ 0 h 183"/>
                <a:gd name="T36" fmla="*/ 0 w 221"/>
                <a:gd name="T37" fmla="*/ 12 h 183"/>
                <a:gd name="T38" fmla="*/ 4 w 221"/>
                <a:gd name="T39" fmla="*/ 14 h 183"/>
                <a:gd name="T40" fmla="*/ 9 w 221"/>
                <a:gd name="T41" fmla="*/ 16 h 183"/>
                <a:gd name="T42" fmla="*/ 13 w 221"/>
                <a:gd name="T43" fmla="*/ 18 h 183"/>
                <a:gd name="T44" fmla="*/ 17 w 221"/>
                <a:gd name="T45" fmla="*/ 20 h 183"/>
                <a:gd name="T46" fmla="*/ 22 w 221"/>
                <a:gd name="T47" fmla="*/ 23 h 183"/>
                <a:gd name="T48" fmla="*/ 27 w 221"/>
                <a:gd name="T49" fmla="*/ 25 h 183"/>
                <a:gd name="T50" fmla="*/ 31 w 221"/>
                <a:gd name="T51" fmla="*/ 28 h 183"/>
                <a:gd name="T52" fmla="*/ 35 w 221"/>
                <a:gd name="T53" fmla="*/ 30 h 183"/>
                <a:gd name="T54" fmla="*/ 38 w 221"/>
                <a:gd name="T55" fmla="*/ 32 h 183"/>
                <a:gd name="T56" fmla="*/ 42 w 221"/>
                <a:gd name="T57" fmla="*/ 35 h 183"/>
                <a:gd name="T58" fmla="*/ 45 w 221"/>
                <a:gd name="T59" fmla="*/ 38 h 183"/>
                <a:gd name="T60" fmla="*/ 47 w 221"/>
                <a:gd name="T61" fmla="*/ 41 h 183"/>
                <a:gd name="T62" fmla="*/ 50 w 221"/>
                <a:gd name="T63" fmla="*/ 45 h 183"/>
                <a:gd name="T64" fmla="*/ 52 w 221"/>
                <a:gd name="T65" fmla="*/ 48 h 183"/>
                <a:gd name="T66" fmla="*/ 54 w 221"/>
                <a:gd name="T67" fmla="*/ 51 h 183"/>
                <a:gd name="T68" fmla="*/ 55 w 221"/>
                <a:gd name="T69" fmla="*/ 55 h 183"/>
                <a:gd name="T70" fmla="*/ 55 w 221"/>
                <a:gd name="T71" fmla="*/ 55 h 183"/>
                <a:gd name="T72" fmla="*/ 69 w 221"/>
                <a:gd name="T73" fmla="*/ 51 h 1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183"/>
                <a:gd name="T113" fmla="*/ 221 w 221"/>
                <a:gd name="T114" fmla="*/ 183 h 1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183">
                  <a:moveTo>
                    <a:pt x="221" y="169"/>
                  </a:moveTo>
                  <a:lnTo>
                    <a:pt x="221" y="169"/>
                  </a:lnTo>
                  <a:lnTo>
                    <a:pt x="214" y="153"/>
                  </a:lnTo>
                  <a:lnTo>
                    <a:pt x="207" y="136"/>
                  </a:lnTo>
                  <a:lnTo>
                    <a:pt x="196" y="121"/>
                  </a:lnTo>
                  <a:lnTo>
                    <a:pt x="186" y="108"/>
                  </a:lnTo>
                  <a:lnTo>
                    <a:pt x="175" y="96"/>
                  </a:lnTo>
                  <a:lnTo>
                    <a:pt x="162" y="86"/>
                  </a:lnTo>
                  <a:lnTo>
                    <a:pt x="150" y="74"/>
                  </a:lnTo>
                  <a:lnTo>
                    <a:pt x="136" y="64"/>
                  </a:lnTo>
                  <a:lnTo>
                    <a:pt x="121" y="54"/>
                  </a:lnTo>
                  <a:lnTo>
                    <a:pt x="107" y="46"/>
                  </a:lnTo>
                  <a:lnTo>
                    <a:pt x="93" y="38"/>
                  </a:lnTo>
                  <a:lnTo>
                    <a:pt x="79" y="30"/>
                  </a:lnTo>
                  <a:lnTo>
                    <a:pt x="63" y="22"/>
                  </a:lnTo>
                  <a:lnTo>
                    <a:pt x="49" y="15"/>
                  </a:lnTo>
                  <a:lnTo>
                    <a:pt x="34" y="7"/>
                  </a:lnTo>
                  <a:lnTo>
                    <a:pt x="21" y="0"/>
                  </a:lnTo>
                  <a:lnTo>
                    <a:pt x="0" y="39"/>
                  </a:lnTo>
                  <a:lnTo>
                    <a:pt x="14" y="46"/>
                  </a:lnTo>
                  <a:lnTo>
                    <a:pt x="29" y="54"/>
                  </a:lnTo>
                  <a:lnTo>
                    <a:pt x="42" y="60"/>
                  </a:lnTo>
                  <a:lnTo>
                    <a:pt x="56" y="68"/>
                  </a:lnTo>
                  <a:lnTo>
                    <a:pt x="70" y="76"/>
                  </a:lnTo>
                  <a:lnTo>
                    <a:pt x="85" y="84"/>
                  </a:lnTo>
                  <a:lnTo>
                    <a:pt x="98" y="92"/>
                  </a:lnTo>
                  <a:lnTo>
                    <a:pt x="111" y="100"/>
                  </a:lnTo>
                  <a:lnTo>
                    <a:pt x="122" y="108"/>
                  </a:lnTo>
                  <a:lnTo>
                    <a:pt x="133" y="118"/>
                  </a:lnTo>
                  <a:lnTo>
                    <a:pt x="143" y="128"/>
                  </a:lnTo>
                  <a:lnTo>
                    <a:pt x="152" y="138"/>
                  </a:lnTo>
                  <a:lnTo>
                    <a:pt x="161" y="149"/>
                  </a:lnTo>
                  <a:lnTo>
                    <a:pt x="168" y="159"/>
                  </a:lnTo>
                  <a:lnTo>
                    <a:pt x="173" y="169"/>
                  </a:lnTo>
                  <a:lnTo>
                    <a:pt x="177" y="183"/>
                  </a:lnTo>
                  <a:lnTo>
                    <a:pt x="221" y="169"/>
                  </a:lnTo>
                  <a:close/>
                </a:path>
              </a:pathLst>
            </a:custGeom>
            <a:solidFill>
              <a:srgbClr val="000000"/>
            </a:solidFill>
            <a:ln w="9525">
              <a:noFill/>
              <a:round/>
              <a:headEnd/>
              <a:tailEnd/>
            </a:ln>
          </p:spPr>
          <p:txBody>
            <a:bodyPr wrap="none" anchor="ctr"/>
            <a:lstStyle/>
            <a:p>
              <a:endParaRPr lang="pt-BR"/>
            </a:p>
          </p:txBody>
        </p:sp>
        <p:sp>
          <p:nvSpPr>
            <p:cNvPr id="177" name="Freeform 171"/>
            <p:cNvSpPr>
              <a:spLocks noChangeArrowheads="1"/>
            </p:cNvSpPr>
            <p:nvPr/>
          </p:nvSpPr>
          <p:spPr bwMode="auto">
            <a:xfrm>
              <a:off x="4958" y="2298"/>
              <a:ext cx="26" cy="105"/>
            </a:xfrm>
            <a:custGeom>
              <a:avLst/>
              <a:gdLst>
                <a:gd name="T0" fmla="*/ 13 w 83"/>
                <a:gd name="T1" fmla="*/ 105 h 353"/>
                <a:gd name="T2" fmla="*/ 13 w 83"/>
                <a:gd name="T3" fmla="*/ 105 h 353"/>
                <a:gd name="T4" fmla="*/ 15 w 83"/>
                <a:gd name="T5" fmla="*/ 98 h 353"/>
                <a:gd name="T6" fmla="*/ 17 w 83"/>
                <a:gd name="T7" fmla="*/ 92 h 353"/>
                <a:gd name="T8" fmla="*/ 18 w 83"/>
                <a:gd name="T9" fmla="*/ 86 h 353"/>
                <a:gd name="T10" fmla="*/ 19 w 83"/>
                <a:gd name="T11" fmla="*/ 79 h 353"/>
                <a:gd name="T12" fmla="*/ 21 w 83"/>
                <a:gd name="T13" fmla="*/ 73 h 353"/>
                <a:gd name="T14" fmla="*/ 22 w 83"/>
                <a:gd name="T15" fmla="*/ 67 h 353"/>
                <a:gd name="T16" fmla="*/ 23 w 83"/>
                <a:gd name="T17" fmla="*/ 60 h 353"/>
                <a:gd name="T18" fmla="*/ 24 w 83"/>
                <a:gd name="T19" fmla="*/ 54 h 353"/>
                <a:gd name="T20" fmla="*/ 25 w 83"/>
                <a:gd name="T21" fmla="*/ 47 h 353"/>
                <a:gd name="T22" fmla="*/ 26 w 83"/>
                <a:gd name="T23" fmla="*/ 40 h 353"/>
                <a:gd name="T24" fmla="*/ 26 w 83"/>
                <a:gd name="T25" fmla="*/ 33 h 353"/>
                <a:gd name="T26" fmla="*/ 26 w 83"/>
                <a:gd name="T27" fmla="*/ 26 h 353"/>
                <a:gd name="T28" fmla="*/ 25 w 83"/>
                <a:gd name="T29" fmla="*/ 20 h 353"/>
                <a:gd name="T30" fmla="*/ 25 w 83"/>
                <a:gd name="T31" fmla="*/ 13 h 353"/>
                <a:gd name="T32" fmla="*/ 23 w 83"/>
                <a:gd name="T33" fmla="*/ 7 h 353"/>
                <a:gd name="T34" fmla="*/ 22 w 83"/>
                <a:gd name="T35" fmla="*/ 0 h 353"/>
                <a:gd name="T36" fmla="*/ 8 w 83"/>
                <a:gd name="T37" fmla="*/ 4 h 353"/>
                <a:gd name="T38" fmla="*/ 10 w 83"/>
                <a:gd name="T39" fmla="*/ 10 h 353"/>
                <a:gd name="T40" fmla="*/ 11 w 83"/>
                <a:gd name="T41" fmla="*/ 15 h 353"/>
                <a:gd name="T42" fmla="*/ 12 w 83"/>
                <a:gd name="T43" fmla="*/ 21 h 353"/>
                <a:gd name="T44" fmla="*/ 12 w 83"/>
                <a:gd name="T45" fmla="*/ 27 h 353"/>
                <a:gd name="T46" fmla="*/ 13 w 83"/>
                <a:gd name="T47" fmla="*/ 33 h 353"/>
                <a:gd name="T48" fmla="*/ 12 w 83"/>
                <a:gd name="T49" fmla="*/ 39 h 353"/>
                <a:gd name="T50" fmla="*/ 12 w 83"/>
                <a:gd name="T51" fmla="*/ 45 h 353"/>
                <a:gd name="T52" fmla="*/ 11 w 83"/>
                <a:gd name="T53" fmla="*/ 51 h 353"/>
                <a:gd name="T54" fmla="*/ 10 w 83"/>
                <a:gd name="T55" fmla="*/ 58 h 353"/>
                <a:gd name="T56" fmla="*/ 8 w 83"/>
                <a:gd name="T57" fmla="*/ 64 h 353"/>
                <a:gd name="T58" fmla="*/ 7 w 83"/>
                <a:gd name="T59" fmla="*/ 70 h 353"/>
                <a:gd name="T60" fmla="*/ 6 w 83"/>
                <a:gd name="T61" fmla="*/ 77 h 353"/>
                <a:gd name="T62" fmla="*/ 4 w 83"/>
                <a:gd name="T63" fmla="*/ 83 h 353"/>
                <a:gd name="T64" fmla="*/ 3 w 83"/>
                <a:gd name="T65" fmla="*/ 90 h 353"/>
                <a:gd name="T66" fmla="*/ 2 w 83"/>
                <a:gd name="T67" fmla="*/ 96 h 353"/>
                <a:gd name="T68" fmla="*/ 0 w 83"/>
                <a:gd name="T69" fmla="*/ 102 h 353"/>
                <a:gd name="T70" fmla="*/ 0 w 83"/>
                <a:gd name="T71" fmla="*/ 102 h 353"/>
                <a:gd name="T72" fmla="*/ 13 w 83"/>
                <a:gd name="T73" fmla="*/ 105 h 3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353"/>
                <a:gd name="T113" fmla="*/ 83 w 83"/>
                <a:gd name="T114" fmla="*/ 353 h 3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353">
                  <a:moveTo>
                    <a:pt x="43" y="353"/>
                  </a:moveTo>
                  <a:lnTo>
                    <a:pt x="43" y="353"/>
                  </a:lnTo>
                  <a:lnTo>
                    <a:pt x="48" y="331"/>
                  </a:lnTo>
                  <a:lnTo>
                    <a:pt x="53" y="310"/>
                  </a:lnTo>
                  <a:lnTo>
                    <a:pt x="57" y="289"/>
                  </a:lnTo>
                  <a:lnTo>
                    <a:pt x="62" y="267"/>
                  </a:lnTo>
                  <a:lnTo>
                    <a:pt x="66" y="245"/>
                  </a:lnTo>
                  <a:lnTo>
                    <a:pt x="71" y="224"/>
                  </a:lnTo>
                  <a:lnTo>
                    <a:pt x="74" y="202"/>
                  </a:lnTo>
                  <a:lnTo>
                    <a:pt x="78" y="180"/>
                  </a:lnTo>
                  <a:lnTo>
                    <a:pt x="80" y="157"/>
                  </a:lnTo>
                  <a:lnTo>
                    <a:pt x="82" y="135"/>
                  </a:lnTo>
                  <a:lnTo>
                    <a:pt x="83" y="112"/>
                  </a:lnTo>
                  <a:lnTo>
                    <a:pt x="82" y="89"/>
                  </a:lnTo>
                  <a:lnTo>
                    <a:pt x="81" y="68"/>
                  </a:lnTo>
                  <a:lnTo>
                    <a:pt x="79" y="45"/>
                  </a:lnTo>
                  <a:lnTo>
                    <a:pt x="75" y="23"/>
                  </a:lnTo>
                  <a:lnTo>
                    <a:pt x="70" y="0"/>
                  </a:lnTo>
                  <a:lnTo>
                    <a:pt x="26" y="14"/>
                  </a:lnTo>
                  <a:lnTo>
                    <a:pt x="32" y="32"/>
                  </a:lnTo>
                  <a:lnTo>
                    <a:pt x="35" y="52"/>
                  </a:lnTo>
                  <a:lnTo>
                    <a:pt x="38" y="72"/>
                  </a:lnTo>
                  <a:lnTo>
                    <a:pt x="39" y="92"/>
                  </a:lnTo>
                  <a:lnTo>
                    <a:pt x="40" y="112"/>
                  </a:lnTo>
                  <a:lnTo>
                    <a:pt x="39" y="131"/>
                  </a:lnTo>
                  <a:lnTo>
                    <a:pt x="37" y="152"/>
                  </a:lnTo>
                  <a:lnTo>
                    <a:pt x="34" y="173"/>
                  </a:lnTo>
                  <a:lnTo>
                    <a:pt x="31" y="195"/>
                  </a:lnTo>
                  <a:lnTo>
                    <a:pt x="27" y="215"/>
                  </a:lnTo>
                  <a:lnTo>
                    <a:pt x="23" y="236"/>
                  </a:lnTo>
                  <a:lnTo>
                    <a:pt x="18" y="258"/>
                  </a:lnTo>
                  <a:lnTo>
                    <a:pt x="14" y="279"/>
                  </a:lnTo>
                  <a:lnTo>
                    <a:pt x="9" y="301"/>
                  </a:lnTo>
                  <a:lnTo>
                    <a:pt x="5" y="322"/>
                  </a:lnTo>
                  <a:lnTo>
                    <a:pt x="0" y="343"/>
                  </a:lnTo>
                  <a:lnTo>
                    <a:pt x="43" y="353"/>
                  </a:lnTo>
                  <a:close/>
                </a:path>
              </a:pathLst>
            </a:custGeom>
            <a:solidFill>
              <a:srgbClr val="000000"/>
            </a:solidFill>
            <a:ln w="9525">
              <a:noFill/>
              <a:round/>
              <a:headEnd/>
              <a:tailEnd/>
            </a:ln>
          </p:spPr>
          <p:txBody>
            <a:bodyPr wrap="none" anchor="ctr"/>
            <a:lstStyle/>
            <a:p>
              <a:endParaRPr lang="pt-BR"/>
            </a:p>
          </p:txBody>
        </p:sp>
        <p:sp>
          <p:nvSpPr>
            <p:cNvPr id="178" name="Freeform 172"/>
            <p:cNvSpPr>
              <a:spLocks noChangeArrowheads="1"/>
            </p:cNvSpPr>
            <p:nvPr/>
          </p:nvSpPr>
          <p:spPr bwMode="auto">
            <a:xfrm>
              <a:off x="4922" y="2402"/>
              <a:ext cx="49" cy="112"/>
            </a:xfrm>
            <a:custGeom>
              <a:avLst/>
              <a:gdLst>
                <a:gd name="T0" fmla="*/ 13 w 161"/>
                <a:gd name="T1" fmla="*/ 112 h 379"/>
                <a:gd name="T2" fmla="*/ 13 w 161"/>
                <a:gd name="T3" fmla="*/ 112 h 379"/>
                <a:gd name="T4" fmla="*/ 15 w 161"/>
                <a:gd name="T5" fmla="*/ 105 h 379"/>
                <a:gd name="T6" fmla="*/ 18 w 161"/>
                <a:gd name="T7" fmla="*/ 98 h 379"/>
                <a:gd name="T8" fmla="*/ 21 w 161"/>
                <a:gd name="T9" fmla="*/ 91 h 379"/>
                <a:gd name="T10" fmla="*/ 23 w 161"/>
                <a:gd name="T11" fmla="*/ 84 h 379"/>
                <a:gd name="T12" fmla="*/ 26 w 161"/>
                <a:gd name="T13" fmla="*/ 77 h 379"/>
                <a:gd name="T14" fmla="*/ 28 w 161"/>
                <a:gd name="T15" fmla="*/ 71 h 379"/>
                <a:gd name="T16" fmla="*/ 31 w 161"/>
                <a:gd name="T17" fmla="*/ 64 h 379"/>
                <a:gd name="T18" fmla="*/ 33 w 161"/>
                <a:gd name="T19" fmla="*/ 57 h 379"/>
                <a:gd name="T20" fmla="*/ 35 w 161"/>
                <a:gd name="T21" fmla="*/ 51 h 379"/>
                <a:gd name="T22" fmla="*/ 38 w 161"/>
                <a:gd name="T23" fmla="*/ 44 h 379"/>
                <a:gd name="T24" fmla="*/ 40 w 161"/>
                <a:gd name="T25" fmla="*/ 38 h 379"/>
                <a:gd name="T26" fmla="*/ 42 w 161"/>
                <a:gd name="T27" fmla="*/ 31 h 379"/>
                <a:gd name="T28" fmla="*/ 44 w 161"/>
                <a:gd name="T29" fmla="*/ 24 h 379"/>
                <a:gd name="T30" fmla="*/ 46 w 161"/>
                <a:gd name="T31" fmla="*/ 17 h 379"/>
                <a:gd name="T32" fmla="*/ 47 w 161"/>
                <a:gd name="T33" fmla="*/ 10 h 379"/>
                <a:gd name="T34" fmla="*/ 49 w 161"/>
                <a:gd name="T35" fmla="*/ 3 h 379"/>
                <a:gd name="T36" fmla="*/ 36 w 161"/>
                <a:gd name="T37" fmla="*/ 0 h 379"/>
                <a:gd name="T38" fmla="*/ 34 w 161"/>
                <a:gd name="T39" fmla="*/ 7 h 379"/>
                <a:gd name="T40" fmla="*/ 33 w 161"/>
                <a:gd name="T41" fmla="*/ 14 h 379"/>
                <a:gd name="T42" fmla="*/ 31 w 161"/>
                <a:gd name="T43" fmla="*/ 21 h 379"/>
                <a:gd name="T44" fmla="*/ 29 w 161"/>
                <a:gd name="T45" fmla="*/ 27 h 379"/>
                <a:gd name="T46" fmla="*/ 27 w 161"/>
                <a:gd name="T47" fmla="*/ 34 h 379"/>
                <a:gd name="T48" fmla="*/ 25 w 161"/>
                <a:gd name="T49" fmla="*/ 40 h 379"/>
                <a:gd name="T50" fmla="*/ 23 w 161"/>
                <a:gd name="T51" fmla="*/ 47 h 379"/>
                <a:gd name="T52" fmla="*/ 21 w 161"/>
                <a:gd name="T53" fmla="*/ 53 h 379"/>
                <a:gd name="T54" fmla="*/ 18 w 161"/>
                <a:gd name="T55" fmla="*/ 59 h 379"/>
                <a:gd name="T56" fmla="*/ 16 w 161"/>
                <a:gd name="T57" fmla="*/ 66 h 379"/>
                <a:gd name="T58" fmla="*/ 13 w 161"/>
                <a:gd name="T59" fmla="*/ 72 h 379"/>
                <a:gd name="T60" fmla="*/ 11 w 161"/>
                <a:gd name="T61" fmla="*/ 79 h 379"/>
                <a:gd name="T62" fmla="*/ 8 w 161"/>
                <a:gd name="T63" fmla="*/ 86 h 379"/>
                <a:gd name="T64" fmla="*/ 5 w 161"/>
                <a:gd name="T65" fmla="*/ 93 h 379"/>
                <a:gd name="T66" fmla="*/ 3 w 161"/>
                <a:gd name="T67" fmla="*/ 100 h 379"/>
                <a:gd name="T68" fmla="*/ 0 w 161"/>
                <a:gd name="T69" fmla="*/ 108 h 379"/>
                <a:gd name="T70" fmla="*/ 0 w 161"/>
                <a:gd name="T71" fmla="*/ 108 h 379"/>
                <a:gd name="T72" fmla="*/ 13 w 161"/>
                <a:gd name="T73" fmla="*/ 112 h 3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1"/>
                <a:gd name="T112" fmla="*/ 0 h 379"/>
                <a:gd name="T113" fmla="*/ 161 w 161"/>
                <a:gd name="T114" fmla="*/ 379 h 3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1" h="379">
                  <a:moveTo>
                    <a:pt x="44" y="379"/>
                  </a:moveTo>
                  <a:lnTo>
                    <a:pt x="42" y="379"/>
                  </a:lnTo>
                  <a:lnTo>
                    <a:pt x="50" y="354"/>
                  </a:lnTo>
                  <a:lnTo>
                    <a:pt x="60" y="330"/>
                  </a:lnTo>
                  <a:lnTo>
                    <a:pt x="68" y="307"/>
                  </a:lnTo>
                  <a:lnTo>
                    <a:pt x="77" y="283"/>
                  </a:lnTo>
                  <a:lnTo>
                    <a:pt x="85" y="261"/>
                  </a:lnTo>
                  <a:lnTo>
                    <a:pt x="93" y="239"/>
                  </a:lnTo>
                  <a:lnTo>
                    <a:pt x="101" y="217"/>
                  </a:lnTo>
                  <a:lnTo>
                    <a:pt x="109" y="194"/>
                  </a:lnTo>
                  <a:lnTo>
                    <a:pt x="116" y="172"/>
                  </a:lnTo>
                  <a:lnTo>
                    <a:pt x="124" y="149"/>
                  </a:lnTo>
                  <a:lnTo>
                    <a:pt x="132" y="128"/>
                  </a:lnTo>
                  <a:lnTo>
                    <a:pt x="139" y="105"/>
                  </a:lnTo>
                  <a:lnTo>
                    <a:pt x="144" y="82"/>
                  </a:lnTo>
                  <a:lnTo>
                    <a:pt x="151" y="59"/>
                  </a:lnTo>
                  <a:lnTo>
                    <a:pt x="156" y="34"/>
                  </a:lnTo>
                  <a:lnTo>
                    <a:pt x="161" y="10"/>
                  </a:lnTo>
                  <a:lnTo>
                    <a:pt x="118" y="0"/>
                  </a:lnTo>
                  <a:lnTo>
                    <a:pt x="112" y="25"/>
                  </a:lnTo>
                  <a:lnTo>
                    <a:pt x="108" y="47"/>
                  </a:lnTo>
                  <a:lnTo>
                    <a:pt x="101" y="70"/>
                  </a:lnTo>
                  <a:lnTo>
                    <a:pt x="95" y="93"/>
                  </a:lnTo>
                  <a:lnTo>
                    <a:pt x="88" y="114"/>
                  </a:lnTo>
                  <a:lnTo>
                    <a:pt x="83" y="136"/>
                  </a:lnTo>
                  <a:lnTo>
                    <a:pt x="74" y="158"/>
                  </a:lnTo>
                  <a:lnTo>
                    <a:pt x="68" y="180"/>
                  </a:lnTo>
                  <a:lnTo>
                    <a:pt x="60" y="201"/>
                  </a:lnTo>
                  <a:lnTo>
                    <a:pt x="52" y="222"/>
                  </a:lnTo>
                  <a:lnTo>
                    <a:pt x="44" y="245"/>
                  </a:lnTo>
                  <a:lnTo>
                    <a:pt x="36" y="267"/>
                  </a:lnTo>
                  <a:lnTo>
                    <a:pt x="26" y="291"/>
                  </a:lnTo>
                  <a:lnTo>
                    <a:pt x="18" y="314"/>
                  </a:lnTo>
                  <a:lnTo>
                    <a:pt x="9" y="340"/>
                  </a:lnTo>
                  <a:lnTo>
                    <a:pt x="1" y="366"/>
                  </a:lnTo>
                  <a:lnTo>
                    <a:pt x="0" y="366"/>
                  </a:lnTo>
                  <a:lnTo>
                    <a:pt x="44" y="379"/>
                  </a:lnTo>
                  <a:close/>
                </a:path>
              </a:pathLst>
            </a:custGeom>
            <a:solidFill>
              <a:srgbClr val="000000"/>
            </a:solidFill>
            <a:ln w="9525">
              <a:noFill/>
              <a:round/>
              <a:headEnd/>
              <a:tailEnd/>
            </a:ln>
          </p:spPr>
          <p:txBody>
            <a:bodyPr wrap="none" anchor="ctr"/>
            <a:lstStyle/>
            <a:p>
              <a:endParaRPr lang="pt-BR"/>
            </a:p>
          </p:txBody>
        </p:sp>
        <p:sp>
          <p:nvSpPr>
            <p:cNvPr id="179" name="Freeform 173"/>
            <p:cNvSpPr>
              <a:spLocks noChangeArrowheads="1"/>
            </p:cNvSpPr>
            <p:nvPr/>
          </p:nvSpPr>
          <p:spPr bwMode="auto">
            <a:xfrm>
              <a:off x="4907" y="2508"/>
              <a:ext cx="28" cy="73"/>
            </a:xfrm>
            <a:custGeom>
              <a:avLst/>
              <a:gdLst>
                <a:gd name="T0" fmla="*/ 13 w 87"/>
                <a:gd name="T1" fmla="*/ 73 h 243"/>
                <a:gd name="T2" fmla="*/ 13 w 87"/>
                <a:gd name="T3" fmla="*/ 73 h 243"/>
                <a:gd name="T4" fmla="*/ 15 w 87"/>
                <a:gd name="T5" fmla="*/ 68 h 243"/>
                <a:gd name="T6" fmla="*/ 16 w 87"/>
                <a:gd name="T7" fmla="*/ 63 h 243"/>
                <a:gd name="T8" fmla="*/ 17 w 87"/>
                <a:gd name="T9" fmla="*/ 59 h 243"/>
                <a:gd name="T10" fmla="*/ 18 w 87"/>
                <a:gd name="T11" fmla="*/ 55 h 243"/>
                <a:gd name="T12" fmla="*/ 19 w 87"/>
                <a:gd name="T13" fmla="*/ 50 h 243"/>
                <a:gd name="T14" fmla="*/ 20 w 87"/>
                <a:gd name="T15" fmla="*/ 46 h 243"/>
                <a:gd name="T16" fmla="*/ 21 w 87"/>
                <a:gd name="T17" fmla="*/ 41 h 243"/>
                <a:gd name="T18" fmla="*/ 21 w 87"/>
                <a:gd name="T19" fmla="*/ 37 h 243"/>
                <a:gd name="T20" fmla="*/ 22 w 87"/>
                <a:gd name="T21" fmla="*/ 32 h 243"/>
                <a:gd name="T22" fmla="*/ 22 w 87"/>
                <a:gd name="T23" fmla="*/ 28 h 243"/>
                <a:gd name="T24" fmla="*/ 23 w 87"/>
                <a:gd name="T25" fmla="*/ 24 h 243"/>
                <a:gd name="T26" fmla="*/ 23 w 87"/>
                <a:gd name="T27" fmla="*/ 20 h 243"/>
                <a:gd name="T28" fmla="*/ 24 w 87"/>
                <a:gd name="T29" fmla="*/ 16 h 243"/>
                <a:gd name="T30" fmla="*/ 25 w 87"/>
                <a:gd name="T31" fmla="*/ 11 h 243"/>
                <a:gd name="T32" fmla="*/ 26 w 87"/>
                <a:gd name="T33" fmla="*/ 8 h 243"/>
                <a:gd name="T34" fmla="*/ 28 w 87"/>
                <a:gd name="T35" fmla="*/ 4 h 243"/>
                <a:gd name="T36" fmla="*/ 14 w 87"/>
                <a:gd name="T37" fmla="*/ 0 h 243"/>
                <a:gd name="T38" fmla="*/ 13 w 87"/>
                <a:gd name="T39" fmla="*/ 4 h 243"/>
                <a:gd name="T40" fmla="*/ 11 w 87"/>
                <a:gd name="T41" fmla="*/ 9 h 243"/>
                <a:gd name="T42" fmla="*/ 11 w 87"/>
                <a:gd name="T43" fmla="*/ 13 h 243"/>
                <a:gd name="T44" fmla="*/ 9 w 87"/>
                <a:gd name="T45" fmla="*/ 17 h 243"/>
                <a:gd name="T46" fmla="*/ 9 w 87"/>
                <a:gd name="T47" fmla="*/ 22 h 243"/>
                <a:gd name="T48" fmla="*/ 8 w 87"/>
                <a:gd name="T49" fmla="*/ 27 h 243"/>
                <a:gd name="T50" fmla="*/ 8 w 87"/>
                <a:gd name="T51" fmla="*/ 31 h 243"/>
                <a:gd name="T52" fmla="*/ 7 w 87"/>
                <a:gd name="T53" fmla="*/ 35 h 243"/>
                <a:gd name="T54" fmla="*/ 6 w 87"/>
                <a:gd name="T55" fmla="*/ 39 h 243"/>
                <a:gd name="T56" fmla="*/ 6 w 87"/>
                <a:gd name="T57" fmla="*/ 44 h 243"/>
                <a:gd name="T58" fmla="*/ 5 w 87"/>
                <a:gd name="T59" fmla="*/ 48 h 243"/>
                <a:gd name="T60" fmla="*/ 4 w 87"/>
                <a:gd name="T61" fmla="*/ 52 h 243"/>
                <a:gd name="T62" fmla="*/ 3 w 87"/>
                <a:gd name="T63" fmla="*/ 56 h 243"/>
                <a:gd name="T64" fmla="*/ 2 w 87"/>
                <a:gd name="T65" fmla="*/ 61 h 243"/>
                <a:gd name="T66" fmla="*/ 1 w 87"/>
                <a:gd name="T67" fmla="*/ 65 h 243"/>
                <a:gd name="T68" fmla="*/ 0 w 87"/>
                <a:gd name="T69" fmla="*/ 69 h 243"/>
                <a:gd name="T70" fmla="*/ 0 w 87"/>
                <a:gd name="T71" fmla="*/ 69 h 243"/>
                <a:gd name="T72" fmla="*/ 13 w 87"/>
                <a:gd name="T73" fmla="*/ 73 h 2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
                <a:gd name="T112" fmla="*/ 0 h 243"/>
                <a:gd name="T113" fmla="*/ 87 w 87"/>
                <a:gd name="T114" fmla="*/ 243 h 2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 h="243">
                  <a:moveTo>
                    <a:pt x="41" y="243"/>
                  </a:moveTo>
                  <a:lnTo>
                    <a:pt x="41" y="243"/>
                  </a:lnTo>
                  <a:lnTo>
                    <a:pt x="47" y="227"/>
                  </a:lnTo>
                  <a:lnTo>
                    <a:pt x="50" y="211"/>
                  </a:lnTo>
                  <a:lnTo>
                    <a:pt x="53" y="196"/>
                  </a:lnTo>
                  <a:lnTo>
                    <a:pt x="57" y="182"/>
                  </a:lnTo>
                  <a:lnTo>
                    <a:pt x="59" y="167"/>
                  </a:lnTo>
                  <a:lnTo>
                    <a:pt x="61" y="152"/>
                  </a:lnTo>
                  <a:lnTo>
                    <a:pt x="64" y="136"/>
                  </a:lnTo>
                  <a:lnTo>
                    <a:pt x="65" y="122"/>
                  </a:lnTo>
                  <a:lnTo>
                    <a:pt x="67" y="107"/>
                  </a:lnTo>
                  <a:lnTo>
                    <a:pt x="68" y="93"/>
                  </a:lnTo>
                  <a:lnTo>
                    <a:pt x="71" y="80"/>
                  </a:lnTo>
                  <a:lnTo>
                    <a:pt x="73" y="67"/>
                  </a:lnTo>
                  <a:lnTo>
                    <a:pt x="76" y="52"/>
                  </a:lnTo>
                  <a:lnTo>
                    <a:pt x="79" y="38"/>
                  </a:lnTo>
                  <a:lnTo>
                    <a:pt x="82" y="26"/>
                  </a:lnTo>
                  <a:lnTo>
                    <a:pt x="87" y="13"/>
                  </a:lnTo>
                  <a:lnTo>
                    <a:pt x="43" y="0"/>
                  </a:lnTo>
                  <a:lnTo>
                    <a:pt x="39" y="14"/>
                  </a:lnTo>
                  <a:lnTo>
                    <a:pt x="35" y="29"/>
                  </a:lnTo>
                  <a:lnTo>
                    <a:pt x="33" y="43"/>
                  </a:lnTo>
                  <a:lnTo>
                    <a:pt x="29" y="58"/>
                  </a:lnTo>
                  <a:lnTo>
                    <a:pt x="27" y="73"/>
                  </a:lnTo>
                  <a:lnTo>
                    <a:pt x="25" y="89"/>
                  </a:lnTo>
                  <a:lnTo>
                    <a:pt x="24" y="103"/>
                  </a:lnTo>
                  <a:lnTo>
                    <a:pt x="21" y="117"/>
                  </a:lnTo>
                  <a:lnTo>
                    <a:pt x="20" y="131"/>
                  </a:lnTo>
                  <a:lnTo>
                    <a:pt x="18" y="145"/>
                  </a:lnTo>
                  <a:lnTo>
                    <a:pt x="16" y="160"/>
                  </a:lnTo>
                  <a:lnTo>
                    <a:pt x="13" y="172"/>
                  </a:lnTo>
                  <a:lnTo>
                    <a:pt x="10" y="187"/>
                  </a:lnTo>
                  <a:lnTo>
                    <a:pt x="7" y="202"/>
                  </a:lnTo>
                  <a:lnTo>
                    <a:pt x="3" y="216"/>
                  </a:lnTo>
                  <a:lnTo>
                    <a:pt x="0" y="230"/>
                  </a:lnTo>
                  <a:lnTo>
                    <a:pt x="41" y="243"/>
                  </a:lnTo>
                  <a:close/>
                </a:path>
              </a:pathLst>
            </a:custGeom>
            <a:solidFill>
              <a:srgbClr val="000000"/>
            </a:solidFill>
            <a:ln w="9525">
              <a:noFill/>
              <a:round/>
              <a:headEnd/>
              <a:tailEnd/>
            </a:ln>
          </p:spPr>
          <p:txBody>
            <a:bodyPr wrap="none" anchor="ctr"/>
            <a:lstStyle/>
            <a:p>
              <a:endParaRPr lang="pt-BR"/>
            </a:p>
          </p:txBody>
        </p:sp>
        <p:sp>
          <p:nvSpPr>
            <p:cNvPr id="180" name="Freeform 174"/>
            <p:cNvSpPr>
              <a:spLocks noChangeArrowheads="1"/>
            </p:cNvSpPr>
            <p:nvPr/>
          </p:nvSpPr>
          <p:spPr bwMode="auto">
            <a:xfrm>
              <a:off x="4872" y="2577"/>
              <a:ext cx="49" cy="18"/>
            </a:xfrm>
            <a:custGeom>
              <a:avLst/>
              <a:gdLst>
                <a:gd name="T0" fmla="*/ 6 w 155"/>
                <a:gd name="T1" fmla="*/ 18 h 59"/>
                <a:gd name="T2" fmla="*/ 6 w 155"/>
                <a:gd name="T3" fmla="*/ 18 h 59"/>
                <a:gd name="T4" fmla="*/ 9 w 155"/>
                <a:gd name="T5" fmla="*/ 17 h 59"/>
                <a:gd name="T6" fmla="*/ 13 w 155"/>
                <a:gd name="T7" fmla="*/ 17 h 59"/>
                <a:gd name="T8" fmla="*/ 19 w 155"/>
                <a:gd name="T9" fmla="*/ 16 h 59"/>
                <a:gd name="T10" fmla="*/ 26 w 155"/>
                <a:gd name="T11" fmla="*/ 16 h 59"/>
                <a:gd name="T12" fmla="*/ 32 w 155"/>
                <a:gd name="T13" fmla="*/ 15 h 59"/>
                <a:gd name="T14" fmla="*/ 39 w 155"/>
                <a:gd name="T15" fmla="*/ 13 h 59"/>
                <a:gd name="T16" fmla="*/ 45 w 155"/>
                <a:gd name="T17" fmla="*/ 10 h 59"/>
                <a:gd name="T18" fmla="*/ 49 w 155"/>
                <a:gd name="T19" fmla="*/ 4 h 59"/>
                <a:gd name="T20" fmla="*/ 36 w 155"/>
                <a:gd name="T21" fmla="*/ 0 h 59"/>
                <a:gd name="T22" fmla="*/ 36 w 155"/>
                <a:gd name="T23" fmla="*/ 0 h 59"/>
                <a:gd name="T24" fmla="*/ 34 w 155"/>
                <a:gd name="T25" fmla="*/ 1 h 59"/>
                <a:gd name="T26" fmla="*/ 29 w 155"/>
                <a:gd name="T27" fmla="*/ 2 h 59"/>
                <a:gd name="T28" fmla="*/ 24 w 155"/>
                <a:gd name="T29" fmla="*/ 2 h 59"/>
                <a:gd name="T30" fmla="*/ 18 w 155"/>
                <a:gd name="T31" fmla="*/ 3 h 59"/>
                <a:gd name="T32" fmla="*/ 12 w 155"/>
                <a:gd name="T33" fmla="*/ 3 h 59"/>
                <a:gd name="T34" fmla="*/ 6 w 155"/>
                <a:gd name="T35" fmla="*/ 4 h 59"/>
                <a:gd name="T36" fmla="*/ 1 w 155"/>
                <a:gd name="T37" fmla="*/ 5 h 59"/>
                <a:gd name="T38" fmla="*/ 0 w 155"/>
                <a:gd name="T39" fmla="*/ 5 h 59"/>
                <a:gd name="T40" fmla="*/ 6 w 155"/>
                <a:gd name="T41" fmla="*/ 18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59"/>
                <a:gd name="T65" fmla="*/ 155 w 15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59">
                  <a:moveTo>
                    <a:pt x="19" y="59"/>
                  </a:moveTo>
                  <a:lnTo>
                    <a:pt x="18" y="59"/>
                  </a:lnTo>
                  <a:lnTo>
                    <a:pt x="27" y="57"/>
                  </a:lnTo>
                  <a:lnTo>
                    <a:pt x="42" y="55"/>
                  </a:lnTo>
                  <a:lnTo>
                    <a:pt x="61" y="53"/>
                  </a:lnTo>
                  <a:lnTo>
                    <a:pt x="82" y="51"/>
                  </a:lnTo>
                  <a:lnTo>
                    <a:pt x="102" y="49"/>
                  </a:lnTo>
                  <a:lnTo>
                    <a:pt x="122" y="43"/>
                  </a:lnTo>
                  <a:lnTo>
                    <a:pt x="141" y="34"/>
                  </a:lnTo>
                  <a:lnTo>
                    <a:pt x="155" y="13"/>
                  </a:lnTo>
                  <a:lnTo>
                    <a:pt x="114" y="0"/>
                  </a:lnTo>
                  <a:lnTo>
                    <a:pt x="108" y="2"/>
                  </a:lnTo>
                  <a:lnTo>
                    <a:pt x="93" y="5"/>
                  </a:lnTo>
                  <a:lnTo>
                    <a:pt x="77" y="8"/>
                  </a:lnTo>
                  <a:lnTo>
                    <a:pt x="56" y="10"/>
                  </a:lnTo>
                  <a:lnTo>
                    <a:pt x="37" y="11"/>
                  </a:lnTo>
                  <a:lnTo>
                    <a:pt x="18" y="13"/>
                  </a:lnTo>
                  <a:lnTo>
                    <a:pt x="2" y="18"/>
                  </a:lnTo>
                  <a:lnTo>
                    <a:pt x="0" y="18"/>
                  </a:lnTo>
                  <a:lnTo>
                    <a:pt x="19" y="59"/>
                  </a:lnTo>
                  <a:close/>
                </a:path>
              </a:pathLst>
            </a:custGeom>
            <a:solidFill>
              <a:srgbClr val="000000"/>
            </a:solidFill>
            <a:ln w="9525">
              <a:noFill/>
              <a:round/>
              <a:headEnd/>
              <a:tailEnd/>
            </a:ln>
          </p:spPr>
          <p:txBody>
            <a:bodyPr wrap="none" anchor="ctr"/>
            <a:lstStyle/>
            <a:p>
              <a:endParaRPr lang="pt-BR"/>
            </a:p>
          </p:txBody>
        </p:sp>
        <p:sp>
          <p:nvSpPr>
            <p:cNvPr id="181" name="Freeform 175"/>
            <p:cNvSpPr>
              <a:spLocks noChangeArrowheads="1"/>
            </p:cNvSpPr>
            <p:nvPr/>
          </p:nvSpPr>
          <p:spPr bwMode="auto">
            <a:xfrm>
              <a:off x="4825" y="2583"/>
              <a:ext cx="52" cy="39"/>
            </a:xfrm>
            <a:custGeom>
              <a:avLst/>
              <a:gdLst>
                <a:gd name="T0" fmla="*/ 0 w 168"/>
                <a:gd name="T1" fmla="*/ 35 h 131"/>
                <a:gd name="T2" fmla="*/ 11 w 168"/>
                <a:gd name="T3" fmla="*/ 39 h 131"/>
                <a:gd name="T4" fmla="*/ 16 w 168"/>
                <a:gd name="T5" fmla="*/ 35 h 131"/>
                <a:gd name="T6" fmla="*/ 21 w 168"/>
                <a:gd name="T7" fmla="*/ 31 h 131"/>
                <a:gd name="T8" fmla="*/ 26 w 168"/>
                <a:gd name="T9" fmla="*/ 28 h 131"/>
                <a:gd name="T10" fmla="*/ 30 w 168"/>
                <a:gd name="T11" fmla="*/ 24 h 131"/>
                <a:gd name="T12" fmla="*/ 35 w 168"/>
                <a:gd name="T13" fmla="*/ 21 h 131"/>
                <a:gd name="T14" fmla="*/ 40 w 168"/>
                <a:gd name="T15" fmla="*/ 18 h 131"/>
                <a:gd name="T16" fmla="*/ 46 w 168"/>
                <a:gd name="T17" fmla="*/ 15 h 131"/>
                <a:gd name="T18" fmla="*/ 52 w 168"/>
                <a:gd name="T19" fmla="*/ 12 h 131"/>
                <a:gd name="T20" fmla="*/ 46 w 168"/>
                <a:gd name="T21" fmla="*/ 0 h 131"/>
                <a:gd name="T22" fmla="*/ 40 w 168"/>
                <a:gd name="T23" fmla="*/ 3 h 131"/>
                <a:gd name="T24" fmla="*/ 33 w 168"/>
                <a:gd name="T25" fmla="*/ 7 h 131"/>
                <a:gd name="T26" fmla="*/ 28 w 168"/>
                <a:gd name="T27" fmla="*/ 10 h 131"/>
                <a:gd name="T28" fmla="*/ 23 w 168"/>
                <a:gd name="T29" fmla="*/ 14 h 131"/>
                <a:gd name="T30" fmla="*/ 17 w 168"/>
                <a:gd name="T31" fmla="*/ 17 h 131"/>
                <a:gd name="T32" fmla="*/ 12 w 168"/>
                <a:gd name="T33" fmla="*/ 21 h 131"/>
                <a:gd name="T34" fmla="*/ 8 w 168"/>
                <a:gd name="T35" fmla="*/ 25 h 131"/>
                <a:gd name="T36" fmla="*/ 3 w 168"/>
                <a:gd name="T37" fmla="*/ 28 h 131"/>
                <a:gd name="T38" fmla="*/ 13 w 168"/>
                <a:gd name="T39" fmla="*/ 32 h 131"/>
                <a:gd name="T40" fmla="*/ 0 w 168"/>
                <a:gd name="T41" fmla="*/ 35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
                <a:gd name="T64" fmla="*/ 0 h 131"/>
                <a:gd name="T65" fmla="*/ 168 w 168"/>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 h="131">
                  <a:moveTo>
                    <a:pt x="0" y="119"/>
                  </a:moveTo>
                  <a:lnTo>
                    <a:pt x="34" y="131"/>
                  </a:lnTo>
                  <a:lnTo>
                    <a:pt x="52" y="118"/>
                  </a:lnTo>
                  <a:lnTo>
                    <a:pt x="67" y="105"/>
                  </a:lnTo>
                  <a:lnTo>
                    <a:pt x="83" y="94"/>
                  </a:lnTo>
                  <a:lnTo>
                    <a:pt x="98" y="82"/>
                  </a:lnTo>
                  <a:lnTo>
                    <a:pt x="114" y="71"/>
                  </a:lnTo>
                  <a:lnTo>
                    <a:pt x="130" y="61"/>
                  </a:lnTo>
                  <a:lnTo>
                    <a:pt x="148" y="50"/>
                  </a:lnTo>
                  <a:lnTo>
                    <a:pt x="168" y="41"/>
                  </a:lnTo>
                  <a:lnTo>
                    <a:pt x="149" y="0"/>
                  </a:lnTo>
                  <a:lnTo>
                    <a:pt x="128" y="11"/>
                  </a:lnTo>
                  <a:lnTo>
                    <a:pt x="107" y="22"/>
                  </a:lnTo>
                  <a:lnTo>
                    <a:pt x="89" y="34"/>
                  </a:lnTo>
                  <a:lnTo>
                    <a:pt x="73" y="46"/>
                  </a:lnTo>
                  <a:lnTo>
                    <a:pt x="56" y="57"/>
                  </a:lnTo>
                  <a:lnTo>
                    <a:pt x="40" y="71"/>
                  </a:lnTo>
                  <a:lnTo>
                    <a:pt x="25" y="83"/>
                  </a:lnTo>
                  <a:lnTo>
                    <a:pt x="9" y="95"/>
                  </a:lnTo>
                  <a:lnTo>
                    <a:pt x="43" y="107"/>
                  </a:lnTo>
                  <a:lnTo>
                    <a:pt x="0" y="119"/>
                  </a:lnTo>
                  <a:close/>
                </a:path>
              </a:pathLst>
            </a:custGeom>
            <a:solidFill>
              <a:srgbClr val="000000"/>
            </a:solidFill>
            <a:ln w="9525">
              <a:noFill/>
              <a:round/>
              <a:headEnd/>
              <a:tailEnd/>
            </a:ln>
          </p:spPr>
          <p:txBody>
            <a:bodyPr wrap="none" anchor="ctr"/>
            <a:lstStyle/>
            <a:p>
              <a:endParaRPr lang="pt-BR"/>
            </a:p>
          </p:txBody>
        </p:sp>
        <p:sp>
          <p:nvSpPr>
            <p:cNvPr id="182" name="Freeform 176"/>
            <p:cNvSpPr>
              <a:spLocks noChangeArrowheads="1"/>
            </p:cNvSpPr>
            <p:nvPr/>
          </p:nvSpPr>
          <p:spPr bwMode="auto">
            <a:xfrm>
              <a:off x="4784" y="2510"/>
              <a:ext cx="56" cy="108"/>
            </a:xfrm>
            <a:custGeom>
              <a:avLst/>
              <a:gdLst>
                <a:gd name="T0" fmla="*/ 0 w 178"/>
                <a:gd name="T1" fmla="*/ 0 h 363"/>
                <a:gd name="T2" fmla="*/ 0 w 178"/>
                <a:gd name="T3" fmla="*/ 5 h 363"/>
                <a:gd name="T4" fmla="*/ 3 w 178"/>
                <a:gd name="T5" fmla="*/ 13 h 363"/>
                <a:gd name="T6" fmla="*/ 7 w 178"/>
                <a:gd name="T7" fmla="*/ 21 h 363"/>
                <a:gd name="T8" fmla="*/ 11 w 178"/>
                <a:gd name="T9" fmla="*/ 27 h 363"/>
                <a:gd name="T10" fmla="*/ 14 w 178"/>
                <a:gd name="T11" fmla="*/ 34 h 363"/>
                <a:gd name="T12" fmla="*/ 17 w 178"/>
                <a:gd name="T13" fmla="*/ 40 h 363"/>
                <a:gd name="T14" fmla="*/ 20 w 178"/>
                <a:gd name="T15" fmla="*/ 46 h 363"/>
                <a:gd name="T16" fmla="*/ 23 w 178"/>
                <a:gd name="T17" fmla="*/ 52 h 363"/>
                <a:gd name="T18" fmla="*/ 25 w 178"/>
                <a:gd name="T19" fmla="*/ 58 h 363"/>
                <a:gd name="T20" fmla="*/ 28 w 178"/>
                <a:gd name="T21" fmla="*/ 64 h 363"/>
                <a:gd name="T22" fmla="*/ 30 w 178"/>
                <a:gd name="T23" fmla="*/ 71 h 363"/>
                <a:gd name="T24" fmla="*/ 32 w 178"/>
                <a:gd name="T25" fmla="*/ 76 h 363"/>
                <a:gd name="T26" fmla="*/ 35 w 178"/>
                <a:gd name="T27" fmla="*/ 82 h 363"/>
                <a:gd name="T28" fmla="*/ 36 w 178"/>
                <a:gd name="T29" fmla="*/ 88 h 363"/>
                <a:gd name="T30" fmla="*/ 38 w 178"/>
                <a:gd name="T31" fmla="*/ 95 h 363"/>
                <a:gd name="T32" fmla="*/ 41 w 178"/>
                <a:gd name="T33" fmla="*/ 101 h 363"/>
                <a:gd name="T34" fmla="*/ 42 w 178"/>
                <a:gd name="T35" fmla="*/ 108 h 363"/>
                <a:gd name="T36" fmla="*/ 56 w 178"/>
                <a:gd name="T37" fmla="*/ 104 h 363"/>
                <a:gd name="T38" fmla="*/ 54 w 178"/>
                <a:gd name="T39" fmla="*/ 98 h 363"/>
                <a:gd name="T40" fmla="*/ 52 w 178"/>
                <a:gd name="T41" fmla="*/ 91 h 363"/>
                <a:gd name="T42" fmla="*/ 50 w 178"/>
                <a:gd name="T43" fmla="*/ 85 h 363"/>
                <a:gd name="T44" fmla="*/ 48 w 178"/>
                <a:gd name="T45" fmla="*/ 78 h 363"/>
                <a:gd name="T46" fmla="*/ 45 w 178"/>
                <a:gd name="T47" fmla="*/ 71 h 363"/>
                <a:gd name="T48" fmla="*/ 43 w 178"/>
                <a:gd name="T49" fmla="*/ 66 h 363"/>
                <a:gd name="T50" fmla="*/ 41 w 178"/>
                <a:gd name="T51" fmla="*/ 60 h 363"/>
                <a:gd name="T52" fmla="*/ 38 w 178"/>
                <a:gd name="T53" fmla="*/ 54 h 363"/>
                <a:gd name="T54" fmla="*/ 36 w 178"/>
                <a:gd name="T55" fmla="*/ 47 h 363"/>
                <a:gd name="T56" fmla="*/ 33 w 178"/>
                <a:gd name="T57" fmla="*/ 41 h 363"/>
                <a:gd name="T58" fmla="*/ 30 w 178"/>
                <a:gd name="T59" fmla="*/ 35 h 363"/>
                <a:gd name="T60" fmla="*/ 27 w 178"/>
                <a:gd name="T61" fmla="*/ 28 h 363"/>
                <a:gd name="T62" fmla="*/ 24 w 178"/>
                <a:gd name="T63" fmla="*/ 21 h 363"/>
                <a:gd name="T64" fmla="*/ 20 w 178"/>
                <a:gd name="T65" fmla="*/ 14 h 363"/>
                <a:gd name="T66" fmla="*/ 16 w 178"/>
                <a:gd name="T67" fmla="*/ 7 h 363"/>
                <a:gd name="T68" fmla="*/ 13 w 178"/>
                <a:gd name="T69" fmla="*/ 0 h 363"/>
                <a:gd name="T70" fmla="*/ 13 w 178"/>
                <a:gd name="T71" fmla="*/ 5 h 363"/>
                <a:gd name="T72" fmla="*/ 0 w 178"/>
                <a:gd name="T73" fmla="*/ 0 h 3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363"/>
                <a:gd name="T113" fmla="*/ 178 w 178"/>
                <a:gd name="T114" fmla="*/ 363 h 3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363">
                  <a:moveTo>
                    <a:pt x="0" y="0"/>
                  </a:moveTo>
                  <a:lnTo>
                    <a:pt x="0" y="18"/>
                  </a:lnTo>
                  <a:lnTo>
                    <a:pt x="11" y="44"/>
                  </a:lnTo>
                  <a:lnTo>
                    <a:pt x="22" y="69"/>
                  </a:lnTo>
                  <a:lnTo>
                    <a:pt x="34" y="91"/>
                  </a:lnTo>
                  <a:lnTo>
                    <a:pt x="44" y="113"/>
                  </a:lnTo>
                  <a:lnTo>
                    <a:pt x="53" y="135"/>
                  </a:lnTo>
                  <a:lnTo>
                    <a:pt x="62" y="156"/>
                  </a:lnTo>
                  <a:lnTo>
                    <a:pt x="72" y="175"/>
                  </a:lnTo>
                  <a:lnTo>
                    <a:pt x="80" y="196"/>
                  </a:lnTo>
                  <a:lnTo>
                    <a:pt x="88" y="216"/>
                  </a:lnTo>
                  <a:lnTo>
                    <a:pt x="96" y="237"/>
                  </a:lnTo>
                  <a:lnTo>
                    <a:pt x="103" y="256"/>
                  </a:lnTo>
                  <a:lnTo>
                    <a:pt x="111" y="276"/>
                  </a:lnTo>
                  <a:lnTo>
                    <a:pt x="116" y="297"/>
                  </a:lnTo>
                  <a:lnTo>
                    <a:pt x="122" y="318"/>
                  </a:lnTo>
                  <a:lnTo>
                    <a:pt x="129" y="340"/>
                  </a:lnTo>
                  <a:lnTo>
                    <a:pt x="135" y="363"/>
                  </a:lnTo>
                  <a:lnTo>
                    <a:pt x="178" y="351"/>
                  </a:lnTo>
                  <a:lnTo>
                    <a:pt x="172" y="329"/>
                  </a:lnTo>
                  <a:lnTo>
                    <a:pt x="165" y="307"/>
                  </a:lnTo>
                  <a:lnTo>
                    <a:pt x="160" y="285"/>
                  </a:lnTo>
                  <a:lnTo>
                    <a:pt x="152" y="262"/>
                  </a:lnTo>
                  <a:lnTo>
                    <a:pt x="144" y="240"/>
                  </a:lnTo>
                  <a:lnTo>
                    <a:pt x="137" y="221"/>
                  </a:lnTo>
                  <a:lnTo>
                    <a:pt x="129" y="200"/>
                  </a:lnTo>
                  <a:lnTo>
                    <a:pt x="121" y="180"/>
                  </a:lnTo>
                  <a:lnTo>
                    <a:pt x="113" y="159"/>
                  </a:lnTo>
                  <a:lnTo>
                    <a:pt x="104" y="137"/>
                  </a:lnTo>
                  <a:lnTo>
                    <a:pt x="95" y="117"/>
                  </a:lnTo>
                  <a:lnTo>
                    <a:pt x="85" y="95"/>
                  </a:lnTo>
                  <a:lnTo>
                    <a:pt x="75" y="72"/>
                  </a:lnTo>
                  <a:lnTo>
                    <a:pt x="64" y="48"/>
                  </a:lnTo>
                  <a:lnTo>
                    <a:pt x="52" y="25"/>
                  </a:lnTo>
                  <a:lnTo>
                    <a:pt x="41" y="0"/>
                  </a:lnTo>
                  <a:lnTo>
                    <a:pt x="41" y="18"/>
                  </a:lnTo>
                  <a:lnTo>
                    <a:pt x="0" y="0"/>
                  </a:lnTo>
                  <a:close/>
                </a:path>
              </a:pathLst>
            </a:custGeom>
            <a:solidFill>
              <a:srgbClr val="000000"/>
            </a:solidFill>
            <a:ln w="9525">
              <a:noFill/>
              <a:round/>
              <a:headEnd/>
              <a:tailEnd/>
            </a:ln>
          </p:spPr>
          <p:txBody>
            <a:bodyPr wrap="none" anchor="ctr"/>
            <a:lstStyle/>
            <a:p>
              <a:endParaRPr lang="pt-BR"/>
            </a:p>
          </p:txBody>
        </p:sp>
        <p:sp>
          <p:nvSpPr>
            <p:cNvPr id="183" name="Freeform 177"/>
            <p:cNvSpPr>
              <a:spLocks noChangeArrowheads="1"/>
            </p:cNvSpPr>
            <p:nvPr/>
          </p:nvSpPr>
          <p:spPr bwMode="auto">
            <a:xfrm>
              <a:off x="4784" y="2464"/>
              <a:ext cx="54" cy="51"/>
            </a:xfrm>
            <a:custGeom>
              <a:avLst/>
              <a:gdLst>
                <a:gd name="T0" fmla="*/ 41 w 171"/>
                <a:gd name="T1" fmla="*/ 0 h 176"/>
                <a:gd name="T2" fmla="*/ 41 w 171"/>
                <a:gd name="T3" fmla="*/ 0 h 176"/>
                <a:gd name="T4" fmla="*/ 38 w 171"/>
                <a:gd name="T5" fmla="*/ 6 h 176"/>
                <a:gd name="T6" fmla="*/ 33 w 171"/>
                <a:gd name="T7" fmla="*/ 11 h 176"/>
                <a:gd name="T8" fmla="*/ 27 w 171"/>
                <a:gd name="T9" fmla="*/ 16 h 176"/>
                <a:gd name="T10" fmla="*/ 21 w 171"/>
                <a:gd name="T11" fmla="*/ 22 h 176"/>
                <a:gd name="T12" fmla="*/ 15 w 171"/>
                <a:gd name="T13" fmla="*/ 27 h 176"/>
                <a:gd name="T14" fmla="*/ 10 w 171"/>
                <a:gd name="T15" fmla="*/ 32 h 176"/>
                <a:gd name="T16" fmla="*/ 4 w 171"/>
                <a:gd name="T17" fmla="*/ 39 h 176"/>
                <a:gd name="T18" fmla="*/ 0 w 171"/>
                <a:gd name="T19" fmla="*/ 46 h 176"/>
                <a:gd name="T20" fmla="*/ 13 w 171"/>
                <a:gd name="T21" fmla="*/ 51 h 176"/>
                <a:gd name="T22" fmla="*/ 16 w 171"/>
                <a:gd name="T23" fmla="*/ 46 h 176"/>
                <a:gd name="T24" fmla="*/ 20 w 171"/>
                <a:gd name="T25" fmla="*/ 41 h 176"/>
                <a:gd name="T26" fmla="*/ 26 w 171"/>
                <a:gd name="T27" fmla="*/ 36 h 176"/>
                <a:gd name="T28" fmla="*/ 32 w 171"/>
                <a:gd name="T29" fmla="*/ 31 h 176"/>
                <a:gd name="T30" fmla="*/ 38 w 171"/>
                <a:gd name="T31" fmla="*/ 25 h 176"/>
                <a:gd name="T32" fmla="*/ 44 w 171"/>
                <a:gd name="T33" fmla="*/ 20 h 176"/>
                <a:gd name="T34" fmla="*/ 49 w 171"/>
                <a:gd name="T35" fmla="*/ 13 h 176"/>
                <a:gd name="T36" fmla="*/ 54 w 171"/>
                <a:gd name="T37" fmla="*/ 6 h 176"/>
                <a:gd name="T38" fmla="*/ 54 w 171"/>
                <a:gd name="T39" fmla="*/ 6 h 176"/>
                <a:gd name="T40" fmla="*/ 41 w 171"/>
                <a:gd name="T41" fmla="*/ 0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76"/>
                <a:gd name="T65" fmla="*/ 171 w 171"/>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76">
                  <a:moveTo>
                    <a:pt x="130" y="0"/>
                  </a:moveTo>
                  <a:lnTo>
                    <a:pt x="130" y="0"/>
                  </a:lnTo>
                  <a:lnTo>
                    <a:pt x="119" y="20"/>
                  </a:lnTo>
                  <a:lnTo>
                    <a:pt x="104" y="38"/>
                  </a:lnTo>
                  <a:lnTo>
                    <a:pt x="87" y="56"/>
                  </a:lnTo>
                  <a:lnTo>
                    <a:pt x="68" y="75"/>
                  </a:lnTo>
                  <a:lnTo>
                    <a:pt x="49" y="93"/>
                  </a:lnTo>
                  <a:lnTo>
                    <a:pt x="32" y="112"/>
                  </a:lnTo>
                  <a:lnTo>
                    <a:pt x="13" y="133"/>
                  </a:lnTo>
                  <a:lnTo>
                    <a:pt x="0" y="158"/>
                  </a:lnTo>
                  <a:lnTo>
                    <a:pt x="41" y="176"/>
                  </a:lnTo>
                  <a:lnTo>
                    <a:pt x="50" y="158"/>
                  </a:lnTo>
                  <a:lnTo>
                    <a:pt x="64" y="142"/>
                  </a:lnTo>
                  <a:lnTo>
                    <a:pt x="81" y="125"/>
                  </a:lnTo>
                  <a:lnTo>
                    <a:pt x="100" y="107"/>
                  </a:lnTo>
                  <a:lnTo>
                    <a:pt x="119" y="88"/>
                  </a:lnTo>
                  <a:lnTo>
                    <a:pt x="138" y="68"/>
                  </a:lnTo>
                  <a:lnTo>
                    <a:pt x="155" y="45"/>
                  </a:lnTo>
                  <a:lnTo>
                    <a:pt x="171" y="19"/>
                  </a:lnTo>
                  <a:lnTo>
                    <a:pt x="130" y="0"/>
                  </a:lnTo>
                  <a:close/>
                </a:path>
              </a:pathLst>
            </a:custGeom>
            <a:solidFill>
              <a:srgbClr val="000000"/>
            </a:solidFill>
            <a:ln w="9525">
              <a:noFill/>
              <a:round/>
              <a:headEnd/>
              <a:tailEnd/>
            </a:ln>
          </p:spPr>
          <p:txBody>
            <a:bodyPr wrap="none" anchor="ctr"/>
            <a:lstStyle/>
            <a:p>
              <a:endParaRPr lang="pt-BR"/>
            </a:p>
          </p:txBody>
        </p:sp>
        <p:sp>
          <p:nvSpPr>
            <p:cNvPr id="184" name="Freeform 178"/>
            <p:cNvSpPr>
              <a:spLocks noChangeArrowheads="1"/>
            </p:cNvSpPr>
            <p:nvPr/>
          </p:nvSpPr>
          <p:spPr bwMode="auto">
            <a:xfrm>
              <a:off x="4825" y="2423"/>
              <a:ext cx="19" cy="46"/>
            </a:xfrm>
            <a:custGeom>
              <a:avLst/>
              <a:gdLst>
                <a:gd name="T0" fmla="*/ 2 w 62"/>
                <a:gd name="T1" fmla="*/ 9 h 156"/>
                <a:gd name="T2" fmla="*/ 2 w 62"/>
                <a:gd name="T3" fmla="*/ 9 h 156"/>
                <a:gd name="T4" fmla="*/ 3 w 62"/>
                <a:gd name="T5" fmla="*/ 12 h 156"/>
                <a:gd name="T6" fmla="*/ 5 w 62"/>
                <a:gd name="T7" fmla="*/ 15 h 156"/>
                <a:gd name="T8" fmla="*/ 6 w 62"/>
                <a:gd name="T9" fmla="*/ 19 h 156"/>
                <a:gd name="T10" fmla="*/ 6 w 62"/>
                <a:gd name="T11" fmla="*/ 23 h 156"/>
                <a:gd name="T12" fmla="*/ 5 w 62"/>
                <a:gd name="T13" fmla="*/ 27 h 156"/>
                <a:gd name="T14" fmla="*/ 3 w 62"/>
                <a:gd name="T15" fmla="*/ 31 h 156"/>
                <a:gd name="T16" fmla="*/ 2 w 62"/>
                <a:gd name="T17" fmla="*/ 36 h 156"/>
                <a:gd name="T18" fmla="*/ 0 w 62"/>
                <a:gd name="T19" fmla="*/ 40 h 156"/>
                <a:gd name="T20" fmla="*/ 13 w 62"/>
                <a:gd name="T21" fmla="*/ 46 h 156"/>
                <a:gd name="T22" fmla="*/ 15 w 62"/>
                <a:gd name="T23" fmla="*/ 41 h 156"/>
                <a:gd name="T24" fmla="*/ 17 w 62"/>
                <a:gd name="T25" fmla="*/ 35 h 156"/>
                <a:gd name="T26" fmla="*/ 18 w 62"/>
                <a:gd name="T27" fmla="*/ 30 h 156"/>
                <a:gd name="T28" fmla="*/ 19 w 62"/>
                <a:gd name="T29" fmla="*/ 23 h 156"/>
                <a:gd name="T30" fmla="*/ 19 w 62"/>
                <a:gd name="T31" fmla="*/ 17 h 156"/>
                <a:gd name="T32" fmla="*/ 18 w 62"/>
                <a:gd name="T33" fmla="*/ 12 h 156"/>
                <a:gd name="T34" fmla="*/ 15 w 62"/>
                <a:gd name="T35" fmla="*/ 5 h 156"/>
                <a:gd name="T36" fmla="*/ 11 w 62"/>
                <a:gd name="T37" fmla="*/ 0 h 156"/>
                <a:gd name="T38" fmla="*/ 11 w 62"/>
                <a:gd name="T39" fmla="*/ 0 h 156"/>
                <a:gd name="T40" fmla="*/ 2 w 62"/>
                <a:gd name="T41" fmla="*/ 9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56"/>
                <a:gd name="T65" fmla="*/ 62 w 62"/>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56">
                  <a:moveTo>
                    <a:pt x="5" y="32"/>
                  </a:moveTo>
                  <a:lnTo>
                    <a:pt x="5" y="32"/>
                  </a:lnTo>
                  <a:lnTo>
                    <a:pt x="11" y="41"/>
                  </a:lnTo>
                  <a:lnTo>
                    <a:pt x="15" y="50"/>
                  </a:lnTo>
                  <a:lnTo>
                    <a:pt x="18" y="63"/>
                  </a:lnTo>
                  <a:lnTo>
                    <a:pt x="18" y="77"/>
                  </a:lnTo>
                  <a:lnTo>
                    <a:pt x="16" y="91"/>
                  </a:lnTo>
                  <a:lnTo>
                    <a:pt x="11" y="106"/>
                  </a:lnTo>
                  <a:lnTo>
                    <a:pt x="7" y="122"/>
                  </a:lnTo>
                  <a:lnTo>
                    <a:pt x="0" y="137"/>
                  </a:lnTo>
                  <a:lnTo>
                    <a:pt x="41" y="156"/>
                  </a:lnTo>
                  <a:lnTo>
                    <a:pt x="48" y="138"/>
                  </a:lnTo>
                  <a:lnTo>
                    <a:pt x="55" y="120"/>
                  </a:lnTo>
                  <a:lnTo>
                    <a:pt x="59" y="101"/>
                  </a:lnTo>
                  <a:lnTo>
                    <a:pt x="62" y="79"/>
                  </a:lnTo>
                  <a:lnTo>
                    <a:pt x="62" y="58"/>
                  </a:lnTo>
                  <a:lnTo>
                    <a:pt x="58" y="39"/>
                  </a:lnTo>
                  <a:lnTo>
                    <a:pt x="50" y="18"/>
                  </a:lnTo>
                  <a:lnTo>
                    <a:pt x="37" y="0"/>
                  </a:lnTo>
                  <a:lnTo>
                    <a:pt x="5" y="32"/>
                  </a:lnTo>
                  <a:close/>
                </a:path>
              </a:pathLst>
            </a:custGeom>
            <a:solidFill>
              <a:srgbClr val="000000"/>
            </a:solidFill>
            <a:ln w="9525">
              <a:noFill/>
              <a:round/>
              <a:headEnd/>
              <a:tailEnd/>
            </a:ln>
          </p:spPr>
          <p:txBody>
            <a:bodyPr wrap="none" anchor="ctr"/>
            <a:lstStyle/>
            <a:p>
              <a:endParaRPr lang="pt-BR"/>
            </a:p>
          </p:txBody>
        </p:sp>
        <p:sp>
          <p:nvSpPr>
            <p:cNvPr id="185" name="Freeform 179"/>
            <p:cNvSpPr>
              <a:spLocks noChangeArrowheads="1"/>
            </p:cNvSpPr>
            <p:nvPr/>
          </p:nvSpPr>
          <p:spPr bwMode="auto">
            <a:xfrm>
              <a:off x="4789" y="2410"/>
              <a:ext cx="47" cy="22"/>
            </a:xfrm>
            <a:custGeom>
              <a:avLst/>
              <a:gdLst>
                <a:gd name="T0" fmla="*/ 6 w 151"/>
                <a:gd name="T1" fmla="*/ 17 h 73"/>
                <a:gd name="T2" fmla="*/ 6 w 151"/>
                <a:gd name="T3" fmla="*/ 17 h 73"/>
                <a:gd name="T4" fmla="*/ 11 w 151"/>
                <a:gd name="T5" fmla="*/ 15 h 73"/>
                <a:gd name="T6" fmla="*/ 15 w 151"/>
                <a:gd name="T7" fmla="*/ 14 h 73"/>
                <a:gd name="T8" fmla="*/ 19 w 151"/>
                <a:gd name="T9" fmla="*/ 14 h 73"/>
                <a:gd name="T10" fmla="*/ 22 w 151"/>
                <a:gd name="T11" fmla="*/ 14 h 73"/>
                <a:gd name="T12" fmla="*/ 26 w 151"/>
                <a:gd name="T13" fmla="*/ 15 h 73"/>
                <a:gd name="T14" fmla="*/ 30 w 151"/>
                <a:gd name="T15" fmla="*/ 16 h 73"/>
                <a:gd name="T16" fmla="*/ 33 w 151"/>
                <a:gd name="T17" fmla="*/ 18 h 73"/>
                <a:gd name="T18" fmla="*/ 37 w 151"/>
                <a:gd name="T19" fmla="*/ 22 h 73"/>
                <a:gd name="T20" fmla="*/ 47 w 151"/>
                <a:gd name="T21" fmla="*/ 12 h 73"/>
                <a:gd name="T22" fmla="*/ 41 w 151"/>
                <a:gd name="T23" fmla="*/ 8 h 73"/>
                <a:gd name="T24" fmla="*/ 36 w 151"/>
                <a:gd name="T25" fmla="*/ 5 h 73"/>
                <a:gd name="T26" fmla="*/ 30 w 151"/>
                <a:gd name="T27" fmla="*/ 2 h 73"/>
                <a:gd name="T28" fmla="*/ 25 w 151"/>
                <a:gd name="T29" fmla="*/ 1 h 73"/>
                <a:gd name="T30" fmla="*/ 18 w 151"/>
                <a:gd name="T31" fmla="*/ 0 h 73"/>
                <a:gd name="T32" fmla="*/ 12 w 151"/>
                <a:gd name="T33" fmla="*/ 1 h 73"/>
                <a:gd name="T34" fmla="*/ 6 w 151"/>
                <a:gd name="T35" fmla="*/ 3 h 73"/>
                <a:gd name="T36" fmla="*/ 0 w 151"/>
                <a:gd name="T37" fmla="*/ 5 h 73"/>
                <a:gd name="T38" fmla="*/ 0 w 151"/>
                <a:gd name="T39" fmla="*/ 5 h 73"/>
                <a:gd name="T40" fmla="*/ 6 w 151"/>
                <a:gd name="T41" fmla="*/ 1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73"/>
                <a:gd name="T65" fmla="*/ 151 w 15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73">
                  <a:moveTo>
                    <a:pt x="20" y="57"/>
                  </a:moveTo>
                  <a:lnTo>
                    <a:pt x="20" y="57"/>
                  </a:lnTo>
                  <a:lnTo>
                    <a:pt x="35" y="50"/>
                  </a:lnTo>
                  <a:lnTo>
                    <a:pt x="48" y="47"/>
                  </a:lnTo>
                  <a:lnTo>
                    <a:pt x="60" y="45"/>
                  </a:lnTo>
                  <a:lnTo>
                    <a:pt x="71" y="45"/>
                  </a:lnTo>
                  <a:lnTo>
                    <a:pt x="83" y="50"/>
                  </a:lnTo>
                  <a:lnTo>
                    <a:pt x="96" y="53"/>
                  </a:lnTo>
                  <a:lnTo>
                    <a:pt x="106" y="61"/>
                  </a:lnTo>
                  <a:lnTo>
                    <a:pt x="119" y="73"/>
                  </a:lnTo>
                  <a:lnTo>
                    <a:pt x="151" y="41"/>
                  </a:lnTo>
                  <a:lnTo>
                    <a:pt x="133" y="27"/>
                  </a:lnTo>
                  <a:lnTo>
                    <a:pt x="116" y="15"/>
                  </a:lnTo>
                  <a:lnTo>
                    <a:pt x="97" y="7"/>
                  </a:lnTo>
                  <a:lnTo>
                    <a:pt x="80" y="2"/>
                  </a:lnTo>
                  <a:lnTo>
                    <a:pt x="58" y="0"/>
                  </a:lnTo>
                  <a:lnTo>
                    <a:pt x="38" y="3"/>
                  </a:lnTo>
                  <a:lnTo>
                    <a:pt x="19" y="9"/>
                  </a:lnTo>
                  <a:lnTo>
                    <a:pt x="0" y="18"/>
                  </a:lnTo>
                  <a:lnTo>
                    <a:pt x="20" y="57"/>
                  </a:lnTo>
                  <a:close/>
                </a:path>
              </a:pathLst>
            </a:custGeom>
            <a:solidFill>
              <a:srgbClr val="000000"/>
            </a:solidFill>
            <a:ln w="9525">
              <a:noFill/>
              <a:round/>
              <a:headEnd/>
              <a:tailEnd/>
            </a:ln>
          </p:spPr>
          <p:txBody>
            <a:bodyPr wrap="none" anchor="ctr"/>
            <a:lstStyle/>
            <a:p>
              <a:endParaRPr lang="pt-BR"/>
            </a:p>
          </p:txBody>
        </p:sp>
        <p:sp>
          <p:nvSpPr>
            <p:cNvPr id="186" name="Freeform 180"/>
            <p:cNvSpPr>
              <a:spLocks noChangeArrowheads="1"/>
            </p:cNvSpPr>
            <p:nvPr/>
          </p:nvSpPr>
          <p:spPr bwMode="auto">
            <a:xfrm>
              <a:off x="4730" y="2416"/>
              <a:ext cx="65" cy="41"/>
            </a:xfrm>
            <a:custGeom>
              <a:avLst/>
              <a:gdLst>
                <a:gd name="T0" fmla="*/ 0 w 213"/>
                <a:gd name="T1" fmla="*/ 38 h 138"/>
                <a:gd name="T2" fmla="*/ 9 w 213"/>
                <a:gd name="T3" fmla="*/ 41 h 138"/>
                <a:gd name="T4" fmla="*/ 16 w 213"/>
                <a:gd name="T5" fmla="*/ 38 h 138"/>
                <a:gd name="T6" fmla="*/ 23 w 213"/>
                <a:gd name="T7" fmla="*/ 35 h 138"/>
                <a:gd name="T8" fmla="*/ 29 w 213"/>
                <a:gd name="T9" fmla="*/ 31 h 138"/>
                <a:gd name="T10" fmla="*/ 36 w 213"/>
                <a:gd name="T11" fmla="*/ 28 h 138"/>
                <a:gd name="T12" fmla="*/ 42 w 213"/>
                <a:gd name="T13" fmla="*/ 24 h 138"/>
                <a:gd name="T14" fmla="*/ 50 w 213"/>
                <a:gd name="T15" fmla="*/ 20 h 138"/>
                <a:gd name="T16" fmla="*/ 57 w 213"/>
                <a:gd name="T17" fmla="*/ 16 h 138"/>
                <a:gd name="T18" fmla="*/ 65 w 213"/>
                <a:gd name="T19" fmla="*/ 12 h 138"/>
                <a:gd name="T20" fmla="*/ 59 w 213"/>
                <a:gd name="T21" fmla="*/ 0 h 138"/>
                <a:gd name="T22" fmla="*/ 50 w 213"/>
                <a:gd name="T23" fmla="*/ 4 h 138"/>
                <a:gd name="T24" fmla="*/ 43 w 213"/>
                <a:gd name="T25" fmla="*/ 9 h 138"/>
                <a:gd name="T26" fmla="*/ 36 w 213"/>
                <a:gd name="T27" fmla="*/ 12 h 138"/>
                <a:gd name="T28" fmla="*/ 29 w 213"/>
                <a:gd name="T29" fmla="*/ 16 h 138"/>
                <a:gd name="T30" fmla="*/ 23 w 213"/>
                <a:gd name="T31" fmla="*/ 20 h 138"/>
                <a:gd name="T32" fmla="*/ 16 w 213"/>
                <a:gd name="T33" fmla="*/ 23 h 138"/>
                <a:gd name="T34" fmla="*/ 10 w 213"/>
                <a:gd name="T35" fmla="*/ 26 h 138"/>
                <a:gd name="T36" fmla="*/ 4 w 213"/>
                <a:gd name="T37" fmla="*/ 29 h 138"/>
                <a:gd name="T38" fmla="*/ 13 w 213"/>
                <a:gd name="T39" fmla="*/ 32 h 138"/>
                <a:gd name="T40" fmla="*/ 0 w 213"/>
                <a:gd name="T41" fmla="*/ 3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138"/>
                <a:gd name="T65" fmla="*/ 213 w 213"/>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138">
                  <a:moveTo>
                    <a:pt x="0" y="127"/>
                  </a:moveTo>
                  <a:lnTo>
                    <a:pt x="30" y="138"/>
                  </a:lnTo>
                  <a:lnTo>
                    <a:pt x="52" y="128"/>
                  </a:lnTo>
                  <a:lnTo>
                    <a:pt x="75" y="117"/>
                  </a:lnTo>
                  <a:lnTo>
                    <a:pt x="96" y="105"/>
                  </a:lnTo>
                  <a:lnTo>
                    <a:pt x="118" y="93"/>
                  </a:lnTo>
                  <a:lnTo>
                    <a:pt x="139" y="80"/>
                  </a:lnTo>
                  <a:lnTo>
                    <a:pt x="163" y="67"/>
                  </a:lnTo>
                  <a:lnTo>
                    <a:pt x="188" y="54"/>
                  </a:lnTo>
                  <a:lnTo>
                    <a:pt x="213" y="39"/>
                  </a:lnTo>
                  <a:lnTo>
                    <a:pt x="193" y="0"/>
                  </a:lnTo>
                  <a:lnTo>
                    <a:pt x="165" y="15"/>
                  </a:lnTo>
                  <a:lnTo>
                    <a:pt x="142" y="29"/>
                  </a:lnTo>
                  <a:lnTo>
                    <a:pt x="118" y="41"/>
                  </a:lnTo>
                  <a:lnTo>
                    <a:pt x="95" y="54"/>
                  </a:lnTo>
                  <a:lnTo>
                    <a:pt x="74" y="66"/>
                  </a:lnTo>
                  <a:lnTo>
                    <a:pt x="54" y="78"/>
                  </a:lnTo>
                  <a:lnTo>
                    <a:pt x="34" y="87"/>
                  </a:lnTo>
                  <a:lnTo>
                    <a:pt x="12" y="97"/>
                  </a:lnTo>
                  <a:lnTo>
                    <a:pt x="42" y="109"/>
                  </a:lnTo>
                  <a:lnTo>
                    <a:pt x="0" y="127"/>
                  </a:lnTo>
                  <a:close/>
                </a:path>
              </a:pathLst>
            </a:custGeom>
            <a:solidFill>
              <a:srgbClr val="000000"/>
            </a:solidFill>
            <a:ln w="9525">
              <a:noFill/>
              <a:round/>
              <a:headEnd/>
              <a:tailEnd/>
            </a:ln>
          </p:spPr>
          <p:txBody>
            <a:bodyPr wrap="none" anchor="ctr"/>
            <a:lstStyle/>
            <a:p>
              <a:endParaRPr lang="pt-BR"/>
            </a:p>
          </p:txBody>
        </p:sp>
        <p:sp>
          <p:nvSpPr>
            <p:cNvPr id="187" name="Freeform 181"/>
            <p:cNvSpPr>
              <a:spLocks noChangeArrowheads="1"/>
            </p:cNvSpPr>
            <p:nvPr/>
          </p:nvSpPr>
          <p:spPr bwMode="auto">
            <a:xfrm>
              <a:off x="4722" y="2410"/>
              <a:ext cx="19" cy="43"/>
            </a:xfrm>
            <a:custGeom>
              <a:avLst/>
              <a:gdLst>
                <a:gd name="T0" fmla="*/ 2 w 61"/>
                <a:gd name="T1" fmla="*/ 0 h 144"/>
                <a:gd name="T2" fmla="*/ 2 w 61"/>
                <a:gd name="T3" fmla="*/ 0 h 144"/>
                <a:gd name="T4" fmla="*/ 1 w 61"/>
                <a:gd name="T5" fmla="*/ 5 h 144"/>
                <a:gd name="T6" fmla="*/ 0 w 61"/>
                <a:gd name="T7" fmla="*/ 10 h 144"/>
                <a:gd name="T8" fmla="*/ 0 w 61"/>
                <a:gd name="T9" fmla="*/ 16 h 144"/>
                <a:gd name="T10" fmla="*/ 0 w 61"/>
                <a:gd name="T11" fmla="*/ 21 h 144"/>
                <a:gd name="T12" fmla="*/ 1 w 61"/>
                <a:gd name="T13" fmla="*/ 27 h 144"/>
                <a:gd name="T14" fmla="*/ 2 w 61"/>
                <a:gd name="T15" fmla="*/ 33 h 144"/>
                <a:gd name="T16" fmla="*/ 4 w 61"/>
                <a:gd name="T17" fmla="*/ 38 h 144"/>
                <a:gd name="T18" fmla="*/ 6 w 61"/>
                <a:gd name="T19" fmla="*/ 43 h 144"/>
                <a:gd name="T20" fmla="*/ 19 w 61"/>
                <a:gd name="T21" fmla="*/ 38 h 144"/>
                <a:gd name="T22" fmla="*/ 17 w 61"/>
                <a:gd name="T23" fmla="*/ 33 h 144"/>
                <a:gd name="T24" fmla="*/ 16 w 61"/>
                <a:gd name="T25" fmla="*/ 29 h 144"/>
                <a:gd name="T26" fmla="*/ 15 w 61"/>
                <a:gd name="T27" fmla="*/ 25 h 144"/>
                <a:gd name="T28" fmla="*/ 14 w 61"/>
                <a:gd name="T29" fmla="*/ 20 h 144"/>
                <a:gd name="T30" fmla="*/ 14 w 61"/>
                <a:gd name="T31" fmla="*/ 16 h 144"/>
                <a:gd name="T32" fmla="*/ 14 w 61"/>
                <a:gd name="T33" fmla="*/ 11 h 144"/>
                <a:gd name="T34" fmla="*/ 14 w 61"/>
                <a:gd name="T35" fmla="*/ 7 h 144"/>
                <a:gd name="T36" fmla="*/ 15 w 61"/>
                <a:gd name="T37" fmla="*/ 2 h 144"/>
                <a:gd name="T38" fmla="*/ 15 w 61"/>
                <a:gd name="T39" fmla="*/ 2 h 144"/>
                <a:gd name="T40" fmla="*/ 2 w 61"/>
                <a:gd name="T41" fmla="*/ 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44"/>
                <a:gd name="T65" fmla="*/ 61 w 61"/>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44">
                  <a:moveTo>
                    <a:pt x="5" y="0"/>
                  </a:moveTo>
                  <a:lnTo>
                    <a:pt x="5" y="0"/>
                  </a:lnTo>
                  <a:lnTo>
                    <a:pt x="2" y="17"/>
                  </a:lnTo>
                  <a:lnTo>
                    <a:pt x="0" y="35"/>
                  </a:lnTo>
                  <a:lnTo>
                    <a:pt x="0" y="52"/>
                  </a:lnTo>
                  <a:lnTo>
                    <a:pt x="1" y="71"/>
                  </a:lnTo>
                  <a:lnTo>
                    <a:pt x="3" y="90"/>
                  </a:lnTo>
                  <a:lnTo>
                    <a:pt x="7" y="109"/>
                  </a:lnTo>
                  <a:lnTo>
                    <a:pt x="13" y="128"/>
                  </a:lnTo>
                  <a:lnTo>
                    <a:pt x="19" y="144"/>
                  </a:lnTo>
                  <a:lnTo>
                    <a:pt x="61" y="126"/>
                  </a:lnTo>
                  <a:lnTo>
                    <a:pt x="54" y="112"/>
                  </a:lnTo>
                  <a:lnTo>
                    <a:pt x="50" y="97"/>
                  </a:lnTo>
                  <a:lnTo>
                    <a:pt x="47" y="83"/>
                  </a:lnTo>
                  <a:lnTo>
                    <a:pt x="45" y="68"/>
                  </a:lnTo>
                  <a:lnTo>
                    <a:pt x="46" y="52"/>
                  </a:lnTo>
                  <a:lnTo>
                    <a:pt x="46" y="38"/>
                  </a:lnTo>
                  <a:lnTo>
                    <a:pt x="46" y="22"/>
                  </a:lnTo>
                  <a:lnTo>
                    <a:pt x="48" y="7"/>
                  </a:lnTo>
                  <a:lnTo>
                    <a:pt x="5" y="0"/>
                  </a:lnTo>
                  <a:close/>
                </a:path>
              </a:pathLst>
            </a:custGeom>
            <a:solidFill>
              <a:srgbClr val="000000"/>
            </a:solidFill>
            <a:ln w="9525">
              <a:noFill/>
              <a:round/>
              <a:headEnd/>
              <a:tailEnd/>
            </a:ln>
          </p:spPr>
          <p:txBody>
            <a:bodyPr wrap="none" anchor="ctr"/>
            <a:lstStyle/>
            <a:p>
              <a:endParaRPr lang="pt-BR"/>
            </a:p>
          </p:txBody>
        </p:sp>
        <p:sp>
          <p:nvSpPr>
            <p:cNvPr id="188" name="Freeform 182"/>
            <p:cNvSpPr>
              <a:spLocks noChangeArrowheads="1"/>
            </p:cNvSpPr>
            <p:nvPr/>
          </p:nvSpPr>
          <p:spPr bwMode="auto">
            <a:xfrm>
              <a:off x="4724" y="2363"/>
              <a:ext cx="30" cy="50"/>
            </a:xfrm>
            <a:custGeom>
              <a:avLst/>
              <a:gdLst>
                <a:gd name="T0" fmla="*/ 15 w 92"/>
                <a:gd name="T1" fmla="*/ 3 h 173"/>
                <a:gd name="T2" fmla="*/ 15 w 92"/>
                <a:gd name="T3" fmla="*/ 3 h 173"/>
                <a:gd name="T4" fmla="*/ 15 w 92"/>
                <a:gd name="T5" fmla="*/ 6 h 173"/>
                <a:gd name="T6" fmla="*/ 14 w 92"/>
                <a:gd name="T7" fmla="*/ 11 h 173"/>
                <a:gd name="T8" fmla="*/ 13 w 92"/>
                <a:gd name="T9" fmla="*/ 16 h 173"/>
                <a:gd name="T10" fmla="*/ 10 w 92"/>
                <a:gd name="T11" fmla="*/ 23 h 173"/>
                <a:gd name="T12" fmla="*/ 7 w 92"/>
                <a:gd name="T13" fmla="*/ 29 h 173"/>
                <a:gd name="T14" fmla="*/ 4 w 92"/>
                <a:gd name="T15" fmla="*/ 35 h 173"/>
                <a:gd name="T16" fmla="*/ 1 w 92"/>
                <a:gd name="T17" fmla="*/ 42 h 173"/>
                <a:gd name="T18" fmla="*/ 0 w 92"/>
                <a:gd name="T19" fmla="*/ 48 h 173"/>
                <a:gd name="T20" fmla="*/ 14 w 92"/>
                <a:gd name="T21" fmla="*/ 50 h 173"/>
                <a:gd name="T22" fmla="*/ 16 w 92"/>
                <a:gd name="T23" fmla="*/ 45 h 173"/>
                <a:gd name="T24" fmla="*/ 17 w 92"/>
                <a:gd name="T25" fmla="*/ 40 h 173"/>
                <a:gd name="T26" fmla="*/ 20 w 92"/>
                <a:gd name="T27" fmla="*/ 34 h 173"/>
                <a:gd name="T28" fmla="*/ 23 w 92"/>
                <a:gd name="T29" fmla="*/ 27 h 173"/>
                <a:gd name="T30" fmla="*/ 26 w 92"/>
                <a:gd name="T31" fmla="*/ 21 h 173"/>
                <a:gd name="T32" fmla="*/ 29 w 92"/>
                <a:gd name="T33" fmla="*/ 14 h 173"/>
                <a:gd name="T34" fmla="*/ 30 w 92"/>
                <a:gd name="T35" fmla="*/ 7 h 173"/>
                <a:gd name="T36" fmla="*/ 29 w 92"/>
                <a:gd name="T37" fmla="*/ 0 h 173"/>
                <a:gd name="T38" fmla="*/ 29 w 92"/>
                <a:gd name="T39" fmla="*/ 0 h 173"/>
                <a:gd name="T40" fmla="*/ 15 w 92"/>
                <a:gd name="T41" fmla="*/ 3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173"/>
                <a:gd name="T65" fmla="*/ 92 w 92"/>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173">
                  <a:moveTo>
                    <a:pt x="45" y="11"/>
                  </a:moveTo>
                  <a:lnTo>
                    <a:pt x="45" y="11"/>
                  </a:lnTo>
                  <a:lnTo>
                    <a:pt x="46" y="22"/>
                  </a:lnTo>
                  <a:lnTo>
                    <a:pt x="44" y="39"/>
                  </a:lnTo>
                  <a:lnTo>
                    <a:pt x="40" y="57"/>
                  </a:lnTo>
                  <a:lnTo>
                    <a:pt x="30" y="79"/>
                  </a:lnTo>
                  <a:lnTo>
                    <a:pt x="21" y="99"/>
                  </a:lnTo>
                  <a:lnTo>
                    <a:pt x="12" y="122"/>
                  </a:lnTo>
                  <a:lnTo>
                    <a:pt x="4" y="145"/>
                  </a:lnTo>
                  <a:lnTo>
                    <a:pt x="0" y="166"/>
                  </a:lnTo>
                  <a:lnTo>
                    <a:pt x="43" y="173"/>
                  </a:lnTo>
                  <a:lnTo>
                    <a:pt x="48" y="157"/>
                  </a:lnTo>
                  <a:lnTo>
                    <a:pt x="53" y="138"/>
                  </a:lnTo>
                  <a:lnTo>
                    <a:pt x="62" y="118"/>
                  </a:lnTo>
                  <a:lnTo>
                    <a:pt x="72" y="95"/>
                  </a:lnTo>
                  <a:lnTo>
                    <a:pt x="81" y="71"/>
                  </a:lnTo>
                  <a:lnTo>
                    <a:pt x="88" y="48"/>
                  </a:lnTo>
                  <a:lnTo>
                    <a:pt x="92" y="24"/>
                  </a:lnTo>
                  <a:lnTo>
                    <a:pt x="89" y="0"/>
                  </a:lnTo>
                  <a:lnTo>
                    <a:pt x="45" y="11"/>
                  </a:lnTo>
                  <a:close/>
                </a:path>
              </a:pathLst>
            </a:custGeom>
            <a:solidFill>
              <a:srgbClr val="000000"/>
            </a:solidFill>
            <a:ln w="9525">
              <a:noFill/>
              <a:round/>
              <a:headEnd/>
              <a:tailEnd/>
            </a:ln>
          </p:spPr>
          <p:txBody>
            <a:bodyPr wrap="none" anchor="ctr"/>
            <a:lstStyle/>
            <a:p>
              <a:endParaRPr lang="pt-BR"/>
            </a:p>
          </p:txBody>
        </p:sp>
        <p:sp>
          <p:nvSpPr>
            <p:cNvPr id="189" name="Freeform 183"/>
            <p:cNvSpPr>
              <a:spLocks noChangeArrowheads="1"/>
            </p:cNvSpPr>
            <p:nvPr/>
          </p:nvSpPr>
          <p:spPr bwMode="auto">
            <a:xfrm>
              <a:off x="4683" y="2267"/>
              <a:ext cx="69" cy="100"/>
            </a:xfrm>
            <a:custGeom>
              <a:avLst/>
              <a:gdLst>
                <a:gd name="T0" fmla="*/ 0 w 220"/>
                <a:gd name="T1" fmla="*/ 4 h 334"/>
                <a:gd name="T2" fmla="*/ 0 w 220"/>
                <a:gd name="T3" fmla="*/ 4 h 334"/>
                <a:gd name="T4" fmla="*/ 3 w 220"/>
                <a:gd name="T5" fmla="*/ 12 h 334"/>
                <a:gd name="T6" fmla="*/ 6 w 220"/>
                <a:gd name="T7" fmla="*/ 19 h 334"/>
                <a:gd name="T8" fmla="*/ 9 w 220"/>
                <a:gd name="T9" fmla="*/ 25 h 334"/>
                <a:gd name="T10" fmla="*/ 13 w 220"/>
                <a:gd name="T11" fmla="*/ 31 h 334"/>
                <a:gd name="T12" fmla="*/ 17 w 220"/>
                <a:gd name="T13" fmla="*/ 37 h 334"/>
                <a:gd name="T14" fmla="*/ 21 w 220"/>
                <a:gd name="T15" fmla="*/ 43 h 334"/>
                <a:gd name="T16" fmla="*/ 25 w 220"/>
                <a:gd name="T17" fmla="*/ 49 h 334"/>
                <a:gd name="T18" fmla="*/ 29 w 220"/>
                <a:gd name="T19" fmla="*/ 54 h 334"/>
                <a:gd name="T20" fmla="*/ 33 w 220"/>
                <a:gd name="T21" fmla="*/ 59 h 334"/>
                <a:gd name="T22" fmla="*/ 37 w 220"/>
                <a:gd name="T23" fmla="*/ 65 h 334"/>
                <a:gd name="T24" fmla="*/ 41 w 220"/>
                <a:gd name="T25" fmla="*/ 70 h 334"/>
                <a:gd name="T26" fmla="*/ 44 w 220"/>
                <a:gd name="T27" fmla="*/ 75 h 334"/>
                <a:gd name="T28" fmla="*/ 47 w 220"/>
                <a:gd name="T29" fmla="*/ 82 h 334"/>
                <a:gd name="T30" fmla="*/ 50 w 220"/>
                <a:gd name="T31" fmla="*/ 87 h 334"/>
                <a:gd name="T32" fmla="*/ 53 w 220"/>
                <a:gd name="T33" fmla="*/ 94 h 334"/>
                <a:gd name="T34" fmla="*/ 55 w 220"/>
                <a:gd name="T35" fmla="*/ 100 h 334"/>
                <a:gd name="T36" fmla="*/ 69 w 220"/>
                <a:gd name="T37" fmla="*/ 97 h 334"/>
                <a:gd name="T38" fmla="*/ 66 w 220"/>
                <a:gd name="T39" fmla="*/ 89 h 334"/>
                <a:gd name="T40" fmla="*/ 63 w 220"/>
                <a:gd name="T41" fmla="*/ 82 h 334"/>
                <a:gd name="T42" fmla="*/ 60 w 220"/>
                <a:gd name="T43" fmla="*/ 75 h 334"/>
                <a:gd name="T44" fmla="*/ 56 w 220"/>
                <a:gd name="T45" fmla="*/ 69 h 334"/>
                <a:gd name="T46" fmla="*/ 52 w 220"/>
                <a:gd name="T47" fmla="*/ 63 h 334"/>
                <a:gd name="T48" fmla="*/ 49 w 220"/>
                <a:gd name="T49" fmla="*/ 57 h 334"/>
                <a:gd name="T50" fmla="*/ 45 w 220"/>
                <a:gd name="T51" fmla="*/ 52 h 334"/>
                <a:gd name="T52" fmla="*/ 40 w 220"/>
                <a:gd name="T53" fmla="*/ 46 h 334"/>
                <a:gd name="T54" fmla="*/ 36 w 220"/>
                <a:gd name="T55" fmla="*/ 41 h 334"/>
                <a:gd name="T56" fmla="*/ 32 w 220"/>
                <a:gd name="T57" fmla="*/ 36 h 334"/>
                <a:gd name="T58" fmla="*/ 28 w 220"/>
                <a:gd name="T59" fmla="*/ 30 h 334"/>
                <a:gd name="T60" fmla="*/ 25 w 220"/>
                <a:gd name="T61" fmla="*/ 25 h 334"/>
                <a:gd name="T62" fmla="*/ 22 w 220"/>
                <a:gd name="T63" fmla="*/ 19 h 334"/>
                <a:gd name="T64" fmla="*/ 19 w 220"/>
                <a:gd name="T65" fmla="*/ 13 h 334"/>
                <a:gd name="T66" fmla="*/ 16 w 220"/>
                <a:gd name="T67" fmla="*/ 7 h 334"/>
                <a:gd name="T68" fmla="*/ 14 w 220"/>
                <a:gd name="T69" fmla="*/ 0 h 334"/>
                <a:gd name="T70" fmla="*/ 14 w 220"/>
                <a:gd name="T71" fmla="*/ 0 h 334"/>
                <a:gd name="T72" fmla="*/ 0 w 220"/>
                <a:gd name="T73" fmla="*/ 4 h 3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0"/>
                <a:gd name="T112" fmla="*/ 0 h 334"/>
                <a:gd name="T113" fmla="*/ 220 w 220"/>
                <a:gd name="T114" fmla="*/ 334 h 3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0" h="334">
                  <a:moveTo>
                    <a:pt x="0" y="14"/>
                  </a:moveTo>
                  <a:lnTo>
                    <a:pt x="0" y="14"/>
                  </a:lnTo>
                  <a:lnTo>
                    <a:pt x="9" y="39"/>
                  </a:lnTo>
                  <a:lnTo>
                    <a:pt x="18" y="62"/>
                  </a:lnTo>
                  <a:lnTo>
                    <a:pt x="30" y="84"/>
                  </a:lnTo>
                  <a:lnTo>
                    <a:pt x="41" y="105"/>
                  </a:lnTo>
                  <a:lnTo>
                    <a:pt x="54" y="124"/>
                  </a:lnTo>
                  <a:lnTo>
                    <a:pt x="66" y="144"/>
                  </a:lnTo>
                  <a:lnTo>
                    <a:pt x="79" y="163"/>
                  </a:lnTo>
                  <a:lnTo>
                    <a:pt x="92" y="181"/>
                  </a:lnTo>
                  <a:lnTo>
                    <a:pt x="105" y="198"/>
                  </a:lnTo>
                  <a:lnTo>
                    <a:pt x="118" y="216"/>
                  </a:lnTo>
                  <a:lnTo>
                    <a:pt x="131" y="235"/>
                  </a:lnTo>
                  <a:lnTo>
                    <a:pt x="141" y="252"/>
                  </a:lnTo>
                  <a:lnTo>
                    <a:pt x="151" y="273"/>
                  </a:lnTo>
                  <a:lnTo>
                    <a:pt x="160" y="292"/>
                  </a:lnTo>
                  <a:lnTo>
                    <a:pt x="169" y="313"/>
                  </a:lnTo>
                  <a:lnTo>
                    <a:pt x="176" y="334"/>
                  </a:lnTo>
                  <a:lnTo>
                    <a:pt x="220" y="323"/>
                  </a:lnTo>
                  <a:lnTo>
                    <a:pt x="211" y="297"/>
                  </a:lnTo>
                  <a:lnTo>
                    <a:pt x="201" y="274"/>
                  </a:lnTo>
                  <a:lnTo>
                    <a:pt x="190" y="252"/>
                  </a:lnTo>
                  <a:lnTo>
                    <a:pt x="180" y="231"/>
                  </a:lnTo>
                  <a:lnTo>
                    <a:pt x="167" y="212"/>
                  </a:lnTo>
                  <a:lnTo>
                    <a:pt x="155" y="191"/>
                  </a:lnTo>
                  <a:lnTo>
                    <a:pt x="142" y="173"/>
                  </a:lnTo>
                  <a:lnTo>
                    <a:pt x="128" y="153"/>
                  </a:lnTo>
                  <a:lnTo>
                    <a:pt x="116" y="137"/>
                  </a:lnTo>
                  <a:lnTo>
                    <a:pt x="103" y="119"/>
                  </a:lnTo>
                  <a:lnTo>
                    <a:pt x="90" y="101"/>
                  </a:lnTo>
                  <a:lnTo>
                    <a:pt x="80" y="83"/>
                  </a:lnTo>
                  <a:lnTo>
                    <a:pt x="69" y="63"/>
                  </a:lnTo>
                  <a:lnTo>
                    <a:pt x="60" y="44"/>
                  </a:lnTo>
                  <a:lnTo>
                    <a:pt x="50" y="23"/>
                  </a:lnTo>
                  <a:lnTo>
                    <a:pt x="44" y="0"/>
                  </a:lnTo>
                  <a:lnTo>
                    <a:pt x="0" y="14"/>
                  </a:lnTo>
                  <a:close/>
                </a:path>
              </a:pathLst>
            </a:custGeom>
            <a:solidFill>
              <a:srgbClr val="000000"/>
            </a:solidFill>
            <a:ln w="9525">
              <a:noFill/>
              <a:round/>
              <a:headEnd/>
              <a:tailEnd/>
            </a:ln>
          </p:spPr>
          <p:txBody>
            <a:bodyPr wrap="none" anchor="ctr"/>
            <a:lstStyle/>
            <a:p>
              <a:endParaRPr lang="pt-BR"/>
            </a:p>
          </p:txBody>
        </p:sp>
      </p:grpSp>
      <p:sp>
        <p:nvSpPr>
          <p:cNvPr id="191" name="Retângulo 190"/>
          <p:cNvSpPr/>
          <p:nvPr/>
        </p:nvSpPr>
        <p:spPr>
          <a:xfrm>
            <a:off x="2411760" y="6453336"/>
            <a:ext cx="6120680" cy="261610"/>
          </a:xfrm>
          <a:prstGeom prst="rect">
            <a:avLst/>
          </a:prstGeom>
        </p:spPr>
        <p:txBody>
          <a:bodyPr wrap="square">
            <a:spAutoFit/>
          </a:bodyPr>
          <a:lstStyle/>
          <a:p>
            <a:r>
              <a:rPr lang="pt-BR" sz="1100" dirty="0" smtClean="0">
                <a:latin typeface="Arial" pitchFamily="34" charset="0"/>
                <a:cs typeface="Arial" pitchFamily="34" charset="0"/>
              </a:rPr>
              <a:t>TROCANDO EM MIÚDOS AS GRANDES IDEIAS SOBRE EDUCAÇÃO</a:t>
            </a:r>
            <a:endParaRPr lang="pt-BR" sz="11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ppt_x</p:attrName>
                                        </p:attrNameLst>
                                      </p:cBhvr>
                                      <p:tavLst>
                                        <p:tav tm="0">
                                          <p:val>
                                            <p:fltVal val="0.5"/>
                                          </p:val>
                                        </p:tav>
                                        <p:tav tm="100000">
                                          <p:val>
                                            <p:strVal val="#ppt_x"/>
                                          </p:val>
                                        </p:tav>
                                      </p:tavLst>
                                    </p:anim>
                                    <p:anim calcmode="lin" valueType="num">
                                      <p:cBhvr>
                                        <p:cTn id="10" dur="300" fill="hold"/>
                                        <p:tgtEl>
                                          <p:spTgt spid="7"/>
                                        </p:tgtEl>
                                        <p:attrNameLst>
                                          <p:attrName>ppt_y</p:attrName>
                                        </p:attrNameLst>
                                      </p:cBhvr>
                                      <p:tavLst>
                                        <p:tav tm="0">
                                          <p:val>
                                            <p:fltVal val="0.5"/>
                                          </p:val>
                                        </p:tav>
                                        <p:tav tm="100000">
                                          <p:val>
                                            <p:strVal val="#ppt_y"/>
                                          </p:val>
                                        </p:tav>
                                      </p:tavLst>
                                    </p:anim>
                                  </p:childTnLst>
                                </p:cTn>
                              </p:par>
                            </p:childTnLst>
                          </p:cTn>
                        </p:par>
                        <p:par>
                          <p:cTn id="11" fill="hold">
                            <p:stCondLst>
                              <p:cond delay="17300"/>
                            </p:stCondLst>
                            <p:childTnLst>
                              <p:par>
                                <p:cTn id="12" presetID="2" presetClass="entr" presetSubtype="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100000">
                                          <p:val>
                                            <p:strVal val="1+#ppt_w/2"/>
                                          </p:val>
                                        </p:tav>
                                        <p:tav tm="100000">
                                          <p:val>
                                            <p:strVal val="#ppt_x"/>
                                          </p:val>
                                        </p:tav>
                                      </p:tavLst>
                                    </p:anim>
                                    <p:anim calcmode="lin" valueType="num">
                                      <p:cBhvr>
                                        <p:cTn id="15" dur="500" fill="hold"/>
                                        <p:tgtEl>
                                          <p:spTgt spid="11"/>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Lá vem Desafio!Preparado?É claro que sim!</a:t>
            </a:r>
            <a:endParaRPr lang="pt-BR" dirty="0"/>
          </a:p>
        </p:txBody>
      </p:sp>
      <p:sp>
        <p:nvSpPr>
          <p:cNvPr id="3" name="Espaço Reservado para Conteúdo 2"/>
          <p:cNvSpPr>
            <a:spLocks noGrp="1"/>
          </p:cNvSpPr>
          <p:nvPr>
            <p:ph sz="quarter" idx="1"/>
          </p:nvPr>
        </p:nvSpPr>
        <p:spPr/>
        <p:txBody>
          <a:bodyPr>
            <a:normAutofit fontScale="92500" lnSpcReduction="10000"/>
          </a:bodyPr>
          <a:lstStyle/>
          <a:p>
            <a:r>
              <a:rPr lang="pt-BR" sz="1800" dirty="0" smtClean="0"/>
              <a:t>Para vencer este desafio você deverá:</a:t>
            </a:r>
            <a:endParaRPr lang="pt-BR" sz="1600" dirty="0" smtClean="0"/>
          </a:p>
          <a:p>
            <a:r>
              <a:rPr lang="pt-BR" sz="1600" dirty="0" smtClean="0"/>
              <a:t>1º- Pensar numa classe de alunos.Pode ser naquela na qual está trabalhando,numa antiga classe em que já lecionou  ou  se </a:t>
            </a:r>
            <a:r>
              <a:rPr lang="pt-BR" sz="1600" dirty="0" err="1" smtClean="0"/>
              <a:t>vc</a:t>
            </a:r>
            <a:r>
              <a:rPr lang="pt-BR" sz="1600" dirty="0" smtClean="0"/>
              <a:t> não está atuando,criar uma classe fictícia.</a:t>
            </a:r>
          </a:p>
          <a:p>
            <a:endParaRPr lang="pt-BR" sz="1600" dirty="0" smtClean="0"/>
          </a:p>
          <a:p>
            <a:r>
              <a:rPr lang="pt-BR" sz="1600" dirty="0" smtClean="0"/>
              <a:t>2º- Escolher um propósito para a organização de uma prova.</a:t>
            </a:r>
          </a:p>
          <a:p>
            <a:endParaRPr lang="pt-BR" sz="1600" dirty="0" smtClean="0"/>
          </a:p>
          <a:p>
            <a:r>
              <a:rPr lang="pt-BR" sz="1600" dirty="0" smtClean="0"/>
              <a:t>3º - Definir o assunto a ser medido pela prova listando pelo menos  quatro  itens sobre o assunto.</a:t>
            </a:r>
          </a:p>
          <a:p>
            <a:pPr>
              <a:buNone/>
            </a:pPr>
            <a:r>
              <a:rPr lang="pt-BR" sz="1600" dirty="0" smtClean="0"/>
              <a:t>Exemplos são bem-vindos?Vou dar um exemplo sobre uma das disciplinas que já lecionei.Faça assim: Assunto- Planejamento do Ensino</a:t>
            </a:r>
          </a:p>
          <a:p>
            <a:pPr>
              <a:buNone/>
            </a:pPr>
            <a:r>
              <a:rPr lang="pt-BR" sz="1600" dirty="0" smtClean="0"/>
              <a:t>                                                                         Itens:a) conceito</a:t>
            </a:r>
          </a:p>
          <a:p>
            <a:pPr>
              <a:buNone/>
            </a:pPr>
            <a:r>
              <a:rPr lang="pt-BR" sz="1600" dirty="0" smtClean="0"/>
              <a:t>                                                                                      b) vantagens</a:t>
            </a:r>
          </a:p>
          <a:p>
            <a:pPr>
              <a:buNone/>
            </a:pPr>
            <a:r>
              <a:rPr lang="pt-BR" sz="1600" dirty="0" smtClean="0"/>
              <a:t>                                                                                       c)  tipos</a:t>
            </a:r>
          </a:p>
          <a:p>
            <a:pPr>
              <a:buNone/>
            </a:pPr>
            <a:r>
              <a:rPr lang="pt-BR" sz="1600" dirty="0" smtClean="0"/>
              <a:t>                                                                                      d) etapas do plano de atividades</a:t>
            </a:r>
          </a:p>
          <a:p>
            <a:pPr>
              <a:buNone/>
            </a:pPr>
            <a:r>
              <a:rPr lang="pt-BR" sz="1600" dirty="0" smtClean="0"/>
              <a:t>                                                                                               Ficou Claro?</a:t>
            </a:r>
          </a:p>
          <a:p>
            <a:r>
              <a:rPr lang="pt-BR" sz="1600" dirty="0" smtClean="0"/>
              <a:t>4º - Escolher , para cada item, os desempenhos que </a:t>
            </a:r>
            <a:r>
              <a:rPr lang="pt-BR" sz="1600" dirty="0" err="1" smtClean="0"/>
              <a:t>vc</a:t>
            </a:r>
            <a:r>
              <a:rPr lang="pt-BR" sz="1600" dirty="0" smtClean="0"/>
              <a:t>  espera  que seus alunos demonstrem ao final da prova.Se quiser,consulte o slide  10.Eles vão Conceituar? Exemplificar?Explicar...</a:t>
            </a:r>
          </a:p>
          <a:p>
            <a:r>
              <a:rPr lang="pt-BR" sz="1600" dirty="0" smtClean="0"/>
              <a:t>5º -Publicar no Fórum e conversar com seus colegas sobre o trabalho realizado.</a:t>
            </a:r>
            <a:endParaRPr lang="pt-BR" sz="1600" dirty="0"/>
          </a:p>
        </p:txBody>
      </p:sp>
      <p:sp>
        <p:nvSpPr>
          <p:cNvPr id="4" name="Retângulo 3"/>
          <p:cNvSpPr/>
          <p:nvPr/>
        </p:nvSpPr>
        <p:spPr>
          <a:xfrm>
            <a:off x="2000232" y="6429396"/>
            <a:ext cx="5429288" cy="276999"/>
          </a:xfrm>
          <a:prstGeom prst="rect">
            <a:avLst/>
          </a:prstGeom>
        </p:spPr>
        <p:txBody>
          <a:bodyPr wrap="square">
            <a:spAutoFit/>
          </a:bodyPr>
          <a:lstStyle/>
          <a:p>
            <a:r>
              <a:rPr lang="pt-BR" sz="1200" b="1" dirty="0" smtClean="0">
                <a:latin typeface="Arial" pitchFamily="34" charset="0"/>
                <a:cs typeface="Arial" pitchFamily="34" charset="0"/>
              </a:rPr>
              <a:t>TROCANDO EM MIÚDOS AS GRANDES IDEIAS SOBRE EDUCAÇÃO</a:t>
            </a:r>
            <a:endParaRPr lang="pt-BR"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p:txBody>
          <a:bodyPr>
            <a:normAutofit fontScale="92500" lnSpcReduction="10000"/>
          </a:bodyPr>
          <a:lstStyle/>
          <a:p>
            <a:r>
              <a:rPr lang="pt-BR" dirty="0" smtClean="0"/>
              <a:t>Tabela de Especificação.</a:t>
            </a:r>
          </a:p>
          <a:p>
            <a:r>
              <a:rPr lang="pt-BR" dirty="0" smtClean="0"/>
              <a:t>Uma ferramenta Didática  que pode ajudar a você na organização de suas provas.</a:t>
            </a:r>
          </a:p>
          <a:p>
            <a:r>
              <a:rPr lang="pt-BR" dirty="0" smtClean="0"/>
              <a:t>No meio acadêmico, alguns são a favor da sua utilização. Outros contra.</a:t>
            </a:r>
          </a:p>
          <a:p>
            <a:r>
              <a:rPr lang="pt-BR" dirty="0" smtClean="0"/>
              <a:t>Estude  o tópico 3 e decida você mesmo.</a:t>
            </a:r>
            <a:endParaRPr lang="pt-BR" dirty="0"/>
          </a:p>
        </p:txBody>
      </p:sp>
      <p:sp>
        <p:nvSpPr>
          <p:cNvPr id="3" name="Título 2"/>
          <p:cNvSpPr>
            <a:spLocks noGrp="1"/>
          </p:cNvSpPr>
          <p:nvPr>
            <p:ph type="ctrTitle"/>
          </p:nvPr>
        </p:nvSpPr>
        <p:spPr>
          <a:xfrm>
            <a:off x="685800" y="381000"/>
            <a:ext cx="7772400" cy="619108"/>
          </a:xfrm>
        </p:spPr>
        <p:txBody>
          <a:bodyPr>
            <a:normAutofit/>
          </a:bodyPr>
          <a:lstStyle/>
          <a:p>
            <a:r>
              <a:rPr lang="pt-BR" sz="1800" dirty="0" smtClean="0">
                <a:solidFill>
                  <a:schemeClr val="tx1"/>
                </a:solidFill>
              </a:rPr>
              <a:t>TÓPICO 3  TABELA DE ESPECIFICAÇÃO:USAR OU NÃO USAR?</a:t>
            </a:r>
            <a:endParaRPr lang="pt-BR" sz="1800" dirty="0">
              <a:solidFill>
                <a:schemeClr val="tx1"/>
              </a:solidFill>
            </a:endParaRPr>
          </a:p>
        </p:txBody>
      </p:sp>
      <p:pic>
        <p:nvPicPr>
          <p:cNvPr id="4" name="Picture 5" descr="C:\Documents and Settings\cmatta.INTRA\Dados de aplicativos\Microsoft\Media Catalog\Downloaded Clips\cl72\j0286464.wmf"/>
          <p:cNvPicPr>
            <a:picLocks noChangeAspect="1" noChangeArrowheads="1"/>
          </p:cNvPicPr>
          <p:nvPr/>
        </p:nvPicPr>
        <p:blipFill>
          <a:blip r:embed="rId2"/>
          <a:srcRect/>
          <a:stretch>
            <a:fillRect/>
          </a:stretch>
        </p:blipFill>
        <p:spPr>
          <a:xfrm>
            <a:off x="3571868" y="4572008"/>
            <a:ext cx="2143140" cy="1836196"/>
          </a:xfrm>
          <a:prstGeom prst="rect">
            <a:avLst/>
          </a:prstGeom>
        </p:spPr>
      </p:pic>
      <p:sp>
        <p:nvSpPr>
          <p:cNvPr id="5" name="Texto explicativo retangular com cantos arredondados 4"/>
          <p:cNvSpPr/>
          <p:nvPr/>
        </p:nvSpPr>
        <p:spPr>
          <a:xfrm>
            <a:off x="5786446" y="4643446"/>
            <a:ext cx="2071702" cy="714380"/>
          </a:xfrm>
          <a:prstGeom prst="wedgeRoundRectCallout">
            <a:avLst>
              <a:gd name="adj1" fmla="val -48089"/>
              <a:gd name="adj2" fmla="val 89651"/>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Usar ou não usar?</a:t>
            </a:r>
            <a:endParaRPr lang="pt-BR" b="1" dirty="0"/>
          </a:p>
        </p:txBody>
      </p:sp>
      <p:sp>
        <p:nvSpPr>
          <p:cNvPr id="6" name="Retângulo 5"/>
          <p:cNvSpPr/>
          <p:nvPr/>
        </p:nvSpPr>
        <p:spPr>
          <a:xfrm>
            <a:off x="2071670" y="6357958"/>
            <a:ext cx="5214974" cy="276999"/>
          </a:xfrm>
          <a:prstGeom prst="rect">
            <a:avLst/>
          </a:prstGeom>
        </p:spPr>
        <p:txBody>
          <a:bodyPr wrap="square">
            <a:spAutoFit/>
          </a:bodyPr>
          <a:lstStyle/>
          <a:p>
            <a:r>
              <a:rPr lang="pt-BR" sz="1200" b="1" dirty="0" smtClean="0">
                <a:latin typeface="Arial" pitchFamily="34" charset="0"/>
                <a:cs typeface="Arial" pitchFamily="34" charset="0"/>
              </a:rPr>
              <a:t>TROCANDO EM MIÚDOS AS GRANDES IDEIAS SOBRE EDUCAÇÃO</a:t>
            </a:r>
            <a:endParaRPr lang="pt-BR" sz="12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1785918" y="642918"/>
          <a:ext cx="6643734" cy="464695"/>
        </p:xfrm>
        <a:graphic>
          <a:graphicData uri="http://schemas.openxmlformats.org/drawingml/2006/table">
            <a:tbl>
              <a:tblPr bandRow="1"/>
              <a:tblGrid>
                <a:gridCol w="6643734"/>
              </a:tblGrid>
              <a:tr h="464695">
                <a:tc>
                  <a:txBody>
                    <a:bodyPr/>
                    <a:lstStyle/>
                    <a:p>
                      <a:endParaRPr lang="pt-B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 name="Tabela 4"/>
          <p:cNvGraphicFramePr>
            <a:graphicFrameLocks noGrp="1"/>
          </p:cNvGraphicFramePr>
          <p:nvPr/>
        </p:nvGraphicFramePr>
        <p:xfrm>
          <a:off x="0" y="1071546"/>
          <a:ext cx="9143999" cy="5665773"/>
        </p:xfrm>
        <a:graphic>
          <a:graphicData uri="http://schemas.openxmlformats.org/drawingml/2006/table">
            <a:tbl>
              <a:tblPr firstRow="1" bandRow="1">
                <a:tableStyleId>{5C22544A-7EE6-4342-B048-85BDC9FD1C3A}</a:tableStyleId>
              </a:tblPr>
              <a:tblGrid>
                <a:gridCol w="1394847"/>
                <a:gridCol w="1317356"/>
                <a:gridCol w="1162372"/>
                <a:gridCol w="1268929"/>
                <a:gridCol w="1000132"/>
                <a:gridCol w="857256"/>
                <a:gridCol w="1058223"/>
                <a:gridCol w="1084884"/>
              </a:tblGrid>
              <a:tr h="644101">
                <a:tc>
                  <a:txBody>
                    <a:bodyPr/>
                    <a:lstStyle/>
                    <a:p>
                      <a:r>
                        <a:rPr lang="pt-BR" sz="1800" dirty="0" smtClean="0"/>
                        <a:t>Assuntos</a:t>
                      </a:r>
                      <a:endParaRPr lang="pt-BR" sz="1800" dirty="0"/>
                    </a:p>
                  </a:txBody>
                  <a:tcPr/>
                </a:tc>
                <a:tc>
                  <a:txBody>
                    <a:bodyPr/>
                    <a:lstStyle/>
                    <a:p>
                      <a:r>
                        <a:rPr lang="pt-BR" sz="2000" dirty="0" smtClean="0"/>
                        <a:t>.</a:t>
                      </a:r>
                      <a:r>
                        <a:rPr lang="pt-BR" sz="1400" dirty="0" smtClean="0"/>
                        <a:t>conceituar</a:t>
                      </a:r>
                      <a:endParaRPr lang="pt-BR" sz="2000" dirty="0"/>
                    </a:p>
                  </a:txBody>
                  <a:tcPr/>
                </a:tc>
                <a:tc>
                  <a:txBody>
                    <a:bodyPr/>
                    <a:lstStyle/>
                    <a:p>
                      <a:r>
                        <a:rPr lang="pt-BR" sz="1800" dirty="0" smtClean="0"/>
                        <a:t>citar</a:t>
                      </a:r>
                      <a:endParaRPr lang="pt-BR" sz="1800" dirty="0"/>
                    </a:p>
                  </a:txBody>
                  <a:tcPr/>
                </a:tc>
                <a:tc>
                  <a:txBody>
                    <a:bodyPr/>
                    <a:lstStyle/>
                    <a:p>
                      <a:r>
                        <a:rPr lang="pt-BR" sz="1600" dirty="0" err="1" smtClean="0"/>
                        <a:t>exempl</a:t>
                      </a:r>
                      <a:r>
                        <a:rPr lang="pt-BR" sz="1600" dirty="0" smtClean="0"/>
                        <a:t>.</a:t>
                      </a:r>
                      <a:endParaRPr lang="pt-BR" sz="1600" dirty="0"/>
                    </a:p>
                  </a:txBody>
                  <a:tcPr/>
                </a:tc>
                <a:tc>
                  <a:txBody>
                    <a:bodyPr/>
                    <a:lstStyle/>
                    <a:p>
                      <a:r>
                        <a:rPr lang="pt-BR" sz="1400" dirty="0" smtClean="0"/>
                        <a:t>explicar</a:t>
                      </a:r>
                      <a:endParaRPr lang="pt-BR" sz="1400" dirty="0"/>
                    </a:p>
                  </a:txBody>
                  <a:tcPr/>
                </a:tc>
                <a:tc>
                  <a:txBody>
                    <a:bodyPr/>
                    <a:lstStyle/>
                    <a:p>
                      <a:r>
                        <a:rPr lang="pt-BR" sz="1400" dirty="0" smtClean="0"/>
                        <a:t>descrever</a:t>
                      </a:r>
                      <a:endParaRPr lang="pt-BR" sz="1400" dirty="0"/>
                    </a:p>
                  </a:txBody>
                  <a:tcPr/>
                </a:tc>
                <a:tc>
                  <a:txBody>
                    <a:bodyPr/>
                    <a:lstStyle/>
                    <a:p>
                      <a:r>
                        <a:rPr lang="pt-BR" dirty="0" smtClean="0"/>
                        <a:t>avaliar</a:t>
                      </a:r>
                      <a:endParaRPr lang="pt-BR" dirty="0"/>
                    </a:p>
                  </a:txBody>
                  <a:tcPr/>
                </a:tc>
                <a:tc>
                  <a:txBody>
                    <a:bodyPr/>
                    <a:lstStyle/>
                    <a:p>
                      <a:r>
                        <a:rPr lang="pt-BR" dirty="0" smtClean="0"/>
                        <a:t>TOTAL</a:t>
                      </a:r>
                      <a:endParaRPr lang="pt-BR" dirty="0"/>
                    </a:p>
                  </a:txBody>
                  <a:tcPr/>
                </a:tc>
              </a:tr>
              <a:tr h="626808">
                <a:tc>
                  <a:txBody>
                    <a:bodyPr/>
                    <a:lstStyle/>
                    <a:p>
                      <a:r>
                        <a:rPr lang="pt-BR" dirty="0" smtClean="0"/>
                        <a:t>Plano de Ensino</a:t>
                      </a:r>
                      <a:endParaRPr lang="pt-BR" dirty="0"/>
                    </a:p>
                  </a:txBody>
                  <a:tcPr/>
                </a:tc>
                <a:tc>
                  <a:txBody>
                    <a:bodyPr/>
                    <a:lstStyle/>
                    <a:p>
                      <a:r>
                        <a:rPr lang="pt-BR" dirty="0" smtClean="0"/>
                        <a:t>x</a:t>
                      </a:r>
                      <a:endParaRPr lang="pt-BR" dirty="0"/>
                    </a:p>
                  </a:txBody>
                  <a:tcPr/>
                </a:tc>
                <a:tc>
                  <a:txBody>
                    <a:bodyPr/>
                    <a:lstStyle/>
                    <a:p>
                      <a:r>
                        <a:rPr lang="pt-BR" dirty="0" smtClean="0"/>
                        <a:t>x</a:t>
                      </a:r>
                      <a:endParaRPr lang="pt-BR" dirty="0"/>
                    </a:p>
                  </a:txBody>
                  <a:tcPr/>
                </a:tc>
                <a:tc>
                  <a:txBody>
                    <a:bodyPr/>
                    <a:lstStyle/>
                    <a:p>
                      <a:endParaRPr lang="pt-BR"/>
                    </a:p>
                  </a:txBody>
                  <a:tcPr/>
                </a:tc>
                <a:tc>
                  <a:txBody>
                    <a:bodyPr/>
                    <a:lstStyle/>
                    <a:p>
                      <a:endParaRPr lang="pt-BR" dirty="0"/>
                    </a:p>
                  </a:txBody>
                  <a:tcPr/>
                </a:tc>
                <a:tc>
                  <a:txBody>
                    <a:bodyPr/>
                    <a:lstStyle/>
                    <a:p>
                      <a:endParaRPr lang="pt-BR"/>
                    </a:p>
                  </a:txBody>
                  <a:tcPr/>
                </a:tc>
                <a:tc>
                  <a:txBody>
                    <a:bodyPr/>
                    <a:lstStyle/>
                    <a:p>
                      <a:endParaRPr lang="pt-BR" dirty="0"/>
                    </a:p>
                  </a:txBody>
                  <a:tcPr/>
                </a:tc>
                <a:tc>
                  <a:txBody>
                    <a:bodyPr/>
                    <a:lstStyle/>
                    <a:p>
                      <a:endParaRPr lang="pt-BR"/>
                    </a:p>
                  </a:txBody>
                  <a:tcPr/>
                </a:tc>
              </a:tr>
              <a:tr h="626808">
                <a:tc>
                  <a:txBody>
                    <a:bodyPr/>
                    <a:lstStyle/>
                    <a:p>
                      <a:r>
                        <a:rPr lang="pt-BR" dirty="0" smtClean="0"/>
                        <a:t>Objetivos do ensino</a:t>
                      </a:r>
                      <a:endParaRPr lang="pt-BR" dirty="0"/>
                    </a:p>
                  </a:txBody>
                  <a:tcPr/>
                </a:tc>
                <a:tc>
                  <a:txBody>
                    <a:bodyPr/>
                    <a:lstStyle/>
                    <a:p>
                      <a:r>
                        <a:rPr lang="pt-BR" dirty="0" smtClean="0"/>
                        <a:t>x</a:t>
                      </a:r>
                      <a:endParaRPr lang="pt-BR" dirty="0"/>
                    </a:p>
                  </a:txBody>
                  <a:tcPr/>
                </a:tc>
                <a:tc>
                  <a:txBody>
                    <a:bodyPr/>
                    <a:lstStyle/>
                    <a:p>
                      <a:endParaRPr lang="pt-BR"/>
                    </a:p>
                  </a:txBody>
                  <a:tcPr/>
                </a:tc>
                <a:tc>
                  <a:txBody>
                    <a:bodyPr/>
                    <a:lstStyle/>
                    <a:p>
                      <a:r>
                        <a:rPr lang="pt-BR" dirty="0" smtClean="0"/>
                        <a:t>x</a:t>
                      </a:r>
                      <a:endParaRPr lang="pt-BR" dirty="0"/>
                    </a:p>
                  </a:txBody>
                  <a:tcPr/>
                </a:tc>
                <a:tc>
                  <a:txBody>
                    <a:bodyPr/>
                    <a:lstStyle/>
                    <a:p>
                      <a:endParaRPr lang="pt-BR"/>
                    </a:p>
                  </a:txBody>
                  <a:tcPr/>
                </a:tc>
                <a:tc>
                  <a:txBody>
                    <a:bodyPr/>
                    <a:lstStyle/>
                    <a:p>
                      <a:endParaRPr lang="pt-BR"/>
                    </a:p>
                  </a:txBody>
                  <a:tcPr/>
                </a:tc>
                <a:tc>
                  <a:txBody>
                    <a:bodyPr/>
                    <a:lstStyle/>
                    <a:p>
                      <a:endParaRPr lang="pt-BR" dirty="0"/>
                    </a:p>
                  </a:txBody>
                  <a:tcPr/>
                </a:tc>
                <a:tc>
                  <a:txBody>
                    <a:bodyPr/>
                    <a:lstStyle/>
                    <a:p>
                      <a:endParaRPr lang="pt-BR"/>
                    </a:p>
                  </a:txBody>
                  <a:tcPr/>
                </a:tc>
              </a:tr>
              <a:tr h="626808">
                <a:tc>
                  <a:txBody>
                    <a:bodyPr/>
                    <a:lstStyle/>
                    <a:p>
                      <a:r>
                        <a:rPr lang="pt-BR" dirty="0" smtClean="0"/>
                        <a:t>Estratégias de ensino</a:t>
                      </a:r>
                      <a:endParaRPr lang="pt-BR" dirty="0"/>
                    </a:p>
                  </a:txBody>
                  <a:tcPr/>
                </a:tc>
                <a:tc>
                  <a:txBody>
                    <a:bodyPr/>
                    <a:lstStyle/>
                    <a:p>
                      <a:endParaRPr lang="pt-BR" dirty="0"/>
                    </a:p>
                  </a:txBody>
                  <a:tcPr/>
                </a:tc>
                <a:tc>
                  <a:txBody>
                    <a:bodyPr/>
                    <a:lstStyle/>
                    <a:p>
                      <a:endParaRPr lang="pt-BR" dirty="0"/>
                    </a:p>
                  </a:txBody>
                  <a:tcPr/>
                </a:tc>
                <a:tc>
                  <a:txBody>
                    <a:bodyPr/>
                    <a:lstStyle/>
                    <a:p>
                      <a:endParaRPr lang="pt-BR"/>
                    </a:p>
                  </a:txBody>
                  <a:tcPr/>
                </a:tc>
                <a:tc>
                  <a:txBody>
                    <a:bodyPr/>
                    <a:lstStyle/>
                    <a:p>
                      <a:endParaRPr lang="pt-BR"/>
                    </a:p>
                  </a:txBody>
                  <a:tcPr/>
                </a:tc>
                <a:tc>
                  <a:txBody>
                    <a:bodyPr/>
                    <a:lstStyle/>
                    <a:p>
                      <a:r>
                        <a:rPr lang="pt-BR" dirty="0" smtClean="0"/>
                        <a:t>x</a:t>
                      </a:r>
                      <a:endParaRPr lang="pt-BR" dirty="0"/>
                    </a:p>
                  </a:txBody>
                  <a:tcPr/>
                </a:tc>
                <a:tc>
                  <a:txBody>
                    <a:bodyPr/>
                    <a:lstStyle/>
                    <a:p>
                      <a:r>
                        <a:rPr lang="pt-BR" dirty="0" smtClean="0"/>
                        <a:t>x</a:t>
                      </a:r>
                      <a:endParaRPr lang="pt-BR" dirty="0"/>
                    </a:p>
                  </a:txBody>
                  <a:tcPr/>
                </a:tc>
                <a:tc>
                  <a:txBody>
                    <a:bodyPr/>
                    <a:lstStyle/>
                    <a:p>
                      <a:endParaRPr lang="pt-BR"/>
                    </a:p>
                  </a:txBody>
                  <a:tcPr/>
                </a:tc>
              </a:tr>
              <a:tr h="626808">
                <a:tc>
                  <a:txBody>
                    <a:bodyPr/>
                    <a:lstStyle/>
                    <a:p>
                      <a:r>
                        <a:rPr lang="pt-BR" dirty="0" smtClean="0"/>
                        <a:t>Recursos didáticos</a:t>
                      </a:r>
                      <a:endParaRPr lang="pt-BR" dirty="0"/>
                    </a:p>
                  </a:txBody>
                  <a:tcPr/>
                </a:tc>
                <a:tc>
                  <a:txBody>
                    <a:bodyPr/>
                    <a:lstStyle/>
                    <a:p>
                      <a:endParaRPr lang="pt-BR"/>
                    </a:p>
                  </a:txBody>
                  <a:tcPr/>
                </a:tc>
                <a:tc>
                  <a:txBody>
                    <a:bodyPr/>
                    <a:lstStyle/>
                    <a:p>
                      <a:r>
                        <a:rPr lang="pt-BR" dirty="0" smtClean="0"/>
                        <a:t>x</a:t>
                      </a:r>
                      <a:endParaRPr lang="pt-BR" dirty="0"/>
                    </a:p>
                  </a:txBody>
                  <a:tcPr/>
                </a:tc>
                <a:tc>
                  <a:txBody>
                    <a:bodyPr/>
                    <a:lstStyle/>
                    <a:p>
                      <a:endParaRPr lang="pt-BR"/>
                    </a:p>
                  </a:txBody>
                  <a:tcPr/>
                </a:tc>
                <a:tc>
                  <a:txBody>
                    <a:bodyPr/>
                    <a:lstStyle/>
                    <a:p>
                      <a:endParaRPr lang="pt-BR"/>
                    </a:p>
                  </a:txBody>
                  <a:tcPr/>
                </a:tc>
                <a:tc>
                  <a:txBody>
                    <a:bodyPr/>
                    <a:lstStyle/>
                    <a:p>
                      <a:r>
                        <a:rPr lang="pt-BR" dirty="0" smtClean="0"/>
                        <a:t>x</a:t>
                      </a:r>
                      <a:endParaRPr lang="pt-BR" dirty="0"/>
                    </a:p>
                  </a:txBody>
                  <a:tcPr/>
                </a:tc>
                <a:tc>
                  <a:txBody>
                    <a:bodyPr/>
                    <a:lstStyle/>
                    <a:p>
                      <a:endParaRPr lang="pt-BR"/>
                    </a:p>
                  </a:txBody>
                  <a:tcPr/>
                </a:tc>
                <a:tc>
                  <a:txBody>
                    <a:bodyPr/>
                    <a:lstStyle/>
                    <a:p>
                      <a:endParaRPr lang="pt-BR"/>
                    </a:p>
                  </a:txBody>
                  <a:tcPr/>
                </a:tc>
              </a:tr>
              <a:tr h="802440">
                <a:tc>
                  <a:txBody>
                    <a:bodyPr/>
                    <a:lstStyle/>
                    <a:p>
                      <a:r>
                        <a:rPr lang="pt-BR" dirty="0" smtClean="0"/>
                        <a:t>Técnicas de Ensino socializado</a:t>
                      </a:r>
                      <a:endParaRPr lang="pt-BR" dirty="0"/>
                    </a:p>
                  </a:txBody>
                  <a:tcPr/>
                </a:tc>
                <a:tc>
                  <a:txBody>
                    <a:bodyPr/>
                    <a:lstStyle/>
                    <a:p>
                      <a:r>
                        <a:rPr lang="pt-BR" dirty="0" smtClean="0"/>
                        <a:t>x</a:t>
                      </a:r>
                      <a:endParaRPr lang="pt-BR" dirty="0"/>
                    </a:p>
                  </a:txBody>
                  <a:tcPr/>
                </a:tc>
                <a:tc>
                  <a:txBody>
                    <a:bodyPr/>
                    <a:lstStyle/>
                    <a:p>
                      <a:endParaRPr lang="pt-BR"/>
                    </a:p>
                  </a:txBody>
                  <a:tcPr/>
                </a:tc>
                <a:tc>
                  <a:txBody>
                    <a:bodyPr/>
                    <a:lstStyle/>
                    <a:p>
                      <a:r>
                        <a:rPr lang="pt-BR" dirty="0" smtClean="0"/>
                        <a:t>x</a:t>
                      </a:r>
                      <a:endParaRPr lang="pt-BR" dirty="0"/>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626808">
                <a:tc>
                  <a:txBody>
                    <a:bodyPr/>
                    <a:lstStyle/>
                    <a:p>
                      <a:endParaRPr lang="pt-BR" dirty="0"/>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920144">
                <a:tc>
                  <a:txBody>
                    <a:bodyPr/>
                    <a:lstStyle/>
                    <a:p>
                      <a:endParaRPr lang="pt-BR" dirty="0"/>
                    </a:p>
                  </a:txBody>
                  <a:tcPr/>
                </a:tc>
                <a:tc>
                  <a:txBody>
                    <a:bodyPr/>
                    <a:lstStyle/>
                    <a:p>
                      <a:endParaRPr lang="pt-BR" sz="1100" dirty="0"/>
                    </a:p>
                  </a:txBody>
                  <a:tcPr/>
                </a:tc>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r>
                        <a:rPr lang="pt-BR" dirty="0" smtClean="0"/>
                        <a:t>10 questões</a:t>
                      </a:r>
                      <a:endParaRPr lang="pt-BR" dirty="0"/>
                    </a:p>
                  </a:txBody>
                  <a:tcPr/>
                </a:tc>
              </a:tr>
            </a:tbl>
          </a:graphicData>
        </a:graphic>
      </p:graphicFrame>
      <p:sp>
        <p:nvSpPr>
          <p:cNvPr id="6" name="CaixaDeTexto 5"/>
          <p:cNvSpPr txBox="1"/>
          <p:nvPr/>
        </p:nvSpPr>
        <p:spPr>
          <a:xfrm>
            <a:off x="2143076" y="714356"/>
            <a:ext cx="6286576" cy="369332"/>
          </a:xfrm>
          <a:prstGeom prst="rect">
            <a:avLst/>
          </a:prstGeom>
          <a:noFill/>
        </p:spPr>
        <p:txBody>
          <a:bodyPr wrap="square" rtlCol="0">
            <a:spAutoFit/>
          </a:bodyPr>
          <a:lstStyle/>
          <a:p>
            <a:r>
              <a:rPr lang="pt-BR" dirty="0" smtClean="0"/>
              <a:t>Que respostas eu espero do meus alunos</a:t>
            </a:r>
            <a:endParaRPr lang="pt-BR" dirty="0"/>
          </a:p>
        </p:txBody>
      </p:sp>
      <p:sp>
        <p:nvSpPr>
          <p:cNvPr id="7" name="CaixaDeTexto 6"/>
          <p:cNvSpPr txBox="1"/>
          <p:nvPr/>
        </p:nvSpPr>
        <p:spPr>
          <a:xfrm>
            <a:off x="785786" y="285728"/>
            <a:ext cx="6429420" cy="369332"/>
          </a:xfrm>
          <a:prstGeom prst="rect">
            <a:avLst/>
          </a:prstGeom>
          <a:noFill/>
        </p:spPr>
        <p:txBody>
          <a:bodyPr wrap="square" rtlCol="0">
            <a:spAutoFit/>
          </a:bodyPr>
          <a:lstStyle/>
          <a:p>
            <a:r>
              <a:rPr lang="pt-BR" dirty="0" smtClean="0"/>
              <a:t>Observe bem esta tabela</a:t>
            </a:r>
            <a:endParaRPr lang="pt-BR" dirty="0"/>
          </a:p>
        </p:txBody>
      </p:sp>
      <p:sp>
        <p:nvSpPr>
          <p:cNvPr id="8" name="CaixaDeTexto 7"/>
          <p:cNvSpPr txBox="1"/>
          <p:nvPr/>
        </p:nvSpPr>
        <p:spPr>
          <a:xfrm>
            <a:off x="2627784" y="6669360"/>
            <a:ext cx="4680520" cy="261610"/>
          </a:xfrm>
          <a:prstGeom prst="rect">
            <a:avLst/>
          </a:prstGeom>
          <a:noFill/>
        </p:spPr>
        <p:txBody>
          <a:bodyPr wrap="square" rtlCol="0">
            <a:spAutoFit/>
          </a:bodyPr>
          <a:lstStyle/>
          <a:p>
            <a:r>
              <a:rPr lang="pt-BR" sz="1100" dirty="0" smtClean="0"/>
              <a:t>TROCANDO EM MIUDOS AS GRANDES IDEIAS SOBRE EDUCAÇÃO</a:t>
            </a:r>
            <a:endParaRPr lang="pt-BR" sz="1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85786" y="285728"/>
            <a:ext cx="7643866" cy="4247317"/>
          </a:xfrm>
          <a:prstGeom prst="rect">
            <a:avLst/>
          </a:prstGeom>
          <a:noFill/>
        </p:spPr>
        <p:txBody>
          <a:bodyPr wrap="square" rtlCol="0">
            <a:spAutoFit/>
          </a:bodyPr>
          <a:lstStyle/>
          <a:p>
            <a:r>
              <a:rPr lang="pt-BR" dirty="0" smtClean="0"/>
              <a:t>Você acaba de observar uma Tabela de Especificação,muito utilizada nas escolas nas décadas de  70 ,80. Há profissionais da educação que hoje  a consideram desnecessária, um enfoque desatualizado para a organização do instrumento , mas esteja certo de que poderá ajudar a você na montagem da  sua prova. </a:t>
            </a:r>
          </a:p>
          <a:p>
            <a:r>
              <a:rPr lang="pt-BR" dirty="0" smtClean="0"/>
              <a:t>                                             E por quê?</a:t>
            </a:r>
          </a:p>
          <a:p>
            <a:r>
              <a:rPr lang="pt-BR" dirty="0" smtClean="0"/>
              <a:t>Repare: na 1ª coluna você lista todos os assuntos que vai abordar.</a:t>
            </a:r>
          </a:p>
          <a:p>
            <a:r>
              <a:rPr lang="pt-BR" dirty="0" smtClean="0"/>
              <a:t>Nas outras colunas você especifica o que espera do seu aluno como resposta.</a:t>
            </a:r>
          </a:p>
          <a:p>
            <a:r>
              <a:rPr lang="pt-BR" dirty="0" smtClean="0"/>
              <a:t>Ele vai fazer uma crítica?</a:t>
            </a:r>
          </a:p>
          <a:p>
            <a:r>
              <a:rPr lang="pt-BR" dirty="0" smtClean="0"/>
              <a:t>Responderá a perguntas curtas apenas dando informações?</a:t>
            </a:r>
          </a:p>
          <a:p>
            <a:r>
              <a:rPr lang="pt-BR" dirty="0" smtClean="0"/>
              <a:t>Vai demonstrar algo por meio de um desenho ou relato de uma experiência ?</a:t>
            </a:r>
          </a:p>
          <a:p>
            <a:r>
              <a:rPr lang="pt-BR" dirty="0" smtClean="0"/>
              <a:t>Avaliará a conduta de um personagem  do livro recomendado em classe?</a:t>
            </a:r>
          </a:p>
          <a:p>
            <a:endParaRPr lang="pt-BR" dirty="0"/>
          </a:p>
        </p:txBody>
      </p:sp>
      <p:sp>
        <p:nvSpPr>
          <p:cNvPr id="4" name="Texto explicativo retangular com cantos arredondados 3"/>
          <p:cNvSpPr/>
          <p:nvPr/>
        </p:nvSpPr>
        <p:spPr>
          <a:xfrm>
            <a:off x="857224" y="4572008"/>
            <a:ext cx="1571636" cy="642942"/>
          </a:xfrm>
          <a:prstGeom prst="wedgeRoundRectCallout">
            <a:avLst>
              <a:gd name="adj1" fmla="val 79888"/>
              <a:gd name="adj2" fmla="val 1114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1000100" y="4572008"/>
            <a:ext cx="1277914" cy="707886"/>
          </a:xfrm>
          <a:prstGeom prst="rect">
            <a:avLst/>
          </a:prstGeom>
          <a:noFill/>
        </p:spPr>
        <p:txBody>
          <a:bodyPr wrap="none" lIns="91440" tIns="45720" rIns="91440" bIns="45720">
            <a:spAutoFit/>
          </a:bodyPr>
          <a:lstStyle/>
          <a:p>
            <a:pPr algn="ctr"/>
            <a:r>
              <a:rPr lang="pt-BR"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veja</a:t>
            </a:r>
            <a:endParaRPr lang="pt-BR"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tângulo de cantos arredondados 5"/>
          <p:cNvSpPr/>
          <p:nvPr/>
        </p:nvSpPr>
        <p:spPr>
          <a:xfrm>
            <a:off x="3286116" y="4429132"/>
            <a:ext cx="3929090" cy="185738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solidFill>
                  <a:schemeClr val="tx1"/>
                </a:solidFill>
              </a:rPr>
              <a:t>Quanto mais claro você for, especificando o que  de fato espera como produto da aprendizagem  do seu aluno, mais fácil a organização das questões</a:t>
            </a:r>
            <a:r>
              <a:rPr lang="pt-BR" dirty="0" smtClean="0">
                <a:solidFill>
                  <a:schemeClr val="tx1"/>
                </a:solidFill>
              </a:rPr>
              <a:t>.</a:t>
            </a:r>
            <a:endParaRPr lang="pt-BR" dirty="0">
              <a:solidFill>
                <a:schemeClr val="tx1"/>
              </a:solidFill>
            </a:endParaRPr>
          </a:p>
        </p:txBody>
      </p:sp>
      <p:sp>
        <p:nvSpPr>
          <p:cNvPr id="7" name="CaixaDeTexto 6"/>
          <p:cNvSpPr txBox="1"/>
          <p:nvPr/>
        </p:nvSpPr>
        <p:spPr>
          <a:xfrm>
            <a:off x="6786578" y="4286256"/>
            <a:ext cx="2079415" cy="369332"/>
          </a:xfrm>
          <a:prstGeom prst="rect">
            <a:avLst/>
          </a:prstGeom>
          <a:noFill/>
        </p:spPr>
        <p:txBody>
          <a:bodyPr wrap="none" rtlCol="0">
            <a:spAutoFit/>
          </a:bodyPr>
          <a:lstStyle/>
          <a:p>
            <a:r>
              <a:rPr lang="pt-BR" dirty="0" smtClean="0"/>
              <a:t>E tal...e tal...e tal...</a:t>
            </a:r>
            <a:endParaRPr lang="pt-BR" dirty="0"/>
          </a:p>
        </p:txBody>
      </p:sp>
      <p:sp>
        <p:nvSpPr>
          <p:cNvPr id="8" name="Retângulo 7"/>
          <p:cNvSpPr/>
          <p:nvPr/>
        </p:nvSpPr>
        <p:spPr>
          <a:xfrm>
            <a:off x="1979712" y="6453336"/>
            <a:ext cx="6048672" cy="261610"/>
          </a:xfrm>
          <a:prstGeom prst="rect">
            <a:avLst/>
          </a:prstGeom>
        </p:spPr>
        <p:txBody>
          <a:bodyPr wrap="square">
            <a:spAutoFit/>
          </a:bodyPr>
          <a:lstStyle/>
          <a:p>
            <a:r>
              <a:rPr lang="pt-BR" sz="1100" dirty="0" smtClean="0">
                <a:latin typeface="Arial" pitchFamily="34" charset="0"/>
                <a:cs typeface="Arial" pitchFamily="34" charset="0"/>
              </a:rPr>
              <a:t>TROCANDO EM MIÚDOS AS GRANDES IDEIAS SOBRE EDUCAÇÃO</a:t>
            </a:r>
            <a:endParaRPr lang="pt-BR"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 explicativo retangular com cantos arredondados 1"/>
          <p:cNvSpPr/>
          <p:nvPr/>
        </p:nvSpPr>
        <p:spPr>
          <a:xfrm>
            <a:off x="4572000" y="357166"/>
            <a:ext cx="2071702" cy="714380"/>
          </a:xfrm>
          <a:prstGeom prst="wedgeRoundRectCallout">
            <a:avLst>
              <a:gd name="adj1" fmla="val -62296"/>
              <a:gd name="adj2" fmla="val 896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t>Observe</a:t>
            </a:r>
            <a:endParaRPr lang="pt-BR" sz="2800" b="1" dirty="0"/>
          </a:p>
        </p:txBody>
      </p:sp>
      <p:pic>
        <p:nvPicPr>
          <p:cNvPr id="3" name="Picture 2" descr="C:\Users\Fátima\Desktop\MARLENE\imagens\mulher_executiva.jpg"/>
          <p:cNvPicPr>
            <a:picLocks noChangeAspect="1" noChangeArrowheads="1"/>
          </p:cNvPicPr>
          <p:nvPr/>
        </p:nvPicPr>
        <p:blipFill>
          <a:blip r:embed="rId2"/>
          <a:srcRect/>
          <a:stretch>
            <a:fillRect/>
          </a:stretch>
        </p:blipFill>
        <p:spPr bwMode="auto">
          <a:xfrm>
            <a:off x="3000364" y="857232"/>
            <a:ext cx="1285884" cy="1773633"/>
          </a:xfrm>
          <a:prstGeom prst="rect">
            <a:avLst/>
          </a:prstGeom>
          <a:noFill/>
          <a:ln w="9525">
            <a:noFill/>
            <a:miter lim="800000"/>
            <a:headEnd/>
            <a:tailEnd/>
          </a:ln>
        </p:spPr>
      </p:pic>
      <p:sp>
        <p:nvSpPr>
          <p:cNvPr id="4" name="CaixaDeTexto 3"/>
          <p:cNvSpPr txBox="1"/>
          <p:nvPr/>
        </p:nvSpPr>
        <p:spPr>
          <a:xfrm>
            <a:off x="785786" y="2714620"/>
            <a:ext cx="7715304" cy="1200329"/>
          </a:xfrm>
          <a:prstGeom prst="rect">
            <a:avLst/>
          </a:prstGeom>
          <a:noFill/>
          <a:ln w="28575">
            <a:solidFill>
              <a:schemeClr val="accent3"/>
            </a:solidFill>
          </a:ln>
        </p:spPr>
        <p:txBody>
          <a:bodyPr wrap="square" rtlCol="0">
            <a:spAutoFit/>
          </a:bodyPr>
          <a:lstStyle/>
          <a:p>
            <a:r>
              <a:rPr lang="pt-BR" dirty="0" smtClean="0"/>
              <a:t>A tabela indica também o número de questões que você pretende propor aos alunos ,e mais:quantas vezes um assunto será medido e em que níveis.</a:t>
            </a:r>
          </a:p>
          <a:p>
            <a:r>
              <a:rPr lang="pt-BR" dirty="0" smtClean="0"/>
              <a:t>O número de questões você decide de acordo com a intenção da prova e o conteúdo a ser medido.</a:t>
            </a:r>
            <a:endParaRPr lang="pt-BR" dirty="0"/>
          </a:p>
        </p:txBody>
      </p:sp>
      <p:sp>
        <p:nvSpPr>
          <p:cNvPr id="5" name="CaixaDeTexto 4"/>
          <p:cNvSpPr txBox="1"/>
          <p:nvPr/>
        </p:nvSpPr>
        <p:spPr>
          <a:xfrm>
            <a:off x="3357554" y="4071942"/>
            <a:ext cx="5214974" cy="2031325"/>
          </a:xfrm>
          <a:prstGeom prst="rect">
            <a:avLst/>
          </a:prstGeom>
          <a:noFill/>
          <a:ln w="28575">
            <a:solidFill>
              <a:schemeClr val="accent3"/>
            </a:solidFill>
          </a:ln>
        </p:spPr>
        <p:txBody>
          <a:bodyPr wrap="square" rtlCol="0">
            <a:spAutoFit/>
          </a:bodyPr>
          <a:lstStyle/>
          <a:p>
            <a:r>
              <a:rPr lang="pt-BR" dirty="0" smtClean="0"/>
              <a:t>Nunca se esqueça de que  seus instrumentos de avaliação andam de mãos dadas com os objetivos de aprendizagem.Os desempenhos esperados numa prova, já devem ter sido vivenciados por seus alunos em classe,pois estão mencionados nos seus planos de trabalho.Portanto,nada de surpresinhas desagradáveis...</a:t>
            </a:r>
            <a:endParaRPr lang="pt-BR" dirty="0"/>
          </a:p>
        </p:txBody>
      </p:sp>
      <p:sp>
        <p:nvSpPr>
          <p:cNvPr id="6" name="Retângulo 5"/>
          <p:cNvSpPr/>
          <p:nvPr/>
        </p:nvSpPr>
        <p:spPr>
          <a:xfrm>
            <a:off x="2143108" y="6429396"/>
            <a:ext cx="5429288" cy="276999"/>
          </a:xfrm>
          <a:prstGeom prst="rect">
            <a:avLst/>
          </a:prstGeom>
        </p:spPr>
        <p:txBody>
          <a:bodyPr wrap="square">
            <a:spAutoFit/>
          </a:bodyPr>
          <a:lstStyle/>
          <a:p>
            <a:r>
              <a:rPr lang="pt-BR" sz="1200" b="1" dirty="0" smtClean="0">
                <a:latin typeface="Arial" pitchFamily="34" charset="0"/>
                <a:cs typeface="Arial" pitchFamily="34" charset="0"/>
              </a:rPr>
              <a:t>TROCANDO EM MIÚDOS AS GRANDES IDEIAS SOBRE EDUCAÇÃO</a:t>
            </a:r>
            <a:endParaRPr lang="pt-BR"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500166" y="214290"/>
            <a:ext cx="6072230" cy="369332"/>
          </a:xfrm>
          <a:prstGeom prst="rect">
            <a:avLst/>
          </a:prstGeom>
          <a:noFill/>
        </p:spPr>
        <p:txBody>
          <a:bodyPr wrap="square" rtlCol="0">
            <a:spAutoFit/>
          </a:bodyPr>
          <a:lstStyle/>
          <a:p>
            <a:r>
              <a:rPr lang="pt-BR" dirty="0" smtClean="0"/>
              <a:t>CONSTRUINDO UMA TABELA DE ESPECIFICAÇÃO</a:t>
            </a:r>
            <a:endParaRPr lang="pt-BR" dirty="0"/>
          </a:p>
        </p:txBody>
      </p:sp>
      <p:graphicFrame>
        <p:nvGraphicFramePr>
          <p:cNvPr id="4" name="Tabela 3"/>
          <p:cNvGraphicFramePr>
            <a:graphicFrameLocks noGrp="1"/>
          </p:cNvGraphicFramePr>
          <p:nvPr/>
        </p:nvGraphicFramePr>
        <p:xfrm>
          <a:off x="714348" y="1500174"/>
          <a:ext cx="7524760" cy="4801134"/>
        </p:xfrm>
        <a:graphic>
          <a:graphicData uri="http://schemas.openxmlformats.org/drawingml/2006/table">
            <a:tbl>
              <a:tblPr firstRow="1" bandRow="1">
                <a:tableStyleId>{5C22544A-7EE6-4342-B048-85BDC9FD1C3A}</a:tableStyleId>
              </a:tblPr>
              <a:tblGrid>
                <a:gridCol w="1147844"/>
                <a:gridCol w="852420"/>
                <a:gridCol w="928694"/>
                <a:gridCol w="857256"/>
                <a:gridCol w="785818"/>
                <a:gridCol w="928694"/>
                <a:gridCol w="928694"/>
                <a:gridCol w="1095340"/>
              </a:tblGrid>
              <a:tr h="753430">
                <a:tc>
                  <a:txBody>
                    <a:bodyPr/>
                    <a:lstStyle/>
                    <a:p>
                      <a:endParaRPr lang="pt-BR" sz="1800" dirty="0" smtClean="0"/>
                    </a:p>
                    <a:p>
                      <a:endParaRPr lang="pt-BR" sz="1400" dirty="0" smtClean="0"/>
                    </a:p>
                    <a:p>
                      <a:r>
                        <a:rPr lang="pt-BR" sz="1400" dirty="0" smtClean="0"/>
                        <a:t>A</a:t>
                      </a:r>
                      <a:r>
                        <a:rPr lang="pt-BR" sz="1100" dirty="0" smtClean="0"/>
                        <a:t>ssuntos</a:t>
                      </a:r>
                      <a:endParaRPr lang="pt-BR" sz="1400" dirty="0"/>
                    </a:p>
                  </a:txBody>
                  <a:tcPr/>
                </a:tc>
                <a:tc>
                  <a:txBody>
                    <a:bodyPr/>
                    <a:lstStyle/>
                    <a:p>
                      <a:endParaRPr lang="pt-BR" sz="2000" dirty="0"/>
                    </a:p>
                  </a:txBody>
                  <a:tcPr/>
                </a:tc>
                <a:tc>
                  <a:txBody>
                    <a:bodyPr/>
                    <a:lstStyle/>
                    <a:p>
                      <a:endParaRPr lang="pt-BR" sz="1800" dirty="0"/>
                    </a:p>
                  </a:txBody>
                  <a:tcPr/>
                </a:tc>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r>
                        <a:rPr lang="pt-BR" sz="1400" dirty="0" smtClean="0"/>
                        <a:t>TOTAL</a:t>
                      </a:r>
                      <a:endParaRPr lang="pt-BR" sz="1400" dirty="0"/>
                    </a:p>
                  </a:txBody>
                  <a:tcPr/>
                </a:tc>
              </a:tr>
              <a:tr h="517367">
                <a:tc>
                  <a:txBody>
                    <a:bodyPr/>
                    <a:lstStyle/>
                    <a:p>
                      <a:endParaRPr lang="pt-BR" dirty="0"/>
                    </a:p>
                  </a:txBody>
                  <a:tcPr/>
                </a:tc>
                <a:tc>
                  <a:txBody>
                    <a:bodyPr/>
                    <a:lstStyle/>
                    <a:p>
                      <a:endParaRPr lang="pt-BR" dirty="0"/>
                    </a:p>
                  </a:txBody>
                  <a:tcPr/>
                </a:tc>
                <a:tc>
                  <a:txBody>
                    <a:bodyPr/>
                    <a:lstStyle/>
                    <a:p>
                      <a:endParaRPr lang="pt-BR"/>
                    </a:p>
                  </a:txBody>
                  <a:tcPr/>
                </a:tc>
                <a:tc>
                  <a:txBody>
                    <a:bodyPr/>
                    <a:lstStyle/>
                    <a:p>
                      <a:endParaRPr lang="pt-BR" dirty="0"/>
                    </a:p>
                  </a:txBody>
                  <a:tcPr/>
                </a:tc>
                <a:tc>
                  <a:txBody>
                    <a:bodyPr/>
                    <a:lstStyle/>
                    <a:p>
                      <a:endParaRPr lang="pt-BR"/>
                    </a:p>
                  </a:txBody>
                  <a:tcPr/>
                </a:tc>
                <a:tc>
                  <a:txBody>
                    <a:bodyPr/>
                    <a:lstStyle/>
                    <a:p>
                      <a:endParaRPr lang="pt-BR"/>
                    </a:p>
                  </a:txBody>
                  <a:tcPr/>
                </a:tc>
                <a:tc>
                  <a:txBody>
                    <a:bodyPr/>
                    <a:lstStyle/>
                    <a:p>
                      <a:endParaRPr lang="pt-BR" dirty="0"/>
                    </a:p>
                  </a:txBody>
                  <a:tcPr/>
                </a:tc>
                <a:tc>
                  <a:txBody>
                    <a:bodyPr/>
                    <a:lstStyle/>
                    <a:p>
                      <a:endParaRPr lang="pt-BR"/>
                    </a:p>
                  </a:txBody>
                  <a:tcPr/>
                </a:tc>
              </a:tr>
              <a:tr h="517367">
                <a:tc>
                  <a:txBody>
                    <a:bodyPr/>
                    <a:lstStyle/>
                    <a:p>
                      <a:endParaRPr lang="pt-BR" dirty="0"/>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dirty="0"/>
                    </a:p>
                  </a:txBody>
                  <a:tcPr/>
                </a:tc>
                <a:tc>
                  <a:txBody>
                    <a:bodyPr/>
                    <a:lstStyle/>
                    <a:p>
                      <a:endParaRPr lang="pt-BR"/>
                    </a:p>
                  </a:txBody>
                  <a:tcPr/>
                </a:tc>
              </a:tr>
              <a:tr h="517367">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517367">
                <a:tc>
                  <a:txBody>
                    <a:bodyPr/>
                    <a:lstStyle/>
                    <a:p>
                      <a:endParaRPr lang="pt-BR" dirty="0"/>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662333">
                <a:tc>
                  <a:txBody>
                    <a:bodyPr/>
                    <a:lstStyle/>
                    <a:p>
                      <a:endParaRPr lang="pt-BR" dirty="0"/>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517367">
                <a:tc>
                  <a:txBody>
                    <a:bodyPr/>
                    <a:lstStyle/>
                    <a:p>
                      <a:endParaRPr lang="pt-BR" dirty="0"/>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r>
              <a:tr h="759486">
                <a:tc>
                  <a:txBody>
                    <a:bodyPr/>
                    <a:lstStyle/>
                    <a:p>
                      <a:endParaRPr lang="pt-BR" dirty="0"/>
                    </a:p>
                  </a:txBody>
                  <a:tcPr/>
                </a:tc>
                <a:tc>
                  <a:txBody>
                    <a:bodyPr/>
                    <a:lstStyle/>
                    <a:p>
                      <a:endParaRPr lang="pt-BR" sz="1100" dirty="0"/>
                    </a:p>
                  </a:txBody>
                  <a:tcPr/>
                </a:tc>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endParaRPr lang="pt-BR" dirty="0" smtClean="0"/>
                    </a:p>
                    <a:p>
                      <a:r>
                        <a:rPr lang="pt-BR" sz="1400" dirty="0" smtClean="0"/>
                        <a:t>questões</a:t>
                      </a:r>
                      <a:endParaRPr lang="pt-BR" sz="1400" dirty="0"/>
                    </a:p>
                  </a:txBody>
                  <a:tcPr/>
                </a:tc>
              </a:tr>
            </a:tbl>
          </a:graphicData>
        </a:graphic>
      </p:graphicFrame>
      <p:sp>
        <p:nvSpPr>
          <p:cNvPr id="5" name="CaixaDeTexto 4"/>
          <p:cNvSpPr txBox="1"/>
          <p:nvPr/>
        </p:nvSpPr>
        <p:spPr>
          <a:xfrm>
            <a:off x="1928794" y="571480"/>
            <a:ext cx="6929486" cy="861774"/>
          </a:xfrm>
          <a:prstGeom prst="rect">
            <a:avLst/>
          </a:prstGeom>
          <a:noFill/>
        </p:spPr>
        <p:txBody>
          <a:bodyPr wrap="square" rtlCol="0">
            <a:spAutoFit/>
          </a:bodyPr>
          <a:lstStyle/>
          <a:p>
            <a:r>
              <a:rPr lang="pt-BR" sz="1200" dirty="0" smtClean="0"/>
              <a:t>Imagine que você é professor de uma classe.</a:t>
            </a:r>
          </a:p>
          <a:p>
            <a:r>
              <a:rPr lang="pt-BR" sz="1200" dirty="0" smtClean="0"/>
              <a:t>Escolha uma disciplina.Construa uma tabela de especificação para uma prova a ser aplicada.</a:t>
            </a:r>
          </a:p>
          <a:p>
            <a:r>
              <a:rPr lang="pt-BR" sz="1200" dirty="0" smtClean="0"/>
              <a:t>Indique a disciplina,a intenção da prova e o nível  de escolaridade dos alunos.</a:t>
            </a:r>
          </a:p>
          <a:p>
            <a:r>
              <a:rPr lang="pt-BR" sz="1200" dirty="0" smtClean="0"/>
              <a:t>Terminando envie ao seu tutor.Prazo de entrega da tarefa :4 dias</a:t>
            </a:r>
            <a:r>
              <a:rPr lang="pt-BR" sz="1400" dirty="0" smtClean="0"/>
              <a:t>.</a:t>
            </a:r>
            <a:endParaRPr lang="pt-BR" sz="1400" dirty="0"/>
          </a:p>
        </p:txBody>
      </p:sp>
      <p:sp>
        <p:nvSpPr>
          <p:cNvPr id="6" name="Elipse 5"/>
          <p:cNvSpPr/>
          <p:nvPr/>
        </p:nvSpPr>
        <p:spPr>
          <a:xfrm rot="20442031">
            <a:off x="99512" y="580991"/>
            <a:ext cx="1500198"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rot="20839175">
            <a:off x="299062" y="566400"/>
            <a:ext cx="1358064" cy="923330"/>
          </a:xfrm>
          <a:prstGeom prst="rect">
            <a:avLst/>
          </a:prstGeom>
          <a:noFill/>
        </p:spPr>
        <p:txBody>
          <a:bodyPr wrap="none" rtlCol="0">
            <a:spAutoFit/>
          </a:bodyPr>
          <a:lstStyle/>
          <a:p>
            <a:r>
              <a:rPr lang="pt-BR" b="1" dirty="0" smtClean="0">
                <a:solidFill>
                  <a:schemeClr val="bg1"/>
                </a:solidFill>
              </a:rPr>
              <a:t>Agora é </a:t>
            </a:r>
          </a:p>
          <a:p>
            <a:r>
              <a:rPr lang="pt-BR" b="1" dirty="0" smtClean="0">
                <a:solidFill>
                  <a:schemeClr val="bg1"/>
                </a:solidFill>
              </a:rPr>
              <a:t>com você.</a:t>
            </a:r>
          </a:p>
          <a:p>
            <a:endParaRPr lang="pt-BR" dirty="0"/>
          </a:p>
        </p:txBody>
      </p:sp>
      <p:cxnSp>
        <p:nvCxnSpPr>
          <p:cNvPr id="9" name="Conector reto 8"/>
          <p:cNvCxnSpPr/>
          <p:nvPr/>
        </p:nvCxnSpPr>
        <p:spPr>
          <a:xfrm>
            <a:off x="785786" y="1571612"/>
            <a:ext cx="928694" cy="500066"/>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714348" y="1571612"/>
            <a:ext cx="1205779" cy="261610"/>
          </a:xfrm>
          <a:prstGeom prst="rect">
            <a:avLst/>
          </a:prstGeom>
          <a:noFill/>
        </p:spPr>
        <p:txBody>
          <a:bodyPr wrap="none" rtlCol="0">
            <a:spAutoFit/>
          </a:bodyPr>
          <a:lstStyle/>
          <a:p>
            <a:r>
              <a:rPr lang="pt-BR" sz="1100" b="1" dirty="0" smtClean="0">
                <a:solidFill>
                  <a:schemeClr val="bg1"/>
                </a:solidFill>
              </a:rPr>
              <a:t>Desempenhos</a:t>
            </a:r>
            <a:endParaRPr lang="pt-BR" sz="1100" b="1" dirty="0">
              <a:solidFill>
                <a:schemeClr val="bg1"/>
              </a:solidFill>
            </a:endParaRPr>
          </a:p>
        </p:txBody>
      </p:sp>
      <p:cxnSp>
        <p:nvCxnSpPr>
          <p:cNvPr id="12" name="Conector de seta reta 11"/>
          <p:cNvCxnSpPr/>
          <p:nvPr/>
        </p:nvCxnSpPr>
        <p:spPr>
          <a:xfrm rot="5400000">
            <a:off x="1572398" y="2356636"/>
            <a:ext cx="142876"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a:stCxn id="10" idx="3"/>
          </p:cNvCxnSpPr>
          <p:nvPr/>
        </p:nvCxnSpPr>
        <p:spPr>
          <a:xfrm>
            <a:off x="1920127" y="1702417"/>
            <a:ext cx="222981" cy="1207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1785918" y="6429396"/>
            <a:ext cx="5286396" cy="276999"/>
          </a:xfrm>
          <a:prstGeom prst="rect">
            <a:avLst/>
          </a:prstGeom>
        </p:spPr>
        <p:txBody>
          <a:bodyPr wrap="square">
            <a:spAutoFit/>
          </a:bodyPr>
          <a:lstStyle/>
          <a:p>
            <a:r>
              <a:rPr lang="pt-BR" sz="1200" b="1" dirty="0" smtClean="0">
                <a:latin typeface="Arial" pitchFamily="34" charset="0"/>
                <a:cs typeface="Arial" pitchFamily="34" charset="0"/>
              </a:rPr>
              <a:t>TROCANDO EM MIÚDOS AS GRANDES IDEIAS SOBRE EDUCAÇÃO</a:t>
            </a:r>
            <a:endParaRPr lang="pt-BR" sz="1200" b="1"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o explicativo em seta para baixo 187"/>
          <p:cNvSpPr/>
          <p:nvPr/>
        </p:nvSpPr>
        <p:spPr>
          <a:xfrm>
            <a:off x="1500166" y="1571612"/>
            <a:ext cx="6000792" cy="1000132"/>
          </a:xfrm>
          <a:prstGeom prst="downArrowCallout">
            <a:avLst>
              <a:gd name="adj1" fmla="val 25000"/>
              <a:gd name="adj2" fmla="val 224343"/>
              <a:gd name="adj3" fmla="val 25000"/>
              <a:gd name="adj4" fmla="val 6497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Freeform 85"/>
          <p:cNvSpPr>
            <a:spLocks noChangeArrowheads="1"/>
          </p:cNvSpPr>
          <p:nvPr/>
        </p:nvSpPr>
        <p:spPr bwMode="auto">
          <a:xfrm>
            <a:off x="7004772" y="4090095"/>
            <a:ext cx="108156" cy="79031"/>
          </a:xfrm>
          <a:custGeom>
            <a:avLst/>
            <a:gdLst>
              <a:gd name="T0" fmla="*/ 7 w 221"/>
              <a:gd name="T1" fmla="*/ 40 h 173"/>
              <a:gd name="T2" fmla="*/ 8 w 221"/>
              <a:gd name="T3" fmla="*/ 51 h 173"/>
              <a:gd name="T4" fmla="*/ 12 w 221"/>
              <a:gd name="T5" fmla="*/ 49 h 173"/>
              <a:gd name="T6" fmla="*/ 15 w 221"/>
              <a:gd name="T7" fmla="*/ 46 h 173"/>
              <a:gd name="T8" fmla="*/ 19 w 221"/>
              <a:gd name="T9" fmla="*/ 44 h 173"/>
              <a:gd name="T10" fmla="*/ 23 w 221"/>
              <a:gd name="T11" fmla="*/ 41 h 173"/>
              <a:gd name="T12" fmla="*/ 27 w 221"/>
              <a:gd name="T13" fmla="*/ 38 h 173"/>
              <a:gd name="T14" fmla="*/ 31 w 221"/>
              <a:gd name="T15" fmla="*/ 36 h 173"/>
              <a:gd name="T16" fmla="*/ 35 w 221"/>
              <a:gd name="T17" fmla="*/ 33 h 173"/>
              <a:gd name="T18" fmla="*/ 39 w 221"/>
              <a:gd name="T19" fmla="*/ 31 h 173"/>
              <a:gd name="T20" fmla="*/ 43 w 221"/>
              <a:gd name="T21" fmla="*/ 28 h 173"/>
              <a:gd name="T22" fmla="*/ 47 w 221"/>
              <a:gd name="T23" fmla="*/ 26 h 173"/>
              <a:gd name="T24" fmla="*/ 51 w 221"/>
              <a:gd name="T25" fmla="*/ 23 h 173"/>
              <a:gd name="T26" fmla="*/ 55 w 221"/>
              <a:gd name="T27" fmla="*/ 20 h 173"/>
              <a:gd name="T28" fmla="*/ 59 w 221"/>
              <a:gd name="T29" fmla="*/ 18 h 173"/>
              <a:gd name="T30" fmla="*/ 62 w 221"/>
              <a:gd name="T31" fmla="*/ 15 h 173"/>
              <a:gd name="T32" fmla="*/ 66 w 221"/>
              <a:gd name="T33" fmla="*/ 13 h 173"/>
              <a:gd name="T34" fmla="*/ 69 w 221"/>
              <a:gd name="T35" fmla="*/ 10 h 173"/>
              <a:gd name="T36" fmla="*/ 60 w 221"/>
              <a:gd name="T37" fmla="*/ 0 h 173"/>
              <a:gd name="T38" fmla="*/ 57 w 221"/>
              <a:gd name="T39" fmla="*/ 2 h 173"/>
              <a:gd name="T40" fmla="*/ 54 w 221"/>
              <a:gd name="T41" fmla="*/ 5 h 173"/>
              <a:gd name="T42" fmla="*/ 51 w 221"/>
              <a:gd name="T43" fmla="*/ 7 h 173"/>
              <a:gd name="T44" fmla="*/ 47 w 221"/>
              <a:gd name="T45" fmla="*/ 9 h 173"/>
              <a:gd name="T46" fmla="*/ 43 w 221"/>
              <a:gd name="T47" fmla="*/ 12 h 173"/>
              <a:gd name="T48" fmla="*/ 39 w 221"/>
              <a:gd name="T49" fmla="*/ 14 h 173"/>
              <a:gd name="T50" fmla="*/ 35 w 221"/>
              <a:gd name="T51" fmla="*/ 17 h 173"/>
              <a:gd name="T52" fmla="*/ 32 w 221"/>
              <a:gd name="T53" fmla="*/ 20 h 173"/>
              <a:gd name="T54" fmla="*/ 27 w 221"/>
              <a:gd name="T55" fmla="*/ 22 h 173"/>
              <a:gd name="T56" fmla="*/ 23 w 221"/>
              <a:gd name="T57" fmla="*/ 25 h 173"/>
              <a:gd name="T58" fmla="*/ 19 w 221"/>
              <a:gd name="T59" fmla="*/ 27 h 173"/>
              <a:gd name="T60" fmla="*/ 15 w 221"/>
              <a:gd name="T61" fmla="*/ 30 h 173"/>
              <a:gd name="T62" fmla="*/ 12 w 221"/>
              <a:gd name="T63" fmla="*/ 33 h 173"/>
              <a:gd name="T64" fmla="*/ 7 w 221"/>
              <a:gd name="T65" fmla="*/ 35 h 173"/>
              <a:gd name="T66" fmla="*/ 3 w 221"/>
              <a:gd name="T67" fmla="*/ 38 h 173"/>
              <a:gd name="T68" fmla="*/ 0 w 221"/>
              <a:gd name="T69" fmla="*/ 40 h 173"/>
              <a:gd name="T70" fmla="*/ 2 w 221"/>
              <a:gd name="T71" fmla="*/ 52 h 173"/>
              <a:gd name="T72" fmla="*/ 7 w 221"/>
              <a:gd name="T73" fmla="*/ 40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173"/>
              <a:gd name="T113" fmla="*/ 221 w 221"/>
              <a:gd name="T114" fmla="*/ 173 h 1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173">
                <a:moveTo>
                  <a:pt x="21" y="132"/>
                </a:moveTo>
                <a:lnTo>
                  <a:pt x="25" y="170"/>
                </a:lnTo>
                <a:lnTo>
                  <a:pt x="37" y="162"/>
                </a:lnTo>
                <a:lnTo>
                  <a:pt x="49" y="154"/>
                </a:lnTo>
                <a:lnTo>
                  <a:pt x="62" y="145"/>
                </a:lnTo>
                <a:lnTo>
                  <a:pt x="74" y="137"/>
                </a:lnTo>
                <a:lnTo>
                  <a:pt x="87" y="128"/>
                </a:lnTo>
                <a:lnTo>
                  <a:pt x="100" y="120"/>
                </a:lnTo>
                <a:lnTo>
                  <a:pt x="113" y="111"/>
                </a:lnTo>
                <a:lnTo>
                  <a:pt x="126" y="103"/>
                </a:lnTo>
                <a:lnTo>
                  <a:pt x="138" y="94"/>
                </a:lnTo>
                <a:lnTo>
                  <a:pt x="151" y="85"/>
                </a:lnTo>
                <a:lnTo>
                  <a:pt x="164" y="77"/>
                </a:lnTo>
                <a:lnTo>
                  <a:pt x="176" y="67"/>
                </a:lnTo>
                <a:lnTo>
                  <a:pt x="188" y="59"/>
                </a:lnTo>
                <a:lnTo>
                  <a:pt x="200" y="51"/>
                </a:lnTo>
                <a:lnTo>
                  <a:pt x="211" y="42"/>
                </a:lnTo>
                <a:lnTo>
                  <a:pt x="221" y="34"/>
                </a:lnTo>
                <a:lnTo>
                  <a:pt x="193" y="0"/>
                </a:lnTo>
                <a:lnTo>
                  <a:pt x="183" y="8"/>
                </a:lnTo>
                <a:lnTo>
                  <a:pt x="173" y="15"/>
                </a:lnTo>
                <a:lnTo>
                  <a:pt x="162" y="23"/>
                </a:lnTo>
                <a:lnTo>
                  <a:pt x="151" y="31"/>
                </a:lnTo>
                <a:lnTo>
                  <a:pt x="138" y="40"/>
                </a:lnTo>
                <a:lnTo>
                  <a:pt x="126" y="48"/>
                </a:lnTo>
                <a:lnTo>
                  <a:pt x="113" y="57"/>
                </a:lnTo>
                <a:lnTo>
                  <a:pt x="101" y="66"/>
                </a:lnTo>
                <a:lnTo>
                  <a:pt x="88" y="74"/>
                </a:lnTo>
                <a:lnTo>
                  <a:pt x="74" y="83"/>
                </a:lnTo>
                <a:lnTo>
                  <a:pt x="62" y="91"/>
                </a:lnTo>
                <a:lnTo>
                  <a:pt x="49" y="101"/>
                </a:lnTo>
                <a:lnTo>
                  <a:pt x="37" y="109"/>
                </a:lnTo>
                <a:lnTo>
                  <a:pt x="24" y="118"/>
                </a:lnTo>
                <a:lnTo>
                  <a:pt x="11" y="126"/>
                </a:lnTo>
                <a:lnTo>
                  <a:pt x="0" y="134"/>
                </a:lnTo>
                <a:lnTo>
                  <a:pt x="5" y="173"/>
                </a:lnTo>
                <a:lnTo>
                  <a:pt x="21" y="132"/>
                </a:lnTo>
                <a:close/>
              </a:path>
            </a:pathLst>
          </a:custGeom>
          <a:solidFill>
            <a:srgbClr val="000000"/>
          </a:solidFill>
          <a:ln w="9525">
            <a:noFill/>
            <a:round/>
            <a:headEnd/>
            <a:tailEnd/>
          </a:ln>
        </p:spPr>
        <p:txBody>
          <a:bodyPr wrap="none" anchor="ctr"/>
          <a:lstStyle/>
          <a:p>
            <a:endParaRPr lang="pt-BR"/>
          </a:p>
        </p:txBody>
      </p:sp>
      <p:grpSp>
        <p:nvGrpSpPr>
          <p:cNvPr id="3" name="Group 5"/>
          <p:cNvGrpSpPr>
            <a:grpSpLocks/>
          </p:cNvGrpSpPr>
          <p:nvPr/>
        </p:nvGrpSpPr>
        <p:grpSpPr bwMode="auto">
          <a:xfrm>
            <a:off x="5929322" y="3429000"/>
            <a:ext cx="2786082" cy="2851147"/>
            <a:chOff x="3648" y="2064"/>
            <a:chExt cx="1823" cy="2111"/>
          </a:xfrm>
        </p:grpSpPr>
        <p:sp>
          <p:nvSpPr>
            <p:cNvPr id="4" name="Freeform 6"/>
            <p:cNvSpPr>
              <a:spLocks noChangeArrowheads="1"/>
            </p:cNvSpPr>
            <p:nvPr/>
          </p:nvSpPr>
          <p:spPr bwMode="auto">
            <a:xfrm>
              <a:off x="4326" y="3219"/>
              <a:ext cx="7" cy="14"/>
            </a:xfrm>
            <a:custGeom>
              <a:avLst/>
              <a:gdLst>
                <a:gd name="T0" fmla="*/ 6 w 23"/>
                <a:gd name="T1" fmla="*/ 0 h 44"/>
                <a:gd name="T2" fmla="*/ 3 w 23"/>
                <a:gd name="T3" fmla="*/ 1 h 44"/>
                <a:gd name="T4" fmla="*/ 1 w 23"/>
                <a:gd name="T5" fmla="*/ 2 h 44"/>
                <a:gd name="T6" fmla="*/ 0 w 23"/>
                <a:gd name="T7" fmla="*/ 5 h 44"/>
                <a:gd name="T8" fmla="*/ 0 w 23"/>
                <a:gd name="T9" fmla="*/ 7 h 44"/>
                <a:gd name="T10" fmla="*/ 1 w 23"/>
                <a:gd name="T11" fmla="*/ 10 h 44"/>
                <a:gd name="T12" fmla="*/ 2 w 23"/>
                <a:gd name="T13" fmla="*/ 12 h 44"/>
                <a:gd name="T14" fmla="*/ 4 w 23"/>
                <a:gd name="T15" fmla="*/ 14 h 44"/>
                <a:gd name="T16" fmla="*/ 7 w 23"/>
                <a:gd name="T17" fmla="*/ 14 h 44"/>
                <a:gd name="T18" fmla="*/ 6 w 23"/>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4"/>
                <a:gd name="T32" fmla="*/ 23 w 23"/>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4">
                  <a:moveTo>
                    <a:pt x="20" y="0"/>
                  </a:moveTo>
                  <a:lnTo>
                    <a:pt x="11" y="3"/>
                  </a:lnTo>
                  <a:lnTo>
                    <a:pt x="4" y="7"/>
                  </a:lnTo>
                  <a:lnTo>
                    <a:pt x="1" y="15"/>
                  </a:lnTo>
                  <a:lnTo>
                    <a:pt x="0" y="23"/>
                  </a:lnTo>
                  <a:lnTo>
                    <a:pt x="2" y="31"/>
                  </a:lnTo>
                  <a:lnTo>
                    <a:pt x="7" y="38"/>
                  </a:lnTo>
                  <a:lnTo>
                    <a:pt x="13" y="43"/>
                  </a:lnTo>
                  <a:lnTo>
                    <a:pt x="23" y="44"/>
                  </a:lnTo>
                  <a:lnTo>
                    <a:pt x="20" y="0"/>
                  </a:lnTo>
                  <a:close/>
                </a:path>
              </a:pathLst>
            </a:custGeom>
            <a:solidFill>
              <a:srgbClr val="000000"/>
            </a:solidFill>
            <a:ln w="9525">
              <a:noFill/>
              <a:round/>
              <a:headEnd/>
              <a:tailEnd/>
            </a:ln>
          </p:spPr>
          <p:txBody>
            <a:bodyPr wrap="none" anchor="ctr"/>
            <a:lstStyle/>
            <a:p>
              <a:endParaRPr lang="pt-BR"/>
            </a:p>
          </p:txBody>
        </p:sp>
        <p:sp>
          <p:nvSpPr>
            <p:cNvPr id="5" name="Freeform 7"/>
            <p:cNvSpPr>
              <a:spLocks noChangeArrowheads="1"/>
            </p:cNvSpPr>
            <p:nvPr/>
          </p:nvSpPr>
          <p:spPr bwMode="auto">
            <a:xfrm>
              <a:off x="4254" y="3149"/>
              <a:ext cx="7" cy="14"/>
            </a:xfrm>
            <a:custGeom>
              <a:avLst/>
              <a:gdLst>
                <a:gd name="T0" fmla="*/ 6 w 22"/>
                <a:gd name="T1" fmla="*/ 0 h 43"/>
                <a:gd name="T2" fmla="*/ 4 w 22"/>
                <a:gd name="T3" fmla="*/ 1 h 43"/>
                <a:gd name="T4" fmla="*/ 1 w 22"/>
                <a:gd name="T5" fmla="*/ 2 h 43"/>
                <a:gd name="T6" fmla="*/ 0 w 22"/>
                <a:gd name="T7" fmla="*/ 5 h 43"/>
                <a:gd name="T8" fmla="*/ 0 w 22"/>
                <a:gd name="T9" fmla="*/ 7 h 43"/>
                <a:gd name="T10" fmla="*/ 1 w 22"/>
                <a:gd name="T11" fmla="*/ 10 h 43"/>
                <a:gd name="T12" fmla="*/ 2 w 22"/>
                <a:gd name="T13" fmla="*/ 12 h 43"/>
                <a:gd name="T14" fmla="*/ 4 w 22"/>
                <a:gd name="T15" fmla="*/ 14 h 43"/>
                <a:gd name="T16" fmla="*/ 7 w 22"/>
                <a:gd name="T17" fmla="*/ 14 h 43"/>
                <a:gd name="T18" fmla="*/ 6 w 22"/>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3"/>
                <a:gd name="T32" fmla="*/ 22 w 22"/>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3">
                  <a:moveTo>
                    <a:pt x="20" y="0"/>
                  </a:moveTo>
                  <a:lnTo>
                    <a:pt x="11" y="2"/>
                  </a:lnTo>
                  <a:lnTo>
                    <a:pt x="4" y="7"/>
                  </a:lnTo>
                  <a:lnTo>
                    <a:pt x="1" y="15"/>
                  </a:lnTo>
                  <a:lnTo>
                    <a:pt x="0" y="23"/>
                  </a:lnTo>
                  <a:lnTo>
                    <a:pt x="2" y="31"/>
                  </a:lnTo>
                  <a:lnTo>
                    <a:pt x="6" y="38"/>
                  </a:lnTo>
                  <a:lnTo>
                    <a:pt x="13" y="42"/>
                  </a:lnTo>
                  <a:lnTo>
                    <a:pt x="22" y="43"/>
                  </a:lnTo>
                  <a:lnTo>
                    <a:pt x="20" y="0"/>
                  </a:lnTo>
                  <a:close/>
                </a:path>
              </a:pathLst>
            </a:custGeom>
            <a:solidFill>
              <a:srgbClr val="000000"/>
            </a:solidFill>
            <a:ln w="9525">
              <a:noFill/>
              <a:round/>
              <a:headEnd/>
              <a:tailEnd/>
            </a:ln>
          </p:spPr>
          <p:txBody>
            <a:bodyPr wrap="none" anchor="ctr"/>
            <a:lstStyle/>
            <a:p>
              <a:endParaRPr lang="pt-BR"/>
            </a:p>
          </p:txBody>
        </p:sp>
        <p:sp>
          <p:nvSpPr>
            <p:cNvPr id="6" name="Freeform 8"/>
            <p:cNvSpPr>
              <a:spLocks noChangeArrowheads="1"/>
            </p:cNvSpPr>
            <p:nvPr/>
          </p:nvSpPr>
          <p:spPr bwMode="auto">
            <a:xfrm>
              <a:off x="4750" y="3968"/>
              <a:ext cx="693" cy="201"/>
            </a:xfrm>
            <a:custGeom>
              <a:avLst/>
              <a:gdLst>
                <a:gd name="T0" fmla="*/ 272 w 2223"/>
                <a:gd name="T1" fmla="*/ 1 h 681"/>
                <a:gd name="T2" fmla="*/ 247 w 2223"/>
                <a:gd name="T3" fmla="*/ 4 h 681"/>
                <a:gd name="T4" fmla="*/ 222 w 2223"/>
                <a:gd name="T5" fmla="*/ 8 h 681"/>
                <a:gd name="T6" fmla="*/ 198 w 2223"/>
                <a:gd name="T7" fmla="*/ 13 h 681"/>
                <a:gd name="T8" fmla="*/ 174 w 2223"/>
                <a:gd name="T9" fmla="*/ 19 h 681"/>
                <a:gd name="T10" fmla="*/ 148 w 2223"/>
                <a:gd name="T11" fmla="*/ 29 h 681"/>
                <a:gd name="T12" fmla="*/ 117 w 2223"/>
                <a:gd name="T13" fmla="*/ 42 h 681"/>
                <a:gd name="T14" fmla="*/ 85 w 2223"/>
                <a:gd name="T15" fmla="*/ 58 h 681"/>
                <a:gd name="T16" fmla="*/ 54 w 2223"/>
                <a:gd name="T17" fmla="*/ 77 h 681"/>
                <a:gd name="T18" fmla="*/ 26 w 2223"/>
                <a:gd name="T19" fmla="*/ 99 h 681"/>
                <a:gd name="T20" fmla="*/ 0 w 2223"/>
                <a:gd name="T21" fmla="*/ 123 h 681"/>
                <a:gd name="T22" fmla="*/ 37 w 2223"/>
                <a:gd name="T23" fmla="*/ 138 h 681"/>
                <a:gd name="T24" fmla="*/ 78 w 2223"/>
                <a:gd name="T25" fmla="*/ 150 h 681"/>
                <a:gd name="T26" fmla="*/ 119 w 2223"/>
                <a:gd name="T27" fmla="*/ 158 h 681"/>
                <a:gd name="T28" fmla="*/ 162 w 2223"/>
                <a:gd name="T29" fmla="*/ 163 h 681"/>
                <a:gd name="T30" fmla="*/ 205 w 2223"/>
                <a:gd name="T31" fmla="*/ 165 h 681"/>
                <a:gd name="T32" fmla="*/ 242 w 2223"/>
                <a:gd name="T33" fmla="*/ 165 h 681"/>
                <a:gd name="T34" fmla="*/ 277 w 2223"/>
                <a:gd name="T35" fmla="*/ 161 h 681"/>
                <a:gd name="T36" fmla="*/ 311 w 2223"/>
                <a:gd name="T37" fmla="*/ 154 h 681"/>
                <a:gd name="T38" fmla="*/ 345 w 2223"/>
                <a:gd name="T39" fmla="*/ 145 h 681"/>
                <a:gd name="T40" fmla="*/ 378 w 2223"/>
                <a:gd name="T41" fmla="*/ 131 h 681"/>
                <a:gd name="T42" fmla="*/ 407 w 2223"/>
                <a:gd name="T43" fmla="*/ 125 h 681"/>
                <a:gd name="T44" fmla="*/ 426 w 2223"/>
                <a:gd name="T45" fmla="*/ 140 h 681"/>
                <a:gd name="T46" fmla="*/ 446 w 2223"/>
                <a:gd name="T47" fmla="*/ 154 h 681"/>
                <a:gd name="T48" fmla="*/ 467 w 2223"/>
                <a:gd name="T49" fmla="*/ 165 h 681"/>
                <a:gd name="T50" fmla="*/ 489 w 2223"/>
                <a:gd name="T51" fmla="*/ 175 h 681"/>
                <a:gd name="T52" fmla="*/ 512 w 2223"/>
                <a:gd name="T53" fmla="*/ 182 h 681"/>
                <a:gd name="T54" fmla="*/ 546 w 2223"/>
                <a:gd name="T55" fmla="*/ 190 h 681"/>
                <a:gd name="T56" fmla="*/ 581 w 2223"/>
                <a:gd name="T57" fmla="*/ 196 h 681"/>
                <a:gd name="T58" fmla="*/ 616 w 2223"/>
                <a:gd name="T59" fmla="*/ 200 h 681"/>
                <a:gd name="T60" fmla="*/ 650 w 2223"/>
                <a:gd name="T61" fmla="*/ 201 h 681"/>
                <a:gd name="T62" fmla="*/ 683 w 2223"/>
                <a:gd name="T63" fmla="*/ 198 h 681"/>
                <a:gd name="T64" fmla="*/ 684 w 2223"/>
                <a:gd name="T65" fmla="*/ 180 h 681"/>
                <a:gd name="T66" fmla="*/ 668 w 2223"/>
                <a:gd name="T67" fmla="*/ 156 h 681"/>
                <a:gd name="T68" fmla="*/ 651 w 2223"/>
                <a:gd name="T69" fmla="*/ 134 h 681"/>
                <a:gd name="T70" fmla="*/ 631 w 2223"/>
                <a:gd name="T71" fmla="*/ 113 h 681"/>
                <a:gd name="T72" fmla="*/ 609 w 2223"/>
                <a:gd name="T73" fmla="*/ 93 h 681"/>
                <a:gd name="T74" fmla="*/ 589 w 2223"/>
                <a:gd name="T75" fmla="*/ 75 h 681"/>
                <a:gd name="T76" fmla="*/ 568 w 2223"/>
                <a:gd name="T77" fmla="*/ 60 h 681"/>
                <a:gd name="T78" fmla="*/ 545 w 2223"/>
                <a:gd name="T79" fmla="*/ 46 h 681"/>
                <a:gd name="T80" fmla="*/ 522 w 2223"/>
                <a:gd name="T81" fmla="*/ 33 h 681"/>
                <a:gd name="T82" fmla="*/ 499 w 2223"/>
                <a:gd name="T83" fmla="*/ 22 h 681"/>
                <a:gd name="T84" fmla="*/ 476 w 2223"/>
                <a:gd name="T85" fmla="*/ 12 h 681"/>
                <a:gd name="T86" fmla="*/ 441 w 2223"/>
                <a:gd name="T87" fmla="*/ 9 h 681"/>
                <a:gd name="T88" fmla="*/ 406 w 2223"/>
                <a:gd name="T89" fmla="*/ 7 h 681"/>
                <a:gd name="T90" fmla="*/ 371 w 2223"/>
                <a:gd name="T91" fmla="*/ 5 h 681"/>
                <a:gd name="T92" fmla="*/ 336 w 2223"/>
                <a:gd name="T93" fmla="*/ 3 h 681"/>
                <a:gd name="T94" fmla="*/ 301 w 2223"/>
                <a:gd name="T95" fmla="*/ 1 h 6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3"/>
                <a:gd name="T145" fmla="*/ 0 h 681"/>
                <a:gd name="T146" fmla="*/ 2223 w 2223"/>
                <a:gd name="T147" fmla="*/ 681 h 6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3" h="681">
                  <a:moveTo>
                    <a:pt x="927" y="0"/>
                  </a:moveTo>
                  <a:lnTo>
                    <a:pt x="899" y="3"/>
                  </a:lnTo>
                  <a:lnTo>
                    <a:pt x="873" y="5"/>
                  </a:lnTo>
                  <a:lnTo>
                    <a:pt x="846" y="8"/>
                  </a:lnTo>
                  <a:lnTo>
                    <a:pt x="819" y="11"/>
                  </a:lnTo>
                  <a:lnTo>
                    <a:pt x="792" y="14"/>
                  </a:lnTo>
                  <a:lnTo>
                    <a:pt x="766" y="19"/>
                  </a:lnTo>
                  <a:lnTo>
                    <a:pt x="739" y="22"/>
                  </a:lnTo>
                  <a:lnTo>
                    <a:pt x="713" y="27"/>
                  </a:lnTo>
                  <a:lnTo>
                    <a:pt x="687" y="32"/>
                  </a:lnTo>
                  <a:lnTo>
                    <a:pt x="660" y="38"/>
                  </a:lnTo>
                  <a:lnTo>
                    <a:pt x="634" y="44"/>
                  </a:lnTo>
                  <a:lnTo>
                    <a:pt x="609" y="51"/>
                  </a:lnTo>
                  <a:lnTo>
                    <a:pt x="583" y="58"/>
                  </a:lnTo>
                  <a:lnTo>
                    <a:pt x="557" y="66"/>
                  </a:lnTo>
                  <a:lnTo>
                    <a:pt x="532" y="75"/>
                  </a:lnTo>
                  <a:lnTo>
                    <a:pt x="507" y="84"/>
                  </a:lnTo>
                  <a:lnTo>
                    <a:pt x="475" y="97"/>
                  </a:lnTo>
                  <a:lnTo>
                    <a:pt x="442" y="111"/>
                  </a:lnTo>
                  <a:lnTo>
                    <a:pt x="409" y="126"/>
                  </a:lnTo>
                  <a:lnTo>
                    <a:pt x="374" y="142"/>
                  </a:lnTo>
                  <a:lnTo>
                    <a:pt x="340" y="161"/>
                  </a:lnTo>
                  <a:lnTo>
                    <a:pt x="307" y="179"/>
                  </a:lnTo>
                  <a:lnTo>
                    <a:pt x="273" y="198"/>
                  </a:lnTo>
                  <a:lnTo>
                    <a:pt x="239" y="219"/>
                  </a:lnTo>
                  <a:lnTo>
                    <a:pt x="206" y="241"/>
                  </a:lnTo>
                  <a:lnTo>
                    <a:pt x="173" y="262"/>
                  </a:lnTo>
                  <a:lnTo>
                    <a:pt x="142" y="287"/>
                  </a:lnTo>
                  <a:lnTo>
                    <a:pt x="111" y="311"/>
                  </a:lnTo>
                  <a:lnTo>
                    <a:pt x="82" y="336"/>
                  </a:lnTo>
                  <a:lnTo>
                    <a:pt x="53" y="362"/>
                  </a:lnTo>
                  <a:lnTo>
                    <a:pt x="25" y="388"/>
                  </a:lnTo>
                  <a:lnTo>
                    <a:pt x="0" y="416"/>
                  </a:lnTo>
                  <a:lnTo>
                    <a:pt x="39" y="435"/>
                  </a:lnTo>
                  <a:lnTo>
                    <a:pt x="79" y="452"/>
                  </a:lnTo>
                  <a:lnTo>
                    <a:pt x="120" y="468"/>
                  </a:lnTo>
                  <a:lnTo>
                    <a:pt x="162" y="483"/>
                  </a:lnTo>
                  <a:lnTo>
                    <a:pt x="205" y="496"/>
                  </a:lnTo>
                  <a:lnTo>
                    <a:pt x="249" y="509"/>
                  </a:lnTo>
                  <a:lnTo>
                    <a:pt x="293" y="519"/>
                  </a:lnTo>
                  <a:lnTo>
                    <a:pt x="338" y="528"/>
                  </a:lnTo>
                  <a:lnTo>
                    <a:pt x="382" y="536"/>
                  </a:lnTo>
                  <a:lnTo>
                    <a:pt x="428" y="543"/>
                  </a:lnTo>
                  <a:lnTo>
                    <a:pt x="474" y="549"/>
                  </a:lnTo>
                  <a:lnTo>
                    <a:pt x="520" y="553"/>
                  </a:lnTo>
                  <a:lnTo>
                    <a:pt x="565" y="557"/>
                  </a:lnTo>
                  <a:lnTo>
                    <a:pt x="610" y="559"/>
                  </a:lnTo>
                  <a:lnTo>
                    <a:pt x="656" y="560"/>
                  </a:lnTo>
                  <a:lnTo>
                    <a:pt x="700" y="560"/>
                  </a:lnTo>
                  <a:lnTo>
                    <a:pt x="738" y="559"/>
                  </a:lnTo>
                  <a:lnTo>
                    <a:pt x="776" y="558"/>
                  </a:lnTo>
                  <a:lnTo>
                    <a:pt x="813" y="554"/>
                  </a:lnTo>
                  <a:lnTo>
                    <a:pt x="850" y="551"/>
                  </a:lnTo>
                  <a:lnTo>
                    <a:pt x="887" y="546"/>
                  </a:lnTo>
                  <a:lnTo>
                    <a:pt x="925" y="539"/>
                  </a:lnTo>
                  <a:lnTo>
                    <a:pt x="961" y="533"/>
                  </a:lnTo>
                  <a:lnTo>
                    <a:pt x="998" y="523"/>
                  </a:lnTo>
                  <a:lnTo>
                    <a:pt x="1034" y="513"/>
                  </a:lnTo>
                  <a:lnTo>
                    <a:pt x="1071" y="503"/>
                  </a:lnTo>
                  <a:lnTo>
                    <a:pt x="1107" y="490"/>
                  </a:lnTo>
                  <a:lnTo>
                    <a:pt x="1143" y="475"/>
                  </a:lnTo>
                  <a:lnTo>
                    <a:pt x="1179" y="460"/>
                  </a:lnTo>
                  <a:lnTo>
                    <a:pt x="1214" y="443"/>
                  </a:lnTo>
                  <a:lnTo>
                    <a:pt x="1250" y="425"/>
                  </a:lnTo>
                  <a:lnTo>
                    <a:pt x="1285" y="406"/>
                  </a:lnTo>
                  <a:lnTo>
                    <a:pt x="1304" y="424"/>
                  </a:lnTo>
                  <a:lnTo>
                    <a:pt x="1325" y="442"/>
                  </a:lnTo>
                  <a:lnTo>
                    <a:pt x="1346" y="459"/>
                  </a:lnTo>
                  <a:lnTo>
                    <a:pt x="1366" y="475"/>
                  </a:lnTo>
                  <a:lnTo>
                    <a:pt x="1388" y="491"/>
                  </a:lnTo>
                  <a:lnTo>
                    <a:pt x="1410" y="506"/>
                  </a:lnTo>
                  <a:lnTo>
                    <a:pt x="1431" y="521"/>
                  </a:lnTo>
                  <a:lnTo>
                    <a:pt x="1453" y="535"/>
                  </a:lnTo>
                  <a:lnTo>
                    <a:pt x="1476" y="547"/>
                  </a:lnTo>
                  <a:lnTo>
                    <a:pt x="1499" y="560"/>
                  </a:lnTo>
                  <a:lnTo>
                    <a:pt x="1522" y="571"/>
                  </a:lnTo>
                  <a:lnTo>
                    <a:pt x="1546" y="582"/>
                  </a:lnTo>
                  <a:lnTo>
                    <a:pt x="1570" y="592"/>
                  </a:lnTo>
                  <a:lnTo>
                    <a:pt x="1594" y="600"/>
                  </a:lnTo>
                  <a:lnTo>
                    <a:pt x="1618" y="609"/>
                  </a:lnTo>
                  <a:lnTo>
                    <a:pt x="1643" y="616"/>
                  </a:lnTo>
                  <a:lnTo>
                    <a:pt x="1679" y="625"/>
                  </a:lnTo>
                  <a:lnTo>
                    <a:pt x="1714" y="634"/>
                  </a:lnTo>
                  <a:lnTo>
                    <a:pt x="1751" y="644"/>
                  </a:lnTo>
                  <a:lnTo>
                    <a:pt x="1788" y="650"/>
                  </a:lnTo>
                  <a:lnTo>
                    <a:pt x="1826" y="658"/>
                  </a:lnTo>
                  <a:lnTo>
                    <a:pt x="1863" y="664"/>
                  </a:lnTo>
                  <a:lnTo>
                    <a:pt x="1900" y="670"/>
                  </a:lnTo>
                  <a:lnTo>
                    <a:pt x="1938" y="674"/>
                  </a:lnTo>
                  <a:lnTo>
                    <a:pt x="1976" y="678"/>
                  </a:lnTo>
                  <a:lnTo>
                    <a:pt x="2014" y="680"/>
                  </a:lnTo>
                  <a:lnTo>
                    <a:pt x="2050" y="681"/>
                  </a:lnTo>
                  <a:lnTo>
                    <a:pt x="2086" y="681"/>
                  </a:lnTo>
                  <a:lnTo>
                    <a:pt x="2121" y="680"/>
                  </a:lnTo>
                  <a:lnTo>
                    <a:pt x="2157" y="677"/>
                  </a:lnTo>
                  <a:lnTo>
                    <a:pt x="2190" y="672"/>
                  </a:lnTo>
                  <a:lnTo>
                    <a:pt x="2223" y="665"/>
                  </a:lnTo>
                  <a:lnTo>
                    <a:pt x="2209" y="637"/>
                  </a:lnTo>
                  <a:lnTo>
                    <a:pt x="2194" y="609"/>
                  </a:lnTo>
                  <a:lnTo>
                    <a:pt x="2178" y="582"/>
                  </a:lnTo>
                  <a:lnTo>
                    <a:pt x="2161" y="554"/>
                  </a:lnTo>
                  <a:lnTo>
                    <a:pt x="2144" y="529"/>
                  </a:lnTo>
                  <a:lnTo>
                    <a:pt x="2126" y="503"/>
                  </a:lnTo>
                  <a:lnTo>
                    <a:pt x="2106" y="478"/>
                  </a:lnTo>
                  <a:lnTo>
                    <a:pt x="2087" y="454"/>
                  </a:lnTo>
                  <a:lnTo>
                    <a:pt x="2066" y="430"/>
                  </a:lnTo>
                  <a:lnTo>
                    <a:pt x="2045" y="406"/>
                  </a:lnTo>
                  <a:lnTo>
                    <a:pt x="2023" y="383"/>
                  </a:lnTo>
                  <a:lnTo>
                    <a:pt x="2001" y="360"/>
                  </a:lnTo>
                  <a:lnTo>
                    <a:pt x="1978" y="337"/>
                  </a:lnTo>
                  <a:lnTo>
                    <a:pt x="1955" y="315"/>
                  </a:lnTo>
                  <a:lnTo>
                    <a:pt x="1932" y="293"/>
                  </a:lnTo>
                  <a:lnTo>
                    <a:pt x="1908" y="272"/>
                  </a:lnTo>
                  <a:lnTo>
                    <a:pt x="1888" y="253"/>
                  </a:lnTo>
                  <a:lnTo>
                    <a:pt x="1866" y="236"/>
                  </a:lnTo>
                  <a:lnTo>
                    <a:pt x="1844" y="219"/>
                  </a:lnTo>
                  <a:lnTo>
                    <a:pt x="1821" y="202"/>
                  </a:lnTo>
                  <a:lnTo>
                    <a:pt x="1797" y="186"/>
                  </a:lnTo>
                  <a:lnTo>
                    <a:pt x="1775" y="170"/>
                  </a:lnTo>
                  <a:lnTo>
                    <a:pt x="1749" y="155"/>
                  </a:lnTo>
                  <a:lnTo>
                    <a:pt x="1725" y="140"/>
                  </a:lnTo>
                  <a:lnTo>
                    <a:pt x="1700" y="125"/>
                  </a:lnTo>
                  <a:lnTo>
                    <a:pt x="1675" y="111"/>
                  </a:lnTo>
                  <a:lnTo>
                    <a:pt x="1650" y="98"/>
                  </a:lnTo>
                  <a:lnTo>
                    <a:pt x="1626" y="85"/>
                  </a:lnTo>
                  <a:lnTo>
                    <a:pt x="1601" y="73"/>
                  </a:lnTo>
                  <a:lnTo>
                    <a:pt x="1576" y="61"/>
                  </a:lnTo>
                  <a:lnTo>
                    <a:pt x="1552" y="50"/>
                  </a:lnTo>
                  <a:lnTo>
                    <a:pt x="1528" y="39"/>
                  </a:lnTo>
                  <a:lnTo>
                    <a:pt x="1490" y="37"/>
                  </a:lnTo>
                  <a:lnTo>
                    <a:pt x="1452" y="35"/>
                  </a:lnTo>
                  <a:lnTo>
                    <a:pt x="1415" y="31"/>
                  </a:lnTo>
                  <a:lnTo>
                    <a:pt x="1378" y="29"/>
                  </a:lnTo>
                  <a:lnTo>
                    <a:pt x="1340" y="27"/>
                  </a:lnTo>
                  <a:lnTo>
                    <a:pt x="1302" y="24"/>
                  </a:lnTo>
                  <a:lnTo>
                    <a:pt x="1264" y="22"/>
                  </a:lnTo>
                  <a:lnTo>
                    <a:pt x="1228" y="20"/>
                  </a:lnTo>
                  <a:lnTo>
                    <a:pt x="1190" y="18"/>
                  </a:lnTo>
                  <a:lnTo>
                    <a:pt x="1152" y="14"/>
                  </a:lnTo>
                  <a:lnTo>
                    <a:pt x="1115" y="12"/>
                  </a:lnTo>
                  <a:lnTo>
                    <a:pt x="1077" y="10"/>
                  </a:lnTo>
                  <a:lnTo>
                    <a:pt x="1039" y="7"/>
                  </a:lnTo>
                  <a:lnTo>
                    <a:pt x="1002" y="5"/>
                  </a:lnTo>
                  <a:lnTo>
                    <a:pt x="965" y="3"/>
                  </a:lnTo>
                  <a:lnTo>
                    <a:pt x="927" y="0"/>
                  </a:lnTo>
                  <a:close/>
                </a:path>
              </a:pathLst>
            </a:custGeom>
            <a:solidFill>
              <a:srgbClr val="996633"/>
            </a:solidFill>
            <a:ln w="9525">
              <a:noFill/>
              <a:round/>
              <a:headEnd/>
              <a:tailEnd/>
            </a:ln>
          </p:spPr>
          <p:txBody>
            <a:bodyPr wrap="none" anchor="ctr"/>
            <a:lstStyle/>
            <a:p>
              <a:endParaRPr lang="pt-BR"/>
            </a:p>
          </p:txBody>
        </p:sp>
        <p:sp>
          <p:nvSpPr>
            <p:cNvPr id="7" name="Freeform 9"/>
            <p:cNvSpPr>
              <a:spLocks noChangeArrowheads="1"/>
            </p:cNvSpPr>
            <p:nvPr/>
          </p:nvSpPr>
          <p:spPr bwMode="auto">
            <a:xfrm>
              <a:off x="5145" y="4082"/>
              <a:ext cx="12" cy="11"/>
            </a:xfrm>
            <a:custGeom>
              <a:avLst/>
              <a:gdLst>
                <a:gd name="T0" fmla="*/ 12 w 37"/>
                <a:gd name="T1" fmla="*/ 2 h 38"/>
                <a:gd name="T2" fmla="*/ 9 w 37"/>
                <a:gd name="T3" fmla="*/ 0 h 38"/>
                <a:gd name="T4" fmla="*/ 7 w 37"/>
                <a:gd name="T5" fmla="*/ 0 h 38"/>
                <a:gd name="T6" fmla="*/ 4 w 37"/>
                <a:gd name="T7" fmla="*/ 1 h 38"/>
                <a:gd name="T8" fmla="*/ 2 w 37"/>
                <a:gd name="T9" fmla="*/ 2 h 38"/>
                <a:gd name="T10" fmla="*/ 1 w 37"/>
                <a:gd name="T11" fmla="*/ 4 h 38"/>
                <a:gd name="T12" fmla="*/ 0 w 37"/>
                <a:gd name="T13" fmla="*/ 6 h 38"/>
                <a:gd name="T14" fmla="*/ 0 w 37"/>
                <a:gd name="T15" fmla="*/ 9 h 38"/>
                <a:gd name="T16" fmla="*/ 2 w 37"/>
                <a:gd name="T17" fmla="*/ 11 h 38"/>
                <a:gd name="T18" fmla="*/ 12 w 37"/>
                <a:gd name="T19" fmla="*/ 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8"/>
                <a:gd name="T32" fmla="*/ 37 w 3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8">
                  <a:moveTo>
                    <a:pt x="37" y="6"/>
                  </a:moveTo>
                  <a:lnTo>
                    <a:pt x="29" y="1"/>
                  </a:lnTo>
                  <a:lnTo>
                    <a:pt x="21" y="0"/>
                  </a:lnTo>
                  <a:lnTo>
                    <a:pt x="13" y="2"/>
                  </a:lnTo>
                  <a:lnTo>
                    <a:pt x="7" y="7"/>
                  </a:lnTo>
                  <a:lnTo>
                    <a:pt x="3" y="14"/>
                  </a:lnTo>
                  <a:lnTo>
                    <a:pt x="0" y="22"/>
                  </a:lnTo>
                  <a:lnTo>
                    <a:pt x="1" y="30"/>
                  </a:lnTo>
                  <a:lnTo>
                    <a:pt x="7" y="38"/>
                  </a:lnTo>
                  <a:lnTo>
                    <a:pt x="37" y="6"/>
                  </a:lnTo>
                  <a:close/>
                </a:path>
              </a:pathLst>
            </a:custGeom>
            <a:solidFill>
              <a:srgbClr val="000000"/>
            </a:solidFill>
            <a:ln w="9525">
              <a:noFill/>
              <a:round/>
              <a:headEnd/>
              <a:tailEnd/>
            </a:ln>
          </p:spPr>
          <p:txBody>
            <a:bodyPr wrap="none" anchor="ctr"/>
            <a:lstStyle/>
            <a:p>
              <a:endParaRPr lang="pt-BR"/>
            </a:p>
          </p:txBody>
        </p:sp>
        <p:sp>
          <p:nvSpPr>
            <p:cNvPr id="8" name="Freeform 10"/>
            <p:cNvSpPr>
              <a:spLocks noChangeArrowheads="1"/>
            </p:cNvSpPr>
            <p:nvPr/>
          </p:nvSpPr>
          <p:spPr bwMode="auto">
            <a:xfrm>
              <a:off x="5146" y="4083"/>
              <a:ext cx="118" cy="73"/>
            </a:xfrm>
            <a:custGeom>
              <a:avLst/>
              <a:gdLst>
                <a:gd name="T0" fmla="*/ 118 w 379"/>
                <a:gd name="T1" fmla="*/ 60 h 248"/>
                <a:gd name="T2" fmla="*/ 118 w 379"/>
                <a:gd name="T3" fmla="*/ 60 h 248"/>
                <a:gd name="T4" fmla="*/ 111 w 379"/>
                <a:gd name="T5" fmla="*/ 58 h 248"/>
                <a:gd name="T6" fmla="*/ 103 w 379"/>
                <a:gd name="T7" fmla="*/ 56 h 248"/>
                <a:gd name="T8" fmla="*/ 96 w 379"/>
                <a:gd name="T9" fmla="*/ 53 h 248"/>
                <a:gd name="T10" fmla="*/ 89 w 379"/>
                <a:gd name="T11" fmla="*/ 50 h 248"/>
                <a:gd name="T12" fmla="*/ 82 w 379"/>
                <a:gd name="T13" fmla="*/ 47 h 248"/>
                <a:gd name="T14" fmla="*/ 74 w 379"/>
                <a:gd name="T15" fmla="*/ 44 h 248"/>
                <a:gd name="T16" fmla="*/ 68 w 379"/>
                <a:gd name="T17" fmla="*/ 41 h 248"/>
                <a:gd name="T18" fmla="*/ 61 w 379"/>
                <a:gd name="T19" fmla="*/ 37 h 248"/>
                <a:gd name="T20" fmla="*/ 54 w 379"/>
                <a:gd name="T21" fmla="*/ 33 h 248"/>
                <a:gd name="T22" fmla="*/ 47 w 379"/>
                <a:gd name="T23" fmla="*/ 29 h 248"/>
                <a:gd name="T24" fmla="*/ 41 w 379"/>
                <a:gd name="T25" fmla="*/ 24 h 248"/>
                <a:gd name="T26" fmla="*/ 34 w 379"/>
                <a:gd name="T27" fmla="*/ 20 h 248"/>
                <a:gd name="T28" fmla="*/ 28 w 379"/>
                <a:gd name="T29" fmla="*/ 15 h 248"/>
                <a:gd name="T30" fmla="*/ 22 w 379"/>
                <a:gd name="T31" fmla="*/ 10 h 248"/>
                <a:gd name="T32" fmla="*/ 15 w 379"/>
                <a:gd name="T33" fmla="*/ 5 h 248"/>
                <a:gd name="T34" fmla="*/ 9 w 379"/>
                <a:gd name="T35" fmla="*/ 0 h 248"/>
                <a:gd name="T36" fmla="*/ 0 w 379"/>
                <a:gd name="T37" fmla="*/ 9 h 248"/>
                <a:gd name="T38" fmla="*/ 6 w 379"/>
                <a:gd name="T39" fmla="*/ 15 h 248"/>
                <a:gd name="T40" fmla="*/ 12 w 379"/>
                <a:gd name="T41" fmla="*/ 20 h 248"/>
                <a:gd name="T42" fmla="*/ 19 w 379"/>
                <a:gd name="T43" fmla="*/ 26 h 248"/>
                <a:gd name="T44" fmla="*/ 26 w 379"/>
                <a:gd name="T45" fmla="*/ 31 h 248"/>
                <a:gd name="T46" fmla="*/ 33 w 379"/>
                <a:gd name="T47" fmla="*/ 35 h 248"/>
                <a:gd name="T48" fmla="*/ 40 w 379"/>
                <a:gd name="T49" fmla="*/ 40 h 248"/>
                <a:gd name="T50" fmla="*/ 46 w 379"/>
                <a:gd name="T51" fmla="*/ 44 h 248"/>
                <a:gd name="T52" fmla="*/ 54 w 379"/>
                <a:gd name="T53" fmla="*/ 48 h 248"/>
                <a:gd name="T54" fmla="*/ 61 w 379"/>
                <a:gd name="T55" fmla="*/ 52 h 248"/>
                <a:gd name="T56" fmla="*/ 68 w 379"/>
                <a:gd name="T57" fmla="*/ 56 h 248"/>
                <a:gd name="T58" fmla="*/ 76 w 379"/>
                <a:gd name="T59" fmla="*/ 59 h 248"/>
                <a:gd name="T60" fmla="*/ 83 w 379"/>
                <a:gd name="T61" fmla="*/ 62 h 248"/>
                <a:gd name="T62" fmla="*/ 91 w 379"/>
                <a:gd name="T63" fmla="*/ 66 h 248"/>
                <a:gd name="T64" fmla="*/ 98 w 379"/>
                <a:gd name="T65" fmla="*/ 68 h 248"/>
                <a:gd name="T66" fmla="*/ 106 w 379"/>
                <a:gd name="T67" fmla="*/ 71 h 248"/>
                <a:gd name="T68" fmla="*/ 114 w 379"/>
                <a:gd name="T69" fmla="*/ 73 h 248"/>
                <a:gd name="T70" fmla="*/ 114 w 379"/>
                <a:gd name="T71" fmla="*/ 73 h 248"/>
                <a:gd name="T72" fmla="*/ 118 w 379"/>
                <a:gd name="T73" fmla="*/ 60 h 2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9"/>
                <a:gd name="T112" fmla="*/ 0 h 248"/>
                <a:gd name="T113" fmla="*/ 379 w 379"/>
                <a:gd name="T114" fmla="*/ 248 h 2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9" h="248">
                  <a:moveTo>
                    <a:pt x="379" y="204"/>
                  </a:moveTo>
                  <a:lnTo>
                    <a:pt x="379" y="204"/>
                  </a:lnTo>
                  <a:lnTo>
                    <a:pt x="355" y="198"/>
                  </a:lnTo>
                  <a:lnTo>
                    <a:pt x="332" y="190"/>
                  </a:lnTo>
                  <a:lnTo>
                    <a:pt x="308" y="181"/>
                  </a:lnTo>
                  <a:lnTo>
                    <a:pt x="285" y="171"/>
                  </a:lnTo>
                  <a:lnTo>
                    <a:pt x="262" y="161"/>
                  </a:lnTo>
                  <a:lnTo>
                    <a:pt x="239" y="151"/>
                  </a:lnTo>
                  <a:lnTo>
                    <a:pt x="217" y="138"/>
                  </a:lnTo>
                  <a:lnTo>
                    <a:pt x="196" y="125"/>
                  </a:lnTo>
                  <a:lnTo>
                    <a:pt x="174" y="113"/>
                  </a:lnTo>
                  <a:lnTo>
                    <a:pt x="152" y="98"/>
                  </a:lnTo>
                  <a:lnTo>
                    <a:pt x="131" y="83"/>
                  </a:lnTo>
                  <a:lnTo>
                    <a:pt x="110" y="67"/>
                  </a:lnTo>
                  <a:lnTo>
                    <a:pt x="89" y="52"/>
                  </a:lnTo>
                  <a:lnTo>
                    <a:pt x="70" y="35"/>
                  </a:lnTo>
                  <a:lnTo>
                    <a:pt x="49" y="18"/>
                  </a:lnTo>
                  <a:lnTo>
                    <a:pt x="30" y="0"/>
                  </a:lnTo>
                  <a:lnTo>
                    <a:pt x="0" y="32"/>
                  </a:lnTo>
                  <a:lnTo>
                    <a:pt x="20" y="50"/>
                  </a:lnTo>
                  <a:lnTo>
                    <a:pt x="40" y="69"/>
                  </a:lnTo>
                  <a:lnTo>
                    <a:pt x="62" y="87"/>
                  </a:lnTo>
                  <a:lnTo>
                    <a:pt x="82" y="104"/>
                  </a:lnTo>
                  <a:lnTo>
                    <a:pt x="105" y="120"/>
                  </a:lnTo>
                  <a:lnTo>
                    <a:pt x="127" y="135"/>
                  </a:lnTo>
                  <a:lnTo>
                    <a:pt x="149" y="149"/>
                  </a:lnTo>
                  <a:lnTo>
                    <a:pt x="173" y="164"/>
                  </a:lnTo>
                  <a:lnTo>
                    <a:pt x="195" y="177"/>
                  </a:lnTo>
                  <a:lnTo>
                    <a:pt x="219" y="190"/>
                  </a:lnTo>
                  <a:lnTo>
                    <a:pt x="244" y="202"/>
                  </a:lnTo>
                  <a:lnTo>
                    <a:pt x="267" y="212"/>
                  </a:lnTo>
                  <a:lnTo>
                    <a:pt x="292" y="223"/>
                  </a:lnTo>
                  <a:lnTo>
                    <a:pt x="316" y="231"/>
                  </a:lnTo>
                  <a:lnTo>
                    <a:pt x="341" y="241"/>
                  </a:lnTo>
                  <a:lnTo>
                    <a:pt x="367" y="248"/>
                  </a:lnTo>
                  <a:lnTo>
                    <a:pt x="379" y="204"/>
                  </a:lnTo>
                  <a:close/>
                </a:path>
              </a:pathLst>
            </a:custGeom>
            <a:solidFill>
              <a:srgbClr val="000000"/>
            </a:solidFill>
            <a:ln w="9525">
              <a:noFill/>
              <a:round/>
              <a:headEnd/>
              <a:tailEnd/>
            </a:ln>
          </p:spPr>
          <p:txBody>
            <a:bodyPr wrap="none" anchor="ctr"/>
            <a:lstStyle/>
            <a:p>
              <a:endParaRPr lang="pt-BR"/>
            </a:p>
          </p:txBody>
        </p:sp>
        <p:sp>
          <p:nvSpPr>
            <p:cNvPr id="9" name="Freeform 11"/>
            <p:cNvSpPr>
              <a:spLocks noChangeArrowheads="1"/>
            </p:cNvSpPr>
            <p:nvPr/>
          </p:nvSpPr>
          <p:spPr bwMode="auto">
            <a:xfrm>
              <a:off x="5260" y="4144"/>
              <a:ext cx="189" cy="32"/>
            </a:xfrm>
            <a:custGeom>
              <a:avLst/>
              <a:gdLst>
                <a:gd name="T0" fmla="*/ 176 w 607"/>
                <a:gd name="T1" fmla="*/ 23 h 109"/>
                <a:gd name="T2" fmla="*/ 181 w 607"/>
                <a:gd name="T3" fmla="*/ 15 h 109"/>
                <a:gd name="T4" fmla="*/ 171 w 607"/>
                <a:gd name="T5" fmla="*/ 16 h 109"/>
                <a:gd name="T6" fmla="*/ 161 w 607"/>
                <a:gd name="T7" fmla="*/ 18 h 109"/>
                <a:gd name="T8" fmla="*/ 150 w 607"/>
                <a:gd name="T9" fmla="*/ 18 h 109"/>
                <a:gd name="T10" fmla="*/ 139 w 607"/>
                <a:gd name="T11" fmla="*/ 19 h 109"/>
                <a:gd name="T12" fmla="*/ 129 w 607"/>
                <a:gd name="T13" fmla="*/ 19 h 109"/>
                <a:gd name="T14" fmla="*/ 118 w 607"/>
                <a:gd name="T15" fmla="*/ 19 h 109"/>
                <a:gd name="T16" fmla="*/ 106 w 607"/>
                <a:gd name="T17" fmla="*/ 18 h 109"/>
                <a:gd name="T18" fmla="*/ 94 w 607"/>
                <a:gd name="T19" fmla="*/ 17 h 109"/>
                <a:gd name="T20" fmla="*/ 83 w 607"/>
                <a:gd name="T21" fmla="*/ 16 h 109"/>
                <a:gd name="T22" fmla="*/ 71 w 607"/>
                <a:gd name="T23" fmla="*/ 14 h 109"/>
                <a:gd name="T24" fmla="*/ 60 w 607"/>
                <a:gd name="T25" fmla="*/ 12 h 109"/>
                <a:gd name="T26" fmla="*/ 49 w 607"/>
                <a:gd name="T27" fmla="*/ 10 h 109"/>
                <a:gd name="T28" fmla="*/ 37 w 607"/>
                <a:gd name="T29" fmla="*/ 8 h 109"/>
                <a:gd name="T30" fmla="*/ 26 w 607"/>
                <a:gd name="T31" fmla="*/ 6 h 109"/>
                <a:gd name="T32" fmla="*/ 15 w 607"/>
                <a:gd name="T33" fmla="*/ 3 h 109"/>
                <a:gd name="T34" fmla="*/ 4 w 607"/>
                <a:gd name="T35" fmla="*/ 0 h 109"/>
                <a:gd name="T36" fmla="*/ 0 w 607"/>
                <a:gd name="T37" fmla="*/ 13 h 109"/>
                <a:gd name="T38" fmla="*/ 11 w 607"/>
                <a:gd name="T39" fmla="*/ 16 h 109"/>
                <a:gd name="T40" fmla="*/ 22 w 607"/>
                <a:gd name="T41" fmla="*/ 18 h 109"/>
                <a:gd name="T42" fmla="*/ 34 w 607"/>
                <a:gd name="T43" fmla="*/ 21 h 109"/>
                <a:gd name="T44" fmla="*/ 46 w 607"/>
                <a:gd name="T45" fmla="*/ 23 h 109"/>
                <a:gd name="T46" fmla="*/ 57 w 607"/>
                <a:gd name="T47" fmla="*/ 25 h 109"/>
                <a:gd name="T48" fmla="*/ 69 w 607"/>
                <a:gd name="T49" fmla="*/ 27 h 109"/>
                <a:gd name="T50" fmla="*/ 81 w 607"/>
                <a:gd name="T51" fmla="*/ 29 h 109"/>
                <a:gd name="T52" fmla="*/ 93 w 607"/>
                <a:gd name="T53" fmla="*/ 30 h 109"/>
                <a:gd name="T54" fmla="*/ 105 w 607"/>
                <a:gd name="T55" fmla="*/ 31 h 109"/>
                <a:gd name="T56" fmla="*/ 117 w 607"/>
                <a:gd name="T57" fmla="*/ 32 h 109"/>
                <a:gd name="T58" fmla="*/ 129 w 607"/>
                <a:gd name="T59" fmla="*/ 32 h 109"/>
                <a:gd name="T60" fmla="*/ 140 w 607"/>
                <a:gd name="T61" fmla="*/ 32 h 109"/>
                <a:gd name="T62" fmla="*/ 151 w 607"/>
                <a:gd name="T63" fmla="*/ 31 h 109"/>
                <a:gd name="T64" fmla="*/ 163 w 607"/>
                <a:gd name="T65" fmla="*/ 31 h 109"/>
                <a:gd name="T66" fmla="*/ 173 w 607"/>
                <a:gd name="T67" fmla="*/ 29 h 109"/>
                <a:gd name="T68" fmla="*/ 184 w 607"/>
                <a:gd name="T69" fmla="*/ 27 h 109"/>
                <a:gd name="T70" fmla="*/ 189 w 607"/>
                <a:gd name="T71" fmla="*/ 18 h 109"/>
                <a:gd name="T72" fmla="*/ 176 w 607"/>
                <a:gd name="T73" fmla="*/ 23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7"/>
                <a:gd name="T112" fmla="*/ 0 h 109"/>
                <a:gd name="T113" fmla="*/ 607 w 607"/>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7" h="109">
                  <a:moveTo>
                    <a:pt x="565" y="80"/>
                  </a:moveTo>
                  <a:lnTo>
                    <a:pt x="581" y="50"/>
                  </a:lnTo>
                  <a:lnTo>
                    <a:pt x="549" y="56"/>
                  </a:lnTo>
                  <a:lnTo>
                    <a:pt x="517" y="61"/>
                  </a:lnTo>
                  <a:lnTo>
                    <a:pt x="483" y="63"/>
                  </a:lnTo>
                  <a:lnTo>
                    <a:pt x="448" y="66"/>
                  </a:lnTo>
                  <a:lnTo>
                    <a:pt x="413" y="66"/>
                  </a:lnTo>
                  <a:lnTo>
                    <a:pt x="378" y="64"/>
                  </a:lnTo>
                  <a:lnTo>
                    <a:pt x="340" y="62"/>
                  </a:lnTo>
                  <a:lnTo>
                    <a:pt x="303" y="59"/>
                  </a:lnTo>
                  <a:lnTo>
                    <a:pt x="267" y="54"/>
                  </a:lnTo>
                  <a:lnTo>
                    <a:pt x="229" y="48"/>
                  </a:lnTo>
                  <a:lnTo>
                    <a:pt x="194" y="42"/>
                  </a:lnTo>
                  <a:lnTo>
                    <a:pt x="156" y="35"/>
                  </a:lnTo>
                  <a:lnTo>
                    <a:pt x="118" y="27"/>
                  </a:lnTo>
                  <a:lnTo>
                    <a:pt x="82" y="19"/>
                  </a:lnTo>
                  <a:lnTo>
                    <a:pt x="47" y="10"/>
                  </a:lnTo>
                  <a:lnTo>
                    <a:pt x="12" y="0"/>
                  </a:lnTo>
                  <a:lnTo>
                    <a:pt x="0" y="44"/>
                  </a:lnTo>
                  <a:lnTo>
                    <a:pt x="36" y="53"/>
                  </a:lnTo>
                  <a:lnTo>
                    <a:pt x="72" y="62"/>
                  </a:lnTo>
                  <a:lnTo>
                    <a:pt x="109" y="70"/>
                  </a:lnTo>
                  <a:lnTo>
                    <a:pt x="147" y="78"/>
                  </a:lnTo>
                  <a:lnTo>
                    <a:pt x="184" y="85"/>
                  </a:lnTo>
                  <a:lnTo>
                    <a:pt x="222" y="92"/>
                  </a:lnTo>
                  <a:lnTo>
                    <a:pt x="260" y="98"/>
                  </a:lnTo>
                  <a:lnTo>
                    <a:pt x="299" y="102"/>
                  </a:lnTo>
                  <a:lnTo>
                    <a:pt x="338" y="106"/>
                  </a:lnTo>
                  <a:lnTo>
                    <a:pt x="376" y="108"/>
                  </a:lnTo>
                  <a:lnTo>
                    <a:pt x="413" y="109"/>
                  </a:lnTo>
                  <a:lnTo>
                    <a:pt x="450" y="109"/>
                  </a:lnTo>
                  <a:lnTo>
                    <a:pt x="485" y="107"/>
                  </a:lnTo>
                  <a:lnTo>
                    <a:pt x="522" y="105"/>
                  </a:lnTo>
                  <a:lnTo>
                    <a:pt x="556" y="100"/>
                  </a:lnTo>
                  <a:lnTo>
                    <a:pt x="591" y="93"/>
                  </a:lnTo>
                  <a:lnTo>
                    <a:pt x="607" y="62"/>
                  </a:lnTo>
                  <a:lnTo>
                    <a:pt x="565" y="80"/>
                  </a:lnTo>
                  <a:close/>
                </a:path>
              </a:pathLst>
            </a:custGeom>
            <a:solidFill>
              <a:srgbClr val="000000"/>
            </a:solidFill>
            <a:ln w="9525">
              <a:noFill/>
              <a:round/>
              <a:headEnd/>
              <a:tailEnd/>
            </a:ln>
          </p:spPr>
          <p:txBody>
            <a:bodyPr wrap="none" anchor="ctr"/>
            <a:lstStyle/>
            <a:p>
              <a:endParaRPr lang="pt-BR"/>
            </a:p>
          </p:txBody>
        </p:sp>
        <p:sp>
          <p:nvSpPr>
            <p:cNvPr id="10" name="Freeform 12"/>
            <p:cNvSpPr>
              <a:spLocks noChangeArrowheads="1"/>
            </p:cNvSpPr>
            <p:nvPr/>
          </p:nvSpPr>
          <p:spPr bwMode="auto">
            <a:xfrm>
              <a:off x="5341" y="4043"/>
              <a:ext cx="109" cy="124"/>
            </a:xfrm>
            <a:custGeom>
              <a:avLst/>
              <a:gdLst>
                <a:gd name="T0" fmla="*/ 0 w 350"/>
                <a:gd name="T1" fmla="*/ 9 h 418"/>
                <a:gd name="T2" fmla="*/ 0 w 350"/>
                <a:gd name="T3" fmla="*/ 9 h 418"/>
                <a:gd name="T4" fmla="*/ 7 w 350"/>
                <a:gd name="T5" fmla="*/ 16 h 418"/>
                <a:gd name="T6" fmla="*/ 14 w 350"/>
                <a:gd name="T7" fmla="*/ 22 h 418"/>
                <a:gd name="T8" fmla="*/ 21 w 350"/>
                <a:gd name="T9" fmla="*/ 29 h 418"/>
                <a:gd name="T10" fmla="*/ 28 w 350"/>
                <a:gd name="T11" fmla="*/ 36 h 418"/>
                <a:gd name="T12" fmla="*/ 35 w 350"/>
                <a:gd name="T13" fmla="*/ 42 h 418"/>
                <a:gd name="T14" fmla="*/ 42 w 350"/>
                <a:gd name="T15" fmla="*/ 49 h 418"/>
                <a:gd name="T16" fmla="*/ 48 w 350"/>
                <a:gd name="T17" fmla="*/ 56 h 418"/>
                <a:gd name="T18" fmla="*/ 55 w 350"/>
                <a:gd name="T19" fmla="*/ 63 h 418"/>
                <a:gd name="T20" fmla="*/ 61 w 350"/>
                <a:gd name="T21" fmla="*/ 70 h 418"/>
                <a:gd name="T22" fmla="*/ 66 w 350"/>
                <a:gd name="T23" fmla="*/ 77 h 418"/>
                <a:gd name="T24" fmla="*/ 72 w 350"/>
                <a:gd name="T25" fmla="*/ 85 h 418"/>
                <a:gd name="T26" fmla="*/ 78 w 350"/>
                <a:gd name="T27" fmla="*/ 92 h 418"/>
                <a:gd name="T28" fmla="*/ 83 w 350"/>
                <a:gd name="T29" fmla="*/ 100 h 418"/>
                <a:gd name="T30" fmla="*/ 88 w 350"/>
                <a:gd name="T31" fmla="*/ 108 h 418"/>
                <a:gd name="T32" fmla="*/ 92 w 350"/>
                <a:gd name="T33" fmla="*/ 116 h 418"/>
                <a:gd name="T34" fmla="*/ 96 w 350"/>
                <a:gd name="T35" fmla="*/ 124 h 418"/>
                <a:gd name="T36" fmla="*/ 109 w 350"/>
                <a:gd name="T37" fmla="*/ 119 h 418"/>
                <a:gd name="T38" fmla="*/ 104 w 350"/>
                <a:gd name="T39" fmla="*/ 110 h 418"/>
                <a:gd name="T40" fmla="*/ 100 w 350"/>
                <a:gd name="T41" fmla="*/ 101 h 418"/>
                <a:gd name="T42" fmla="*/ 95 w 350"/>
                <a:gd name="T43" fmla="*/ 93 h 418"/>
                <a:gd name="T44" fmla="*/ 89 w 350"/>
                <a:gd name="T45" fmla="*/ 85 h 418"/>
                <a:gd name="T46" fmla="*/ 83 w 350"/>
                <a:gd name="T47" fmla="*/ 77 h 418"/>
                <a:gd name="T48" fmla="*/ 78 w 350"/>
                <a:gd name="T49" fmla="*/ 69 h 418"/>
                <a:gd name="T50" fmla="*/ 71 w 350"/>
                <a:gd name="T51" fmla="*/ 62 h 418"/>
                <a:gd name="T52" fmla="*/ 65 w 350"/>
                <a:gd name="T53" fmla="*/ 55 h 418"/>
                <a:gd name="T54" fmla="*/ 59 w 350"/>
                <a:gd name="T55" fmla="*/ 47 h 418"/>
                <a:gd name="T56" fmla="*/ 52 w 350"/>
                <a:gd name="T57" fmla="*/ 40 h 418"/>
                <a:gd name="T58" fmla="*/ 45 w 350"/>
                <a:gd name="T59" fmla="*/ 33 h 418"/>
                <a:gd name="T60" fmla="*/ 38 w 350"/>
                <a:gd name="T61" fmla="*/ 26 h 418"/>
                <a:gd name="T62" fmla="*/ 31 w 350"/>
                <a:gd name="T63" fmla="*/ 19 h 418"/>
                <a:gd name="T64" fmla="*/ 24 w 350"/>
                <a:gd name="T65" fmla="*/ 13 h 418"/>
                <a:gd name="T66" fmla="*/ 17 w 350"/>
                <a:gd name="T67" fmla="*/ 6 h 418"/>
                <a:gd name="T68" fmla="*/ 9 w 350"/>
                <a:gd name="T69" fmla="*/ 0 h 418"/>
                <a:gd name="T70" fmla="*/ 9 w 350"/>
                <a:gd name="T71" fmla="*/ 0 h 418"/>
                <a:gd name="T72" fmla="*/ 0 w 350"/>
                <a:gd name="T73" fmla="*/ 9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8"/>
                <a:gd name="T113" fmla="*/ 350 w 350"/>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8">
                  <a:moveTo>
                    <a:pt x="0" y="32"/>
                  </a:moveTo>
                  <a:lnTo>
                    <a:pt x="0" y="32"/>
                  </a:lnTo>
                  <a:lnTo>
                    <a:pt x="24" y="53"/>
                  </a:lnTo>
                  <a:lnTo>
                    <a:pt x="46" y="75"/>
                  </a:lnTo>
                  <a:lnTo>
                    <a:pt x="68" y="97"/>
                  </a:lnTo>
                  <a:lnTo>
                    <a:pt x="91" y="120"/>
                  </a:lnTo>
                  <a:lnTo>
                    <a:pt x="113" y="142"/>
                  </a:lnTo>
                  <a:lnTo>
                    <a:pt x="135" y="164"/>
                  </a:lnTo>
                  <a:lnTo>
                    <a:pt x="155" y="188"/>
                  </a:lnTo>
                  <a:lnTo>
                    <a:pt x="176" y="211"/>
                  </a:lnTo>
                  <a:lnTo>
                    <a:pt x="195" y="235"/>
                  </a:lnTo>
                  <a:lnTo>
                    <a:pt x="213" y="261"/>
                  </a:lnTo>
                  <a:lnTo>
                    <a:pt x="232" y="286"/>
                  </a:lnTo>
                  <a:lnTo>
                    <a:pt x="249" y="311"/>
                  </a:lnTo>
                  <a:lnTo>
                    <a:pt x="265" y="337"/>
                  </a:lnTo>
                  <a:lnTo>
                    <a:pt x="281" y="365"/>
                  </a:lnTo>
                  <a:lnTo>
                    <a:pt x="296" y="391"/>
                  </a:lnTo>
                  <a:lnTo>
                    <a:pt x="308" y="418"/>
                  </a:lnTo>
                  <a:lnTo>
                    <a:pt x="350" y="400"/>
                  </a:lnTo>
                  <a:lnTo>
                    <a:pt x="335" y="370"/>
                  </a:lnTo>
                  <a:lnTo>
                    <a:pt x="320" y="342"/>
                  </a:lnTo>
                  <a:lnTo>
                    <a:pt x="304" y="314"/>
                  </a:lnTo>
                  <a:lnTo>
                    <a:pt x="286" y="286"/>
                  </a:lnTo>
                  <a:lnTo>
                    <a:pt x="268" y="261"/>
                  </a:lnTo>
                  <a:lnTo>
                    <a:pt x="250" y="233"/>
                  </a:lnTo>
                  <a:lnTo>
                    <a:pt x="229" y="208"/>
                  </a:lnTo>
                  <a:lnTo>
                    <a:pt x="210" y="184"/>
                  </a:lnTo>
                  <a:lnTo>
                    <a:pt x="189" y="159"/>
                  </a:lnTo>
                  <a:lnTo>
                    <a:pt x="167" y="135"/>
                  </a:lnTo>
                  <a:lnTo>
                    <a:pt x="145" y="112"/>
                  </a:lnTo>
                  <a:lnTo>
                    <a:pt x="123" y="88"/>
                  </a:lnTo>
                  <a:lnTo>
                    <a:pt x="100" y="65"/>
                  </a:lnTo>
                  <a:lnTo>
                    <a:pt x="76" y="43"/>
                  </a:lnTo>
                  <a:lnTo>
                    <a:pt x="53" y="21"/>
                  </a:lnTo>
                  <a:lnTo>
                    <a:pt x="29" y="0"/>
                  </a:lnTo>
                  <a:lnTo>
                    <a:pt x="0" y="32"/>
                  </a:lnTo>
                  <a:close/>
                </a:path>
              </a:pathLst>
            </a:custGeom>
            <a:solidFill>
              <a:srgbClr val="000000"/>
            </a:solidFill>
            <a:ln w="9525">
              <a:noFill/>
              <a:round/>
              <a:headEnd/>
              <a:tailEnd/>
            </a:ln>
          </p:spPr>
          <p:txBody>
            <a:bodyPr wrap="none" anchor="ctr"/>
            <a:lstStyle/>
            <a:p>
              <a:endParaRPr lang="pt-BR"/>
            </a:p>
          </p:txBody>
        </p:sp>
        <p:sp>
          <p:nvSpPr>
            <p:cNvPr id="11" name="Freeform 13"/>
            <p:cNvSpPr>
              <a:spLocks noChangeArrowheads="1"/>
            </p:cNvSpPr>
            <p:nvPr/>
          </p:nvSpPr>
          <p:spPr bwMode="auto">
            <a:xfrm>
              <a:off x="5223" y="3973"/>
              <a:ext cx="127" cy="80"/>
            </a:xfrm>
            <a:custGeom>
              <a:avLst/>
              <a:gdLst>
                <a:gd name="T0" fmla="*/ 3 w 405"/>
                <a:gd name="T1" fmla="*/ 13 h 270"/>
                <a:gd name="T2" fmla="*/ 0 w 405"/>
                <a:gd name="T3" fmla="*/ 12 h 270"/>
                <a:gd name="T4" fmla="*/ 8 w 405"/>
                <a:gd name="T5" fmla="*/ 15 h 270"/>
                <a:gd name="T6" fmla="*/ 15 w 405"/>
                <a:gd name="T7" fmla="*/ 19 h 270"/>
                <a:gd name="T8" fmla="*/ 23 w 405"/>
                <a:gd name="T9" fmla="*/ 22 h 270"/>
                <a:gd name="T10" fmla="*/ 31 w 405"/>
                <a:gd name="T11" fmla="*/ 26 h 270"/>
                <a:gd name="T12" fmla="*/ 38 w 405"/>
                <a:gd name="T13" fmla="*/ 29 h 270"/>
                <a:gd name="T14" fmla="*/ 46 w 405"/>
                <a:gd name="T15" fmla="*/ 33 h 270"/>
                <a:gd name="T16" fmla="*/ 54 w 405"/>
                <a:gd name="T17" fmla="*/ 38 h 270"/>
                <a:gd name="T18" fmla="*/ 61 w 405"/>
                <a:gd name="T19" fmla="*/ 42 h 270"/>
                <a:gd name="T20" fmla="*/ 69 w 405"/>
                <a:gd name="T21" fmla="*/ 46 h 270"/>
                <a:gd name="T22" fmla="*/ 77 w 405"/>
                <a:gd name="T23" fmla="*/ 50 h 270"/>
                <a:gd name="T24" fmla="*/ 84 w 405"/>
                <a:gd name="T25" fmla="*/ 55 h 270"/>
                <a:gd name="T26" fmla="*/ 91 w 405"/>
                <a:gd name="T27" fmla="*/ 60 h 270"/>
                <a:gd name="T28" fmla="*/ 98 w 405"/>
                <a:gd name="T29" fmla="*/ 65 h 270"/>
                <a:gd name="T30" fmla="*/ 105 w 405"/>
                <a:gd name="T31" fmla="*/ 70 h 270"/>
                <a:gd name="T32" fmla="*/ 112 w 405"/>
                <a:gd name="T33" fmla="*/ 75 h 270"/>
                <a:gd name="T34" fmla="*/ 118 w 405"/>
                <a:gd name="T35" fmla="*/ 80 h 270"/>
                <a:gd name="T36" fmla="*/ 127 w 405"/>
                <a:gd name="T37" fmla="*/ 71 h 270"/>
                <a:gd name="T38" fmla="*/ 120 w 405"/>
                <a:gd name="T39" fmla="*/ 65 h 270"/>
                <a:gd name="T40" fmla="*/ 114 w 405"/>
                <a:gd name="T41" fmla="*/ 60 h 270"/>
                <a:gd name="T42" fmla="*/ 107 w 405"/>
                <a:gd name="T43" fmla="*/ 55 h 270"/>
                <a:gd name="T44" fmla="*/ 99 w 405"/>
                <a:gd name="T45" fmla="*/ 49 h 270"/>
                <a:gd name="T46" fmla="*/ 92 w 405"/>
                <a:gd name="T47" fmla="*/ 44 h 270"/>
                <a:gd name="T48" fmla="*/ 84 w 405"/>
                <a:gd name="T49" fmla="*/ 39 h 270"/>
                <a:gd name="T50" fmla="*/ 76 w 405"/>
                <a:gd name="T51" fmla="*/ 35 h 270"/>
                <a:gd name="T52" fmla="*/ 69 w 405"/>
                <a:gd name="T53" fmla="*/ 31 h 270"/>
                <a:gd name="T54" fmla="*/ 61 w 405"/>
                <a:gd name="T55" fmla="*/ 26 h 270"/>
                <a:gd name="T56" fmla="*/ 52 w 405"/>
                <a:gd name="T57" fmla="*/ 22 h 270"/>
                <a:gd name="T58" fmla="*/ 45 w 405"/>
                <a:gd name="T59" fmla="*/ 18 h 270"/>
                <a:gd name="T60" fmla="*/ 37 w 405"/>
                <a:gd name="T61" fmla="*/ 14 h 270"/>
                <a:gd name="T62" fmla="*/ 29 w 405"/>
                <a:gd name="T63" fmla="*/ 10 h 270"/>
                <a:gd name="T64" fmla="*/ 21 w 405"/>
                <a:gd name="T65" fmla="*/ 7 h 270"/>
                <a:gd name="T66" fmla="*/ 13 w 405"/>
                <a:gd name="T67" fmla="*/ 3 h 270"/>
                <a:gd name="T68" fmla="*/ 6 w 405"/>
                <a:gd name="T69" fmla="*/ 0 h 270"/>
                <a:gd name="T70" fmla="*/ 3 w 405"/>
                <a:gd name="T71" fmla="*/ 0 h 270"/>
                <a:gd name="T72" fmla="*/ 3 w 405"/>
                <a:gd name="T73" fmla="*/ 13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5"/>
                <a:gd name="T112" fmla="*/ 0 h 270"/>
                <a:gd name="T113" fmla="*/ 405 w 405"/>
                <a:gd name="T114" fmla="*/ 270 h 2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5" h="270">
                  <a:moveTo>
                    <a:pt x="8" y="43"/>
                  </a:moveTo>
                  <a:lnTo>
                    <a:pt x="0" y="42"/>
                  </a:lnTo>
                  <a:lnTo>
                    <a:pt x="24" y="52"/>
                  </a:lnTo>
                  <a:lnTo>
                    <a:pt x="48" y="64"/>
                  </a:lnTo>
                  <a:lnTo>
                    <a:pt x="74" y="75"/>
                  </a:lnTo>
                  <a:lnTo>
                    <a:pt x="98" y="87"/>
                  </a:lnTo>
                  <a:lnTo>
                    <a:pt x="122" y="99"/>
                  </a:lnTo>
                  <a:lnTo>
                    <a:pt x="147" y="113"/>
                  </a:lnTo>
                  <a:lnTo>
                    <a:pt x="171" y="127"/>
                  </a:lnTo>
                  <a:lnTo>
                    <a:pt x="196" y="142"/>
                  </a:lnTo>
                  <a:lnTo>
                    <a:pt x="220" y="156"/>
                  </a:lnTo>
                  <a:lnTo>
                    <a:pt x="244" y="170"/>
                  </a:lnTo>
                  <a:lnTo>
                    <a:pt x="267" y="186"/>
                  </a:lnTo>
                  <a:lnTo>
                    <a:pt x="291" y="202"/>
                  </a:lnTo>
                  <a:lnTo>
                    <a:pt x="313" y="218"/>
                  </a:lnTo>
                  <a:lnTo>
                    <a:pt x="334" y="235"/>
                  </a:lnTo>
                  <a:lnTo>
                    <a:pt x="356" y="253"/>
                  </a:lnTo>
                  <a:lnTo>
                    <a:pt x="376" y="270"/>
                  </a:lnTo>
                  <a:lnTo>
                    <a:pt x="405" y="238"/>
                  </a:lnTo>
                  <a:lnTo>
                    <a:pt x="384" y="218"/>
                  </a:lnTo>
                  <a:lnTo>
                    <a:pt x="362" y="201"/>
                  </a:lnTo>
                  <a:lnTo>
                    <a:pt x="340" y="184"/>
                  </a:lnTo>
                  <a:lnTo>
                    <a:pt x="316" y="166"/>
                  </a:lnTo>
                  <a:lnTo>
                    <a:pt x="292" y="150"/>
                  </a:lnTo>
                  <a:lnTo>
                    <a:pt x="269" y="133"/>
                  </a:lnTo>
                  <a:lnTo>
                    <a:pt x="243" y="117"/>
                  </a:lnTo>
                  <a:lnTo>
                    <a:pt x="219" y="103"/>
                  </a:lnTo>
                  <a:lnTo>
                    <a:pt x="194" y="88"/>
                  </a:lnTo>
                  <a:lnTo>
                    <a:pt x="167" y="74"/>
                  </a:lnTo>
                  <a:lnTo>
                    <a:pt x="142" y="60"/>
                  </a:lnTo>
                  <a:lnTo>
                    <a:pt x="118" y="48"/>
                  </a:lnTo>
                  <a:lnTo>
                    <a:pt x="92" y="34"/>
                  </a:lnTo>
                  <a:lnTo>
                    <a:pt x="67" y="22"/>
                  </a:lnTo>
                  <a:lnTo>
                    <a:pt x="43" y="11"/>
                  </a:lnTo>
                  <a:lnTo>
                    <a:pt x="19" y="1"/>
                  </a:lnTo>
                  <a:lnTo>
                    <a:pt x="11" y="0"/>
                  </a:lnTo>
                  <a:lnTo>
                    <a:pt x="8" y="43"/>
                  </a:lnTo>
                  <a:close/>
                </a:path>
              </a:pathLst>
            </a:custGeom>
            <a:solidFill>
              <a:srgbClr val="000000"/>
            </a:solidFill>
            <a:ln w="9525">
              <a:noFill/>
              <a:round/>
              <a:headEnd/>
              <a:tailEnd/>
            </a:ln>
          </p:spPr>
          <p:txBody>
            <a:bodyPr wrap="none" anchor="ctr"/>
            <a:lstStyle/>
            <a:p>
              <a:endParaRPr lang="pt-BR"/>
            </a:p>
          </p:txBody>
        </p:sp>
        <p:sp>
          <p:nvSpPr>
            <p:cNvPr id="12" name="Freeform 14"/>
            <p:cNvSpPr>
              <a:spLocks noChangeArrowheads="1"/>
            </p:cNvSpPr>
            <p:nvPr/>
          </p:nvSpPr>
          <p:spPr bwMode="auto">
            <a:xfrm>
              <a:off x="5038" y="3961"/>
              <a:ext cx="189" cy="25"/>
            </a:xfrm>
            <a:custGeom>
              <a:avLst/>
              <a:gdLst>
                <a:gd name="T0" fmla="*/ 1 w 604"/>
                <a:gd name="T1" fmla="*/ 13 h 82"/>
                <a:gd name="T2" fmla="*/ 0 w 604"/>
                <a:gd name="T3" fmla="*/ 13 h 82"/>
                <a:gd name="T4" fmla="*/ 12 w 604"/>
                <a:gd name="T5" fmla="*/ 14 h 82"/>
                <a:gd name="T6" fmla="*/ 24 w 604"/>
                <a:gd name="T7" fmla="*/ 15 h 82"/>
                <a:gd name="T8" fmla="*/ 35 w 604"/>
                <a:gd name="T9" fmla="*/ 15 h 82"/>
                <a:gd name="T10" fmla="*/ 47 w 604"/>
                <a:gd name="T11" fmla="*/ 16 h 82"/>
                <a:gd name="T12" fmla="*/ 59 w 604"/>
                <a:gd name="T13" fmla="*/ 17 h 82"/>
                <a:gd name="T14" fmla="*/ 71 w 604"/>
                <a:gd name="T15" fmla="*/ 17 h 82"/>
                <a:gd name="T16" fmla="*/ 83 w 604"/>
                <a:gd name="T17" fmla="*/ 18 h 82"/>
                <a:gd name="T18" fmla="*/ 95 w 604"/>
                <a:gd name="T19" fmla="*/ 19 h 82"/>
                <a:gd name="T20" fmla="*/ 106 w 604"/>
                <a:gd name="T21" fmla="*/ 20 h 82"/>
                <a:gd name="T22" fmla="*/ 118 w 604"/>
                <a:gd name="T23" fmla="*/ 20 h 82"/>
                <a:gd name="T24" fmla="*/ 130 w 604"/>
                <a:gd name="T25" fmla="*/ 21 h 82"/>
                <a:gd name="T26" fmla="*/ 141 w 604"/>
                <a:gd name="T27" fmla="*/ 22 h 82"/>
                <a:gd name="T28" fmla="*/ 153 w 604"/>
                <a:gd name="T29" fmla="*/ 23 h 82"/>
                <a:gd name="T30" fmla="*/ 165 w 604"/>
                <a:gd name="T31" fmla="*/ 24 h 82"/>
                <a:gd name="T32" fmla="*/ 176 w 604"/>
                <a:gd name="T33" fmla="*/ 24 h 82"/>
                <a:gd name="T34" fmla="*/ 188 w 604"/>
                <a:gd name="T35" fmla="*/ 25 h 82"/>
                <a:gd name="T36" fmla="*/ 189 w 604"/>
                <a:gd name="T37" fmla="*/ 12 h 82"/>
                <a:gd name="T38" fmla="*/ 177 w 604"/>
                <a:gd name="T39" fmla="*/ 11 h 82"/>
                <a:gd name="T40" fmla="*/ 165 w 604"/>
                <a:gd name="T41" fmla="*/ 10 h 82"/>
                <a:gd name="T42" fmla="*/ 154 w 604"/>
                <a:gd name="T43" fmla="*/ 9 h 82"/>
                <a:gd name="T44" fmla="*/ 142 w 604"/>
                <a:gd name="T45" fmla="*/ 9 h 82"/>
                <a:gd name="T46" fmla="*/ 130 w 604"/>
                <a:gd name="T47" fmla="*/ 8 h 82"/>
                <a:gd name="T48" fmla="*/ 118 w 604"/>
                <a:gd name="T49" fmla="*/ 7 h 82"/>
                <a:gd name="T50" fmla="*/ 107 w 604"/>
                <a:gd name="T51" fmla="*/ 6 h 82"/>
                <a:gd name="T52" fmla="*/ 95 w 604"/>
                <a:gd name="T53" fmla="*/ 6 h 82"/>
                <a:gd name="T54" fmla="*/ 83 w 604"/>
                <a:gd name="T55" fmla="*/ 5 h 82"/>
                <a:gd name="T56" fmla="*/ 71 w 604"/>
                <a:gd name="T57" fmla="*/ 4 h 82"/>
                <a:gd name="T58" fmla="*/ 60 w 604"/>
                <a:gd name="T59" fmla="*/ 3 h 82"/>
                <a:gd name="T60" fmla="*/ 48 w 604"/>
                <a:gd name="T61" fmla="*/ 3 h 82"/>
                <a:gd name="T62" fmla="*/ 36 w 604"/>
                <a:gd name="T63" fmla="*/ 2 h 82"/>
                <a:gd name="T64" fmla="*/ 25 w 604"/>
                <a:gd name="T65" fmla="*/ 1 h 82"/>
                <a:gd name="T66" fmla="*/ 13 w 604"/>
                <a:gd name="T67" fmla="*/ 1 h 82"/>
                <a:gd name="T68" fmla="*/ 1 w 604"/>
                <a:gd name="T69" fmla="*/ 0 h 82"/>
                <a:gd name="T70" fmla="*/ 0 w 604"/>
                <a:gd name="T71" fmla="*/ 0 h 82"/>
                <a:gd name="T72" fmla="*/ 1 w 604"/>
                <a:gd name="T73" fmla="*/ 13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4"/>
                <a:gd name="T112" fmla="*/ 0 h 82"/>
                <a:gd name="T113" fmla="*/ 604 w 604"/>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4" h="82">
                  <a:moveTo>
                    <a:pt x="4" y="43"/>
                  </a:moveTo>
                  <a:lnTo>
                    <a:pt x="1" y="43"/>
                  </a:lnTo>
                  <a:lnTo>
                    <a:pt x="39" y="45"/>
                  </a:lnTo>
                  <a:lnTo>
                    <a:pt x="76" y="48"/>
                  </a:lnTo>
                  <a:lnTo>
                    <a:pt x="113" y="50"/>
                  </a:lnTo>
                  <a:lnTo>
                    <a:pt x="151" y="52"/>
                  </a:lnTo>
                  <a:lnTo>
                    <a:pt x="188" y="55"/>
                  </a:lnTo>
                  <a:lnTo>
                    <a:pt x="226" y="57"/>
                  </a:lnTo>
                  <a:lnTo>
                    <a:pt x="264" y="60"/>
                  </a:lnTo>
                  <a:lnTo>
                    <a:pt x="302" y="63"/>
                  </a:lnTo>
                  <a:lnTo>
                    <a:pt x="338" y="65"/>
                  </a:lnTo>
                  <a:lnTo>
                    <a:pt x="376" y="67"/>
                  </a:lnTo>
                  <a:lnTo>
                    <a:pt x="414" y="69"/>
                  </a:lnTo>
                  <a:lnTo>
                    <a:pt x="451" y="72"/>
                  </a:lnTo>
                  <a:lnTo>
                    <a:pt x="489" y="74"/>
                  </a:lnTo>
                  <a:lnTo>
                    <a:pt x="526" y="78"/>
                  </a:lnTo>
                  <a:lnTo>
                    <a:pt x="564" y="80"/>
                  </a:lnTo>
                  <a:lnTo>
                    <a:pt x="601" y="82"/>
                  </a:lnTo>
                  <a:lnTo>
                    <a:pt x="604" y="39"/>
                  </a:lnTo>
                  <a:lnTo>
                    <a:pt x="566" y="36"/>
                  </a:lnTo>
                  <a:lnTo>
                    <a:pt x="528" y="34"/>
                  </a:lnTo>
                  <a:lnTo>
                    <a:pt x="492" y="31"/>
                  </a:lnTo>
                  <a:lnTo>
                    <a:pt x="454" y="28"/>
                  </a:lnTo>
                  <a:lnTo>
                    <a:pt x="416" y="26"/>
                  </a:lnTo>
                  <a:lnTo>
                    <a:pt x="378" y="24"/>
                  </a:lnTo>
                  <a:lnTo>
                    <a:pt x="341" y="21"/>
                  </a:lnTo>
                  <a:lnTo>
                    <a:pt x="304" y="19"/>
                  </a:lnTo>
                  <a:lnTo>
                    <a:pt x="266" y="17"/>
                  </a:lnTo>
                  <a:lnTo>
                    <a:pt x="228" y="13"/>
                  </a:lnTo>
                  <a:lnTo>
                    <a:pt x="191" y="11"/>
                  </a:lnTo>
                  <a:lnTo>
                    <a:pt x="153" y="9"/>
                  </a:lnTo>
                  <a:lnTo>
                    <a:pt x="115" y="7"/>
                  </a:lnTo>
                  <a:lnTo>
                    <a:pt x="79" y="4"/>
                  </a:lnTo>
                  <a:lnTo>
                    <a:pt x="41" y="2"/>
                  </a:lnTo>
                  <a:lnTo>
                    <a:pt x="3" y="0"/>
                  </a:lnTo>
                  <a:lnTo>
                    <a:pt x="0" y="0"/>
                  </a:lnTo>
                  <a:lnTo>
                    <a:pt x="4" y="43"/>
                  </a:lnTo>
                  <a:close/>
                </a:path>
              </a:pathLst>
            </a:custGeom>
            <a:solidFill>
              <a:srgbClr val="000000"/>
            </a:solidFill>
            <a:ln w="9525">
              <a:noFill/>
              <a:round/>
              <a:headEnd/>
              <a:tailEnd/>
            </a:ln>
          </p:spPr>
          <p:txBody>
            <a:bodyPr wrap="none" anchor="ctr"/>
            <a:lstStyle/>
            <a:p>
              <a:endParaRPr lang="pt-BR"/>
            </a:p>
          </p:txBody>
        </p:sp>
        <p:sp>
          <p:nvSpPr>
            <p:cNvPr id="13" name="Freeform 15"/>
            <p:cNvSpPr>
              <a:spLocks noChangeArrowheads="1"/>
            </p:cNvSpPr>
            <p:nvPr/>
          </p:nvSpPr>
          <p:spPr bwMode="auto">
            <a:xfrm>
              <a:off x="4907" y="3961"/>
              <a:ext cx="133" cy="38"/>
            </a:xfrm>
            <a:custGeom>
              <a:avLst/>
              <a:gdLst>
                <a:gd name="T0" fmla="*/ 5 w 430"/>
                <a:gd name="T1" fmla="*/ 38 h 126"/>
                <a:gd name="T2" fmla="*/ 5 w 430"/>
                <a:gd name="T3" fmla="*/ 38 h 126"/>
                <a:gd name="T4" fmla="*/ 13 w 430"/>
                <a:gd name="T5" fmla="*/ 35 h 126"/>
                <a:gd name="T6" fmla="*/ 20 w 430"/>
                <a:gd name="T7" fmla="*/ 32 h 126"/>
                <a:gd name="T8" fmla="*/ 28 w 430"/>
                <a:gd name="T9" fmla="*/ 30 h 126"/>
                <a:gd name="T10" fmla="*/ 36 w 430"/>
                <a:gd name="T11" fmla="*/ 28 h 126"/>
                <a:gd name="T12" fmla="*/ 44 w 430"/>
                <a:gd name="T13" fmla="*/ 26 h 126"/>
                <a:gd name="T14" fmla="*/ 51 w 430"/>
                <a:gd name="T15" fmla="*/ 24 h 126"/>
                <a:gd name="T16" fmla="*/ 59 w 430"/>
                <a:gd name="T17" fmla="*/ 23 h 126"/>
                <a:gd name="T18" fmla="*/ 68 w 430"/>
                <a:gd name="T19" fmla="*/ 21 h 126"/>
                <a:gd name="T20" fmla="*/ 75 w 430"/>
                <a:gd name="T21" fmla="*/ 20 h 126"/>
                <a:gd name="T22" fmla="*/ 84 w 430"/>
                <a:gd name="T23" fmla="*/ 18 h 126"/>
                <a:gd name="T24" fmla="*/ 92 w 430"/>
                <a:gd name="T25" fmla="*/ 17 h 126"/>
                <a:gd name="T26" fmla="*/ 100 w 430"/>
                <a:gd name="T27" fmla="*/ 16 h 126"/>
                <a:gd name="T28" fmla="*/ 108 w 430"/>
                <a:gd name="T29" fmla="*/ 15 h 126"/>
                <a:gd name="T30" fmla="*/ 116 w 430"/>
                <a:gd name="T31" fmla="*/ 14 h 126"/>
                <a:gd name="T32" fmla="*/ 125 w 430"/>
                <a:gd name="T33" fmla="*/ 14 h 126"/>
                <a:gd name="T34" fmla="*/ 133 w 430"/>
                <a:gd name="T35" fmla="*/ 13 h 126"/>
                <a:gd name="T36" fmla="*/ 132 w 430"/>
                <a:gd name="T37" fmla="*/ 0 h 126"/>
                <a:gd name="T38" fmla="*/ 123 w 430"/>
                <a:gd name="T39" fmla="*/ 1 h 126"/>
                <a:gd name="T40" fmla="*/ 115 w 430"/>
                <a:gd name="T41" fmla="*/ 1 h 126"/>
                <a:gd name="T42" fmla="*/ 106 w 430"/>
                <a:gd name="T43" fmla="*/ 2 h 126"/>
                <a:gd name="T44" fmla="*/ 98 w 430"/>
                <a:gd name="T45" fmla="*/ 3 h 126"/>
                <a:gd name="T46" fmla="*/ 90 w 430"/>
                <a:gd name="T47" fmla="*/ 4 h 126"/>
                <a:gd name="T48" fmla="*/ 81 w 430"/>
                <a:gd name="T49" fmla="*/ 5 h 126"/>
                <a:gd name="T50" fmla="*/ 73 w 430"/>
                <a:gd name="T51" fmla="*/ 6 h 126"/>
                <a:gd name="T52" fmla="*/ 65 w 430"/>
                <a:gd name="T53" fmla="*/ 8 h 126"/>
                <a:gd name="T54" fmla="*/ 57 w 430"/>
                <a:gd name="T55" fmla="*/ 10 h 126"/>
                <a:gd name="T56" fmla="*/ 49 w 430"/>
                <a:gd name="T57" fmla="*/ 11 h 126"/>
                <a:gd name="T58" fmla="*/ 40 w 430"/>
                <a:gd name="T59" fmla="*/ 13 h 126"/>
                <a:gd name="T60" fmla="*/ 32 w 430"/>
                <a:gd name="T61" fmla="*/ 15 h 126"/>
                <a:gd name="T62" fmla="*/ 24 w 430"/>
                <a:gd name="T63" fmla="*/ 17 h 126"/>
                <a:gd name="T64" fmla="*/ 16 w 430"/>
                <a:gd name="T65" fmla="*/ 20 h 126"/>
                <a:gd name="T66" fmla="*/ 8 w 430"/>
                <a:gd name="T67" fmla="*/ 23 h 126"/>
                <a:gd name="T68" fmla="*/ 0 w 430"/>
                <a:gd name="T69" fmla="*/ 25 h 126"/>
                <a:gd name="T70" fmla="*/ 0 w 430"/>
                <a:gd name="T71" fmla="*/ 25 h 126"/>
                <a:gd name="T72" fmla="*/ 5 w 430"/>
                <a:gd name="T73" fmla="*/ 38 h 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0"/>
                <a:gd name="T112" fmla="*/ 0 h 126"/>
                <a:gd name="T113" fmla="*/ 430 w 430"/>
                <a:gd name="T114" fmla="*/ 126 h 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0" h="126">
                  <a:moveTo>
                    <a:pt x="16" y="126"/>
                  </a:moveTo>
                  <a:lnTo>
                    <a:pt x="16" y="126"/>
                  </a:lnTo>
                  <a:lnTo>
                    <a:pt x="41" y="116"/>
                  </a:lnTo>
                  <a:lnTo>
                    <a:pt x="65" y="107"/>
                  </a:lnTo>
                  <a:lnTo>
                    <a:pt x="89" y="100"/>
                  </a:lnTo>
                  <a:lnTo>
                    <a:pt x="116" y="94"/>
                  </a:lnTo>
                  <a:lnTo>
                    <a:pt x="141" y="87"/>
                  </a:lnTo>
                  <a:lnTo>
                    <a:pt x="166" y="81"/>
                  </a:lnTo>
                  <a:lnTo>
                    <a:pt x="192" y="75"/>
                  </a:lnTo>
                  <a:lnTo>
                    <a:pt x="219" y="69"/>
                  </a:lnTo>
                  <a:lnTo>
                    <a:pt x="244" y="65"/>
                  </a:lnTo>
                  <a:lnTo>
                    <a:pt x="270" y="61"/>
                  </a:lnTo>
                  <a:lnTo>
                    <a:pt x="296" y="57"/>
                  </a:lnTo>
                  <a:lnTo>
                    <a:pt x="323" y="53"/>
                  </a:lnTo>
                  <a:lnTo>
                    <a:pt x="349" y="51"/>
                  </a:lnTo>
                  <a:lnTo>
                    <a:pt x="376" y="48"/>
                  </a:lnTo>
                  <a:lnTo>
                    <a:pt x="403" y="45"/>
                  </a:lnTo>
                  <a:lnTo>
                    <a:pt x="430" y="43"/>
                  </a:lnTo>
                  <a:lnTo>
                    <a:pt x="426" y="0"/>
                  </a:lnTo>
                  <a:lnTo>
                    <a:pt x="398" y="2"/>
                  </a:lnTo>
                  <a:lnTo>
                    <a:pt x="372" y="4"/>
                  </a:lnTo>
                  <a:lnTo>
                    <a:pt x="344" y="8"/>
                  </a:lnTo>
                  <a:lnTo>
                    <a:pt x="318" y="10"/>
                  </a:lnTo>
                  <a:lnTo>
                    <a:pt x="290" y="13"/>
                  </a:lnTo>
                  <a:lnTo>
                    <a:pt x="263" y="18"/>
                  </a:lnTo>
                  <a:lnTo>
                    <a:pt x="237" y="21"/>
                  </a:lnTo>
                  <a:lnTo>
                    <a:pt x="209" y="26"/>
                  </a:lnTo>
                  <a:lnTo>
                    <a:pt x="183" y="32"/>
                  </a:lnTo>
                  <a:lnTo>
                    <a:pt x="157" y="37"/>
                  </a:lnTo>
                  <a:lnTo>
                    <a:pt x="129" y="43"/>
                  </a:lnTo>
                  <a:lnTo>
                    <a:pt x="104" y="50"/>
                  </a:lnTo>
                  <a:lnTo>
                    <a:pt x="78" y="57"/>
                  </a:lnTo>
                  <a:lnTo>
                    <a:pt x="52" y="66"/>
                  </a:lnTo>
                  <a:lnTo>
                    <a:pt x="25" y="75"/>
                  </a:lnTo>
                  <a:lnTo>
                    <a:pt x="0" y="84"/>
                  </a:lnTo>
                  <a:lnTo>
                    <a:pt x="16" y="126"/>
                  </a:lnTo>
                  <a:close/>
                </a:path>
              </a:pathLst>
            </a:custGeom>
            <a:solidFill>
              <a:srgbClr val="000000"/>
            </a:solidFill>
            <a:ln w="9525">
              <a:noFill/>
              <a:round/>
              <a:headEnd/>
              <a:tailEnd/>
            </a:ln>
          </p:spPr>
          <p:txBody>
            <a:bodyPr wrap="none" anchor="ctr"/>
            <a:lstStyle/>
            <a:p>
              <a:endParaRPr lang="pt-BR"/>
            </a:p>
          </p:txBody>
        </p:sp>
        <p:sp>
          <p:nvSpPr>
            <p:cNvPr id="14" name="Freeform 16"/>
            <p:cNvSpPr>
              <a:spLocks noChangeArrowheads="1"/>
            </p:cNvSpPr>
            <p:nvPr/>
          </p:nvSpPr>
          <p:spPr bwMode="auto">
            <a:xfrm>
              <a:off x="4747" y="3986"/>
              <a:ext cx="164" cy="110"/>
            </a:xfrm>
            <a:custGeom>
              <a:avLst/>
              <a:gdLst>
                <a:gd name="T0" fmla="*/ 9 w 532"/>
                <a:gd name="T1" fmla="*/ 98 h 372"/>
                <a:gd name="T2" fmla="*/ 10 w 532"/>
                <a:gd name="T3" fmla="*/ 109 h 372"/>
                <a:gd name="T4" fmla="*/ 18 w 532"/>
                <a:gd name="T5" fmla="*/ 101 h 372"/>
                <a:gd name="T6" fmla="*/ 26 w 532"/>
                <a:gd name="T7" fmla="*/ 93 h 372"/>
                <a:gd name="T8" fmla="*/ 35 w 532"/>
                <a:gd name="T9" fmla="*/ 86 h 372"/>
                <a:gd name="T10" fmla="*/ 44 w 532"/>
                <a:gd name="T11" fmla="*/ 78 h 372"/>
                <a:gd name="T12" fmla="*/ 53 w 532"/>
                <a:gd name="T13" fmla="*/ 71 h 372"/>
                <a:gd name="T14" fmla="*/ 63 w 532"/>
                <a:gd name="T15" fmla="*/ 64 h 372"/>
                <a:gd name="T16" fmla="*/ 73 w 532"/>
                <a:gd name="T17" fmla="*/ 58 h 372"/>
                <a:gd name="T18" fmla="*/ 83 w 532"/>
                <a:gd name="T19" fmla="*/ 51 h 372"/>
                <a:gd name="T20" fmla="*/ 93 w 532"/>
                <a:gd name="T21" fmla="*/ 46 h 372"/>
                <a:gd name="T22" fmla="*/ 103 w 532"/>
                <a:gd name="T23" fmla="*/ 40 h 372"/>
                <a:gd name="T24" fmla="*/ 113 w 532"/>
                <a:gd name="T25" fmla="*/ 35 h 372"/>
                <a:gd name="T26" fmla="*/ 124 w 532"/>
                <a:gd name="T27" fmla="*/ 29 h 372"/>
                <a:gd name="T28" fmla="*/ 134 w 532"/>
                <a:gd name="T29" fmla="*/ 25 h 372"/>
                <a:gd name="T30" fmla="*/ 144 w 532"/>
                <a:gd name="T31" fmla="*/ 20 h 372"/>
                <a:gd name="T32" fmla="*/ 154 w 532"/>
                <a:gd name="T33" fmla="*/ 16 h 372"/>
                <a:gd name="T34" fmla="*/ 164 w 532"/>
                <a:gd name="T35" fmla="*/ 12 h 372"/>
                <a:gd name="T36" fmla="*/ 159 w 532"/>
                <a:gd name="T37" fmla="*/ 0 h 372"/>
                <a:gd name="T38" fmla="*/ 149 w 532"/>
                <a:gd name="T39" fmla="*/ 4 h 372"/>
                <a:gd name="T40" fmla="*/ 139 w 532"/>
                <a:gd name="T41" fmla="*/ 8 h 372"/>
                <a:gd name="T42" fmla="*/ 129 w 532"/>
                <a:gd name="T43" fmla="*/ 13 h 372"/>
                <a:gd name="T44" fmla="*/ 117 w 532"/>
                <a:gd name="T45" fmla="*/ 18 h 372"/>
                <a:gd name="T46" fmla="*/ 107 w 532"/>
                <a:gd name="T47" fmla="*/ 23 h 372"/>
                <a:gd name="T48" fmla="*/ 97 w 532"/>
                <a:gd name="T49" fmla="*/ 29 h 372"/>
                <a:gd name="T50" fmla="*/ 86 w 532"/>
                <a:gd name="T51" fmla="*/ 34 h 372"/>
                <a:gd name="T52" fmla="*/ 76 w 532"/>
                <a:gd name="T53" fmla="*/ 41 h 372"/>
                <a:gd name="T54" fmla="*/ 65 w 532"/>
                <a:gd name="T55" fmla="*/ 47 h 372"/>
                <a:gd name="T56" fmla="*/ 55 w 532"/>
                <a:gd name="T57" fmla="*/ 54 h 372"/>
                <a:gd name="T58" fmla="*/ 45 w 532"/>
                <a:gd name="T59" fmla="*/ 61 h 372"/>
                <a:gd name="T60" fmla="*/ 35 w 532"/>
                <a:gd name="T61" fmla="*/ 68 h 372"/>
                <a:gd name="T62" fmla="*/ 26 w 532"/>
                <a:gd name="T63" fmla="*/ 76 h 372"/>
                <a:gd name="T64" fmla="*/ 17 w 532"/>
                <a:gd name="T65" fmla="*/ 84 h 372"/>
                <a:gd name="T66" fmla="*/ 8 w 532"/>
                <a:gd name="T67" fmla="*/ 91 h 372"/>
                <a:gd name="T68" fmla="*/ 0 w 532"/>
                <a:gd name="T69" fmla="*/ 100 h 372"/>
                <a:gd name="T70" fmla="*/ 2 w 532"/>
                <a:gd name="T71" fmla="*/ 110 h 372"/>
                <a:gd name="T72" fmla="*/ 9 w 532"/>
                <a:gd name="T73" fmla="*/ 98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2"/>
                <a:gd name="T112" fmla="*/ 0 h 372"/>
                <a:gd name="T113" fmla="*/ 532 w 532"/>
                <a:gd name="T114" fmla="*/ 372 h 3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2" h="372">
                  <a:moveTo>
                    <a:pt x="28" y="333"/>
                  </a:moveTo>
                  <a:lnTo>
                    <a:pt x="34" y="368"/>
                  </a:lnTo>
                  <a:lnTo>
                    <a:pt x="59" y="341"/>
                  </a:lnTo>
                  <a:lnTo>
                    <a:pt x="85" y="315"/>
                  </a:lnTo>
                  <a:lnTo>
                    <a:pt x="113" y="290"/>
                  </a:lnTo>
                  <a:lnTo>
                    <a:pt x="142" y="265"/>
                  </a:lnTo>
                  <a:lnTo>
                    <a:pt x="173" y="241"/>
                  </a:lnTo>
                  <a:lnTo>
                    <a:pt x="203" y="218"/>
                  </a:lnTo>
                  <a:lnTo>
                    <a:pt x="236" y="196"/>
                  </a:lnTo>
                  <a:lnTo>
                    <a:pt x="268" y="174"/>
                  </a:lnTo>
                  <a:lnTo>
                    <a:pt x="301" y="155"/>
                  </a:lnTo>
                  <a:lnTo>
                    <a:pt x="334" y="135"/>
                  </a:lnTo>
                  <a:lnTo>
                    <a:pt x="367" y="117"/>
                  </a:lnTo>
                  <a:lnTo>
                    <a:pt x="402" y="99"/>
                  </a:lnTo>
                  <a:lnTo>
                    <a:pt x="435" y="84"/>
                  </a:lnTo>
                  <a:lnTo>
                    <a:pt x="468" y="69"/>
                  </a:lnTo>
                  <a:lnTo>
                    <a:pt x="501" y="54"/>
                  </a:lnTo>
                  <a:lnTo>
                    <a:pt x="532" y="42"/>
                  </a:lnTo>
                  <a:lnTo>
                    <a:pt x="516" y="0"/>
                  </a:lnTo>
                  <a:lnTo>
                    <a:pt x="483" y="13"/>
                  </a:lnTo>
                  <a:lnTo>
                    <a:pt x="450" y="28"/>
                  </a:lnTo>
                  <a:lnTo>
                    <a:pt x="417" y="43"/>
                  </a:lnTo>
                  <a:lnTo>
                    <a:pt x="381" y="60"/>
                  </a:lnTo>
                  <a:lnTo>
                    <a:pt x="347" y="78"/>
                  </a:lnTo>
                  <a:lnTo>
                    <a:pt x="314" y="97"/>
                  </a:lnTo>
                  <a:lnTo>
                    <a:pt x="278" y="116"/>
                  </a:lnTo>
                  <a:lnTo>
                    <a:pt x="245" y="138"/>
                  </a:lnTo>
                  <a:lnTo>
                    <a:pt x="211" y="159"/>
                  </a:lnTo>
                  <a:lnTo>
                    <a:pt x="177" y="181"/>
                  </a:lnTo>
                  <a:lnTo>
                    <a:pt x="145" y="206"/>
                  </a:lnTo>
                  <a:lnTo>
                    <a:pt x="115" y="230"/>
                  </a:lnTo>
                  <a:lnTo>
                    <a:pt x="84" y="256"/>
                  </a:lnTo>
                  <a:lnTo>
                    <a:pt x="55" y="283"/>
                  </a:lnTo>
                  <a:lnTo>
                    <a:pt x="26" y="309"/>
                  </a:lnTo>
                  <a:lnTo>
                    <a:pt x="0" y="338"/>
                  </a:lnTo>
                  <a:lnTo>
                    <a:pt x="7" y="372"/>
                  </a:lnTo>
                  <a:lnTo>
                    <a:pt x="28" y="333"/>
                  </a:lnTo>
                  <a:close/>
                </a:path>
              </a:pathLst>
            </a:custGeom>
            <a:solidFill>
              <a:srgbClr val="000000"/>
            </a:solidFill>
            <a:ln w="9525">
              <a:noFill/>
              <a:round/>
              <a:headEnd/>
              <a:tailEnd/>
            </a:ln>
          </p:spPr>
          <p:txBody>
            <a:bodyPr wrap="none" anchor="ctr"/>
            <a:lstStyle/>
            <a:p>
              <a:endParaRPr lang="pt-BR"/>
            </a:p>
          </p:txBody>
        </p:sp>
        <p:sp>
          <p:nvSpPr>
            <p:cNvPr id="15" name="Freeform 17"/>
            <p:cNvSpPr>
              <a:spLocks noChangeArrowheads="1"/>
            </p:cNvSpPr>
            <p:nvPr/>
          </p:nvSpPr>
          <p:spPr bwMode="auto">
            <a:xfrm>
              <a:off x="4748" y="4086"/>
              <a:ext cx="221" cy="55"/>
            </a:xfrm>
            <a:custGeom>
              <a:avLst/>
              <a:gdLst>
                <a:gd name="T0" fmla="*/ 221 w 710"/>
                <a:gd name="T1" fmla="*/ 42 h 186"/>
                <a:gd name="T2" fmla="*/ 221 w 710"/>
                <a:gd name="T3" fmla="*/ 42 h 186"/>
                <a:gd name="T4" fmla="*/ 207 w 710"/>
                <a:gd name="T5" fmla="*/ 42 h 186"/>
                <a:gd name="T6" fmla="*/ 193 w 710"/>
                <a:gd name="T7" fmla="*/ 41 h 186"/>
                <a:gd name="T8" fmla="*/ 180 w 710"/>
                <a:gd name="T9" fmla="*/ 41 h 186"/>
                <a:gd name="T10" fmla="*/ 166 w 710"/>
                <a:gd name="T11" fmla="*/ 40 h 186"/>
                <a:gd name="T12" fmla="*/ 151 w 710"/>
                <a:gd name="T13" fmla="*/ 38 h 186"/>
                <a:gd name="T14" fmla="*/ 138 w 710"/>
                <a:gd name="T15" fmla="*/ 37 h 186"/>
                <a:gd name="T16" fmla="*/ 123 w 710"/>
                <a:gd name="T17" fmla="*/ 35 h 186"/>
                <a:gd name="T18" fmla="*/ 110 w 710"/>
                <a:gd name="T19" fmla="*/ 32 h 186"/>
                <a:gd name="T20" fmla="*/ 96 w 710"/>
                <a:gd name="T21" fmla="*/ 30 h 186"/>
                <a:gd name="T22" fmla="*/ 82 w 710"/>
                <a:gd name="T23" fmla="*/ 27 h 186"/>
                <a:gd name="T24" fmla="*/ 69 w 710"/>
                <a:gd name="T25" fmla="*/ 23 h 186"/>
                <a:gd name="T26" fmla="*/ 55 w 710"/>
                <a:gd name="T27" fmla="*/ 19 h 186"/>
                <a:gd name="T28" fmla="*/ 43 w 710"/>
                <a:gd name="T29" fmla="*/ 15 h 186"/>
                <a:gd name="T30" fmla="*/ 30 w 710"/>
                <a:gd name="T31" fmla="*/ 11 h 186"/>
                <a:gd name="T32" fmla="*/ 18 w 710"/>
                <a:gd name="T33" fmla="*/ 6 h 186"/>
                <a:gd name="T34" fmla="*/ 7 w 710"/>
                <a:gd name="T35" fmla="*/ 0 h 186"/>
                <a:gd name="T36" fmla="*/ 0 w 710"/>
                <a:gd name="T37" fmla="*/ 12 h 186"/>
                <a:gd name="T38" fmla="*/ 12 w 710"/>
                <a:gd name="T39" fmla="*/ 18 h 186"/>
                <a:gd name="T40" fmla="*/ 25 w 710"/>
                <a:gd name="T41" fmla="*/ 23 h 186"/>
                <a:gd name="T42" fmla="*/ 38 w 710"/>
                <a:gd name="T43" fmla="*/ 27 h 186"/>
                <a:gd name="T44" fmla="*/ 51 w 710"/>
                <a:gd name="T45" fmla="*/ 32 h 186"/>
                <a:gd name="T46" fmla="*/ 65 w 710"/>
                <a:gd name="T47" fmla="*/ 36 h 186"/>
                <a:gd name="T48" fmla="*/ 79 w 710"/>
                <a:gd name="T49" fmla="*/ 39 h 186"/>
                <a:gd name="T50" fmla="*/ 93 w 710"/>
                <a:gd name="T51" fmla="*/ 42 h 186"/>
                <a:gd name="T52" fmla="*/ 107 w 710"/>
                <a:gd name="T53" fmla="*/ 45 h 186"/>
                <a:gd name="T54" fmla="*/ 121 w 710"/>
                <a:gd name="T55" fmla="*/ 48 h 186"/>
                <a:gd name="T56" fmla="*/ 135 w 710"/>
                <a:gd name="T57" fmla="*/ 49 h 186"/>
                <a:gd name="T58" fmla="*/ 150 w 710"/>
                <a:gd name="T59" fmla="*/ 51 h 186"/>
                <a:gd name="T60" fmla="*/ 164 w 710"/>
                <a:gd name="T61" fmla="*/ 53 h 186"/>
                <a:gd name="T62" fmla="*/ 179 w 710"/>
                <a:gd name="T63" fmla="*/ 54 h 186"/>
                <a:gd name="T64" fmla="*/ 193 w 710"/>
                <a:gd name="T65" fmla="*/ 54 h 186"/>
                <a:gd name="T66" fmla="*/ 207 w 710"/>
                <a:gd name="T67" fmla="*/ 55 h 186"/>
                <a:gd name="T68" fmla="*/ 221 w 710"/>
                <a:gd name="T69" fmla="*/ 55 h 186"/>
                <a:gd name="T70" fmla="*/ 221 w 710"/>
                <a:gd name="T71" fmla="*/ 55 h 186"/>
                <a:gd name="T72" fmla="*/ 221 w 710"/>
                <a:gd name="T73" fmla="*/ 42 h 1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186"/>
                <a:gd name="T113" fmla="*/ 710 w 710"/>
                <a:gd name="T114" fmla="*/ 186 h 1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186">
                  <a:moveTo>
                    <a:pt x="710" y="142"/>
                  </a:moveTo>
                  <a:lnTo>
                    <a:pt x="710" y="142"/>
                  </a:lnTo>
                  <a:lnTo>
                    <a:pt x="666" y="142"/>
                  </a:lnTo>
                  <a:lnTo>
                    <a:pt x="621" y="140"/>
                  </a:lnTo>
                  <a:lnTo>
                    <a:pt x="577" y="138"/>
                  </a:lnTo>
                  <a:lnTo>
                    <a:pt x="532" y="134"/>
                  </a:lnTo>
                  <a:lnTo>
                    <a:pt x="486" y="130"/>
                  </a:lnTo>
                  <a:lnTo>
                    <a:pt x="442" y="124"/>
                  </a:lnTo>
                  <a:lnTo>
                    <a:pt x="396" y="117"/>
                  </a:lnTo>
                  <a:lnTo>
                    <a:pt x="352" y="109"/>
                  </a:lnTo>
                  <a:lnTo>
                    <a:pt x="308" y="100"/>
                  </a:lnTo>
                  <a:lnTo>
                    <a:pt x="264" y="90"/>
                  </a:lnTo>
                  <a:lnTo>
                    <a:pt x="221" y="78"/>
                  </a:lnTo>
                  <a:lnTo>
                    <a:pt x="178" y="64"/>
                  </a:lnTo>
                  <a:lnTo>
                    <a:pt x="138" y="52"/>
                  </a:lnTo>
                  <a:lnTo>
                    <a:pt x="97" y="36"/>
                  </a:lnTo>
                  <a:lnTo>
                    <a:pt x="58" y="19"/>
                  </a:lnTo>
                  <a:lnTo>
                    <a:pt x="21" y="0"/>
                  </a:lnTo>
                  <a:lnTo>
                    <a:pt x="0" y="39"/>
                  </a:lnTo>
                  <a:lnTo>
                    <a:pt x="40" y="60"/>
                  </a:lnTo>
                  <a:lnTo>
                    <a:pt x="81" y="77"/>
                  </a:lnTo>
                  <a:lnTo>
                    <a:pt x="122" y="93"/>
                  </a:lnTo>
                  <a:lnTo>
                    <a:pt x="165" y="108"/>
                  </a:lnTo>
                  <a:lnTo>
                    <a:pt x="209" y="122"/>
                  </a:lnTo>
                  <a:lnTo>
                    <a:pt x="253" y="133"/>
                  </a:lnTo>
                  <a:lnTo>
                    <a:pt x="299" y="143"/>
                  </a:lnTo>
                  <a:lnTo>
                    <a:pt x="343" y="153"/>
                  </a:lnTo>
                  <a:lnTo>
                    <a:pt x="389" y="161"/>
                  </a:lnTo>
                  <a:lnTo>
                    <a:pt x="435" y="167"/>
                  </a:lnTo>
                  <a:lnTo>
                    <a:pt x="482" y="173"/>
                  </a:lnTo>
                  <a:lnTo>
                    <a:pt x="527" y="178"/>
                  </a:lnTo>
                  <a:lnTo>
                    <a:pt x="574" y="181"/>
                  </a:lnTo>
                  <a:lnTo>
                    <a:pt x="619" y="184"/>
                  </a:lnTo>
                  <a:lnTo>
                    <a:pt x="666" y="186"/>
                  </a:lnTo>
                  <a:lnTo>
                    <a:pt x="710" y="186"/>
                  </a:lnTo>
                  <a:lnTo>
                    <a:pt x="710" y="142"/>
                  </a:lnTo>
                  <a:close/>
                </a:path>
              </a:pathLst>
            </a:custGeom>
            <a:solidFill>
              <a:srgbClr val="000000"/>
            </a:solidFill>
            <a:ln w="9525">
              <a:noFill/>
              <a:round/>
              <a:headEnd/>
              <a:tailEnd/>
            </a:ln>
          </p:spPr>
          <p:txBody>
            <a:bodyPr wrap="none" anchor="ctr"/>
            <a:lstStyle/>
            <a:p>
              <a:endParaRPr lang="pt-BR"/>
            </a:p>
          </p:txBody>
        </p:sp>
        <p:sp>
          <p:nvSpPr>
            <p:cNvPr id="16" name="Freeform 18"/>
            <p:cNvSpPr>
              <a:spLocks noChangeArrowheads="1"/>
            </p:cNvSpPr>
            <p:nvPr/>
          </p:nvSpPr>
          <p:spPr bwMode="auto">
            <a:xfrm>
              <a:off x="4969" y="4100"/>
              <a:ext cx="146" cy="41"/>
            </a:xfrm>
            <a:custGeom>
              <a:avLst/>
              <a:gdLst>
                <a:gd name="T0" fmla="*/ 140 w 469"/>
                <a:gd name="T1" fmla="*/ 0 h 135"/>
                <a:gd name="T2" fmla="*/ 132 w 469"/>
                <a:gd name="T3" fmla="*/ 3 h 135"/>
                <a:gd name="T4" fmla="*/ 123 w 469"/>
                <a:gd name="T5" fmla="*/ 7 h 135"/>
                <a:gd name="T6" fmla="*/ 115 w 469"/>
                <a:gd name="T7" fmla="*/ 9 h 135"/>
                <a:gd name="T8" fmla="*/ 106 w 469"/>
                <a:gd name="T9" fmla="*/ 12 h 135"/>
                <a:gd name="T10" fmla="*/ 97 w 469"/>
                <a:gd name="T11" fmla="*/ 15 h 135"/>
                <a:gd name="T12" fmla="*/ 89 w 469"/>
                <a:gd name="T13" fmla="*/ 17 h 135"/>
                <a:gd name="T14" fmla="*/ 80 w 469"/>
                <a:gd name="T15" fmla="*/ 19 h 135"/>
                <a:gd name="T16" fmla="*/ 71 w 469"/>
                <a:gd name="T17" fmla="*/ 21 h 135"/>
                <a:gd name="T18" fmla="*/ 63 w 469"/>
                <a:gd name="T19" fmla="*/ 22 h 135"/>
                <a:gd name="T20" fmla="*/ 53 w 469"/>
                <a:gd name="T21" fmla="*/ 24 h 135"/>
                <a:gd name="T22" fmla="*/ 45 w 469"/>
                <a:gd name="T23" fmla="*/ 25 h 135"/>
                <a:gd name="T24" fmla="*/ 36 w 469"/>
                <a:gd name="T25" fmla="*/ 26 h 135"/>
                <a:gd name="T26" fmla="*/ 26 w 469"/>
                <a:gd name="T27" fmla="*/ 27 h 135"/>
                <a:gd name="T28" fmla="*/ 18 w 469"/>
                <a:gd name="T29" fmla="*/ 27 h 135"/>
                <a:gd name="T30" fmla="*/ 9 w 469"/>
                <a:gd name="T31" fmla="*/ 28 h 135"/>
                <a:gd name="T32" fmla="*/ 0 w 469"/>
                <a:gd name="T33" fmla="*/ 28 h 135"/>
                <a:gd name="T34" fmla="*/ 0 w 469"/>
                <a:gd name="T35" fmla="*/ 41 h 135"/>
                <a:gd name="T36" fmla="*/ 9 w 469"/>
                <a:gd name="T37" fmla="*/ 41 h 135"/>
                <a:gd name="T38" fmla="*/ 19 w 469"/>
                <a:gd name="T39" fmla="*/ 41 h 135"/>
                <a:gd name="T40" fmla="*/ 28 w 469"/>
                <a:gd name="T41" fmla="*/ 40 h 135"/>
                <a:gd name="T42" fmla="*/ 37 w 469"/>
                <a:gd name="T43" fmla="*/ 39 h 135"/>
                <a:gd name="T44" fmla="*/ 46 w 469"/>
                <a:gd name="T45" fmla="*/ 38 h 135"/>
                <a:gd name="T46" fmla="*/ 55 w 469"/>
                <a:gd name="T47" fmla="*/ 37 h 135"/>
                <a:gd name="T48" fmla="*/ 64 w 469"/>
                <a:gd name="T49" fmla="*/ 36 h 135"/>
                <a:gd name="T50" fmla="*/ 74 w 469"/>
                <a:gd name="T51" fmla="*/ 34 h 135"/>
                <a:gd name="T52" fmla="*/ 83 w 469"/>
                <a:gd name="T53" fmla="*/ 32 h 135"/>
                <a:gd name="T54" fmla="*/ 92 w 469"/>
                <a:gd name="T55" fmla="*/ 30 h 135"/>
                <a:gd name="T56" fmla="*/ 101 w 469"/>
                <a:gd name="T57" fmla="*/ 28 h 135"/>
                <a:gd name="T58" fmla="*/ 110 w 469"/>
                <a:gd name="T59" fmla="*/ 25 h 135"/>
                <a:gd name="T60" fmla="*/ 119 w 469"/>
                <a:gd name="T61" fmla="*/ 22 h 135"/>
                <a:gd name="T62" fmla="*/ 128 w 469"/>
                <a:gd name="T63" fmla="*/ 19 h 135"/>
                <a:gd name="T64" fmla="*/ 137 w 469"/>
                <a:gd name="T65" fmla="*/ 16 h 135"/>
                <a:gd name="T66" fmla="*/ 146 w 469"/>
                <a:gd name="T67" fmla="*/ 12 h 135"/>
                <a:gd name="T68" fmla="*/ 140 w 469"/>
                <a:gd name="T69" fmla="*/ 0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9"/>
                <a:gd name="T106" fmla="*/ 0 h 135"/>
                <a:gd name="T107" fmla="*/ 469 w 469"/>
                <a:gd name="T108" fmla="*/ 135 h 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9" h="135">
                  <a:moveTo>
                    <a:pt x="451" y="0"/>
                  </a:moveTo>
                  <a:lnTo>
                    <a:pt x="424" y="11"/>
                  </a:lnTo>
                  <a:lnTo>
                    <a:pt x="396" y="23"/>
                  </a:lnTo>
                  <a:lnTo>
                    <a:pt x="369" y="31"/>
                  </a:lnTo>
                  <a:lnTo>
                    <a:pt x="340" y="40"/>
                  </a:lnTo>
                  <a:lnTo>
                    <a:pt x="313" y="49"/>
                  </a:lnTo>
                  <a:lnTo>
                    <a:pt x="285" y="56"/>
                  </a:lnTo>
                  <a:lnTo>
                    <a:pt x="257" y="63"/>
                  </a:lnTo>
                  <a:lnTo>
                    <a:pt x="228" y="68"/>
                  </a:lnTo>
                  <a:lnTo>
                    <a:pt x="201" y="74"/>
                  </a:lnTo>
                  <a:lnTo>
                    <a:pt x="171" y="79"/>
                  </a:lnTo>
                  <a:lnTo>
                    <a:pt x="143" y="82"/>
                  </a:lnTo>
                  <a:lnTo>
                    <a:pt x="115" y="86"/>
                  </a:lnTo>
                  <a:lnTo>
                    <a:pt x="85" y="88"/>
                  </a:lnTo>
                  <a:lnTo>
                    <a:pt x="58" y="90"/>
                  </a:lnTo>
                  <a:lnTo>
                    <a:pt x="29" y="91"/>
                  </a:lnTo>
                  <a:lnTo>
                    <a:pt x="0" y="91"/>
                  </a:lnTo>
                  <a:lnTo>
                    <a:pt x="0" y="135"/>
                  </a:lnTo>
                  <a:lnTo>
                    <a:pt x="29" y="135"/>
                  </a:lnTo>
                  <a:lnTo>
                    <a:pt x="60" y="134"/>
                  </a:lnTo>
                  <a:lnTo>
                    <a:pt x="90" y="131"/>
                  </a:lnTo>
                  <a:lnTo>
                    <a:pt x="119" y="129"/>
                  </a:lnTo>
                  <a:lnTo>
                    <a:pt x="148" y="126"/>
                  </a:lnTo>
                  <a:lnTo>
                    <a:pt x="178" y="122"/>
                  </a:lnTo>
                  <a:lnTo>
                    <a:pt x="207" y="118"/>
                  </a:lnTo>
                  <a:lnTo>
                    <a:pt x="237" y="112"/>
                  </a:lnTo>
                  <a:lnTo>
                    <a:pt x="266" y="106"/>
                  </a:lnTo>
                  <a:lnTo>
                    <a:pt x="294" y="99"/>
                  </a:lnTo>
                  <a:lnTo>
                    <a:pt x="324" y="92"/>
                  </a:lnTo>
                  <a:lnTo>
                    <a:pt x="354" y="83"/>
                  </a:lnTo>
                  <a:lnTo>
                    <a:pt x="383" y="74"/>
                  </a:lnTo>
                  <a:lnTo>
                    <a:pt x="412" y="64"/>
                  </a:lnTo>
                  <a:lnTo>
                    <a:pt x="440" y="52"/>
                  </a:lnTo>
                  <a:lnTo>
                    <a:pt x="469" y="41"/>
                  </a:lnTo>
                  <a:lnTo>
                    <a:pt x="451" y="0"/>
                  </a:lnTo>
                  <a:close/>
                </a:path>
              </a:pathLst>
            </a:custGeom>
            <a:solidFill>
              <a:srgbClr val="000000"/>
            </a:solidFill>
            <a:ln w="9525">
              <a:noFill/>
              <a:round/>
              <a:headEnd/>
              <a:tailEnd/>
            </a:ln>
          </p:spPr>
          <p:txBody>
            <a:bodyPr wrap="none" anchor="ctr"/>
            <a:lstStyle/>
            <a:p>
              <a:endParaRPr lang="pt-BR"/>
            </a:p>
          </p:txBody>
        </p:sp>
        <p:sp>
          <p:nvSpPr>
            <p:cNvPr id="17" name="Freeform 19"/>
            <p:cNvSpPr>
              <a:spLocks noChangeArrowheads="1"/>
            </p:cNvSpPr>
            <p:nvPr/>
          </p:nvSpPr>
          <p:spPr bwMode="auto">
            <a:xfrm>
              <a:off x="4967" y="4126"/>
              <a:ext cx="10" cy="13"/>
            </a:xfrm>
            <a:custGeom>
              <a:avLst/>
              <a:gdLst>
                <a:gd name="T0" fmla="*/ 6 w 32"/>
                <a:gd name="T1" fmla="*/ 13 h 44"/>
                <a:gd name="T2" fmla="*/ 8 w 32"/>
                <a:gd name="T3" fmla="*/ 11 h 44"/>
                <a:gd name="T4" fmla="*/ 10 w 32"/>
                <a:gd name="T5" fmla="*/ 9 h 44"/>
                <a:gd name="T6" fmla="*/ 10 w 32"/>
                <a:gd name="T7" fmla="*/ 7 h 44"/>
                <a:gd name="T8" fmla="*/ 9 w 32"/>
                <a:gd name="T9" fmla="*/ 4 h 44"/>
                <a:gd name="T10" fmla="*/ 8 w 32"/>
                <a:gd name="T11" fmla="*/ 2 h 44"/>
                <a:gd name="T12" fmla="*/ 6 w 32"/>
                <a:gd name="T13" fmla="*/ 1 h 44"/>
                <a:gd name="T14" fmla="*/ 3 w 32"/>
                <a:gd name="T15" fmla="*/ 0 h 44"/>
                <a:gd name="T16" fmla="*/ 0 w 32"/>
                <a:gd name="T17" fmla="*/ 1 h 44"/>
                <a:gd name="T18" fmla="*/ 6 w 32"/>
                <a:gd name="T19" fmla="*/ 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44"/>
                <a:gd name="T32" fmla="*/ 32 w 3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44">
                  <a:moveTo>
                    <a:pt x="19" y="44"/>
                  </a:moveTo>
                  <a:lnTo>
                    <a:pt x="27" y="38"/>
                  </a:lnTo>
                  <a:lnTo>
                    <a:pt x="31" y="31"/>
                  </a:lnTo>
                  <a:lnTo>
                    <a:pt x="32" y="23"/>
                  </a:lnTo>
                  <a:lnTo>
                    <a:pt x="30" y="14"/>
                  </a:lnTo>
                  <a:lnTo>
                    <a:pt x="25" y="7"/>
                  </a:lnTo>
                  <a:lnTo>
                    <a:pt x="19" y="2"/>
                  </a:lnTo>
                  <a:lnTo>
                    <a:pt x="11" y="0"/>
                  </a:lnTo>
                  <a:lnTo>
                    <a:pt x="0" y="2"/>
                  </a:lnTo>
                  <a:lnTo>
                    <a:pt x="19" y="44"/>
                  </a:lnTo>
                  <a:close/>
                </a:path>
              </a:pathLst>
            </a:custGeom>
            <a:solidFill>
              <a:srgbClr val="000000"/>
            </a:solidFill>
            <a:ln w="9525">
              <a:noFill/>
              <a:round/>
              <a:headEnd/>
              <a:tailEnd/>
            </a:ln>
          </p:spPr>
          <p:txBody>
            <a:bodyPr wrap="none" anchor="ctr"/>
            <a:lstStyle/>
            <a:p>
              <a:endParaRPr lang="pt-BR"/>
            </a:p>
          </p:txBody>
        </p:sp>
        <p:sp>
          <p:nvSpPr>
            <p:cNvPr id="18" name="Freeform 20"/>
            <p:cNvSpPr>
              <a:spLocks noChangeArrowheads="1"/>
            </p:cNvSpPr>
            <p:nvPr/>
          </p:nvSpPr>
          <p:spPr bwMode="auto">
            <a:xfrm>
              <a:off x="5083" y="4009"/>
              <a:ext cx="11" cy="11"/>
            </a:xfrm>
            <a:custGeom>
              <a:avLst/>
              <a:gdLst>
                <a:gd name="T0" fmla="*/ 11 w 40"/>
                <a:gd name="T1" fmla="*/ 3 h 34"/>
                <a:gd name="T2" fmla="*/ 9 w 40"/>
                <a:gd name="T3" fmla="*/ 1 h 34"/>
                <a:gd name="T4" fmla="*/ 7 w 40"/>
                <a:gd name="T5" fmla="*/ 0 h 34"/>
                <a:gd name="T6" fmla="*/ 5 w 40"/>
                <a:gd name="T7" fmla="*/ 0 h 34"/>
                <a:gd name="T8" fmla="*/ 3 w 40"/>
                <a:gd name="T9" fmla="*/ 1 h 34"/>
                <a:gd name="T10" fmla="*/ 1 w 40"/>
                <a:gd name="T11" fmla="*/ 3 h 34"/>
                <a:gd name="T12" fmla="*/ 0 w 40"/>
                <a:gd name="T13" fmla="*/ 6 h 34"/>
                <a:gd name="T14" fmla="*/ 0 w 40"/>
                <a:gd name="T15" fmla="*/ 8 h 34"/>
                <a:gd name="T16" fmla="*/ 1 w 40"/>
                <a:gd name="T17" fmla="*/ 11 h 34"/>
                <a:gd name="T18" fmla="*/ 11 w 40"/>
                <a:gd name="T19" fmla="*/ 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4"/>
                <a:gd name="T32" fmla="*/ 40 w 4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4">
                  <a:moveTo>
                    <a:pt x="40" y="9"/>
                  </a:moveTo>
                  <a:lnTo>
                    <a:pt x="33" y="2"/>
                  </a:lnTo>
                  <a:lnTo>
                    <a:pt x="25" y="0"/>
                  </a:lnTo>
                  <a:lnTo>
                    <a:pt x="17" y="0"/>
                  </a:lnTo>
                  <a:lnTo>
                    <a:pt x="10" y="3"/>
                  </a:lnTo>
                  <a:lnTo>
                    <a:pt x="4" y="9"/>
                  </a:lnTo>
                  <a:lnTo>
                    <a:pt x="0" y="17"/>
                  </a:lnTo>
                  <a:lnTo>
                    <a:pt x="0" y="25"/>
                  </a:lnTo>
                  <a:lnTo>
                    <a:pt x="4" y="34"/>
                  </a:lnTo>
                  <a:lnTo>
                    <a:pt x="40" y="9"/>
                  </a:lnTo>
                  <a:close/>
                </a:path>
              </a:pathLst>
            </a:custGeom>
            <a:solidFill>
              <a:srgbClr val="000000"/>
            </a:solidFill>
            <a:ln w="9525">
              <a:noFill/>
              <a:round/>
              <a:headEnd/>
              <a:tailEnd/>
            </a:ln>
          </p:spPr>
          <p:txBody>
            <a:bodyPr wrap="none" anchor="ctr"/>
            <a:lstStyle/>
            <a:p>
              <a:endParaRPr lang="pt-BR"/>
            </a:p>
          </p:txBody>
        </p:sp>
        <p:sp>
          <p:nvSpPr>
            <p:cNvPr id="19" name="Freeform 21"/>
            <p:cNvSpPr>
              <a:spLocks noChangeArrowheads="1"/>
            </p:cNvSpPr>
            <p:nvPr/>
          </p:nvSpPr>
          <p:spPr bwMode="auto">
            <a:xfrm>
              <a:off x="5083" y="4012"/>
              <a:ext cx="73" cy="80"/>
            </a:xfrm>
            <a:custGeom>
              <a:avLst/>
              <a:gdLst>
                <a:gd name="T0" fmla="*/ 73 w 232"/>
                <a:gd name="T1" fmla="*/ 71 h 273"/>
                <a:gd name="T2" fmla="*/ 68 w 232"/>
                <a:gd name="T3" fmla="*/ 67 h 273"/>
                <a:gd name="T4" fmla="*/ 64 w 232"/>
                <a:gd name="T5" fmla="*/ 62 h 273"/>
                <a:gd name="T6" fmla="*/ 60 w 232"/>
                <a:gd name="T7" fmla="*/ 59 h 273"/>
                <a:gd name="T8" fmla="*/ 56 w 232"/>
                <a:gd name="T9" fmla="*/ 55 h 273"/>
                <a:gd name="T10" fmla="*/ 52 w 232"/>
                <a:gd name="T11" fmla="*/ 50 h 273"/>
                <a:gd name="T12" fmla="*/ 48 w 232"/>
                <a:gd name="T13" fmla="*/ 46 h 273"/>
                <a:gd name="T14" fmla="*/ 44 w 232"/>
                <a:gd name="T15" fmla="*/ 42 h 273"/>
                <a:gd name="T16" fmla="*/ 40 w 232"/>
                <a:gd name="T17" fmla="*/ 38 h 273"/>
                <a:gd name="T18" fmla="*/ 37 w 232"/>
                <a:gd name="T19" fmla="*/ 33 h 273"/>
                <a:gd name="T20" fmla="*/ 33 w 232"/>
                <a:gd name="T21" fmla="*/ 29 h 273"/>
                <a:gd name="T22" fmla="*/ 29 w 232"/>
                <a:gd name="T23" fmla="*/ 25 h 273"/>
                <a:gd name="T24" fmla="*/ 26 w 232"/>
                <a:gd name="T25" fmla="*/ 20 h 273"/>
                <a:gd name="T26" fmla="*/ 22 w 232"/>
                <a:gd name="T27" fmla="*/ 15 h 273"/>
                <a:gd name="T28" fmla="*/ 19 w 232"/>
                <a:gd name="T29" fmla="*/ 10 h 273"/>
                <a:gd name="T30" fmla="*/ 15 w 232"/>
                <a:gd name="T31" fmla="*/ 5 h 273"/>
                <a:gd name="T32" fmla="*/ 11 w 232"/>
                <a:gd name="T33" fmla="*/ 0 h 273"/>
                <a:gd name="T34" fmla="*/ 0 w 232"/>
                <a:gd name="T35" fmla="*/ 7 h 273"/>
                <a:gd name="T36" fmla="*/ 3 w 232"/>
                <a:gd name="T37" fmla="*/ 13 h 273"/>
                <a:gd name="T38" fmla="*/ 7 w 232"/>
                <a:gd name="T39" fmla="*/ 18 h 273"/>
                <a:gd name="T40" fmla="*/ 11 w 232"/>
                <a:gd name="T41" fmla="*/ 23 h 273"/>
                <a:gd name="T42" fmla="*/ 14 w 232"/>
                <a:gd name="T43" fmla="*/ 27 h 273"/>
                <a:gd name="T44" fmla="*/ 18 w 232"/>
                <a:gd name="T45" fmla="*/ 32 h 273"/>
                <a:gd name="T46" fmla="*/ 22 w 232"/>
                <a:gd name="T47" fmla="*/ 37 h 273"/>
                <a:gd name="T48" fmla="*/ 26 w 232"/>
                <a:gd name="T49" fmla="*/ 41 h 273"/>
                <a:gd name="T50" fmla="*/ 29 w 232"/>
                <a:gd name="T51" fmla="*/ 46 h 273"/>
                <a:gd name="T52" fmla="*/ 33 w 232"/>
                <a:gd name="T53" fmla="*/ 51 h 273"/>
                <a:gd name="T54" fmla="*/ 37 w 232"/>
                <a:gd name="T55" fmla="*/ 55 h 273"/>
                <a:gd name="T56" fmla="*/ 42 w 232"/>
                <a:gd name="T57" fmla="*/ 59 h 273"/>
                <a:gd name="T58" fmla="*/ 46 w 232"/>
                <a:gd name="T59" fmla="*/ 63 h 273"/>
                <a:gd name="T60" fmla="*/ 50 w 232"/>
                <a:gd name="T61" fmla="*/ 67 h 273"/>
                <a:gd name="T62" fmla="*/ 54 w 232"/>
                <a:gd name="T63" fmla="*/ 72 h 273"/>
                <a:gd name="T64" fmla="*/ 59 w 232"/>
                <a:gd name="T65" fmla="*/ 76 h 273"/>
                <a:gd name="T66" fmla="*/ 64 w 232"/>
                <a:gd name="T67" fmla="*/ 80 h 273"/>
                <a:gd name="T68" fmla="*/ 73 w 232"/>
                <a:gd name="T69" fmla="*/ 71 h 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273"/>
                <a:gd name="T107" fmla="*/ 232 w 232"/>
                <a:gd name="T108" fmla="*/ 273 h 2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273">
                  <a:moveTo>
                    <a:pt x="232" y="241"/>
                  </a:moveTo>
                  <a:lnTo>
                    <a:pt x="217" y="227"/>
                  </a:lnTo>
                  <a:lnTo>
                    <a:pt x="204" y="213"/>
                  </a:lnTo>
                  <a:lnTo>
                    <a:pt x="191" y="200"/>
                  </a:lnTo>
                  <a:lnTo>
                    <a:pt x="178" y="187"/>
                  </a:lnTo>
                  <a:lnTo>
                    <a:pt x="164" y="172"/>
                  </a:lnTo>
                  <a:lnTo>
                    <a:pt x="153" y="158"/>
                  </a:lnTo>
                  <a:lnTo>
                    <a:pt x="140" y="143"/>
                  </a:lnTo>
                  <a:lnTo>
                    <a:pt x="128" y="130"/>
                  </a:lnTo>
                  <a:lnTo>
                    <a:pt x="116" y="113"/>
                  </a:lnTo>
                  <a:lnTo>
                    <a:pt x="104" y="99"/>
                  </a:lnTo>
                  <a:lnTo>
                    <a:pt x="93" y="84"/>
                  </a:lnTo>
                  <a:lnTo>
                    <a:pt x="82" y="68"/>
                  </a:lnTo>
                  <a:lnTo>
                    <a:pt x="71" y="52"/>
                  </a:lnTo>
                  <a:lnTo>
                    <a:pt x="59" y="35"/>
                  </a:lnTo>
                  <a:lnTo>
                    <a:pt x="48" y="17"/>
                  </a:lnTo>
                  <a:lnTo>
                    <a:pt x="36" y="0"/>
                  </a:lnTo>
                  <a:lnTo>
                    <a:pt x="0" y="25"/>
                  </a:lnTo>
                  <a:lnTo>
                    <a:pt x="11" y="43"/>
                  </a:lnTo>
                  <a:lnTo>
                    <a:pt x="23" y="60"/>
                  </a:lnTo>
                  <a:lnTo>
                    <a:pt x="34" y="77"/>
                  </a:lnTo>
                  <a:lnTo>
                    <a:pt x="45" y="93"/>
                  </a:lnTo>
                  <a:lnTo>
                    <a:pt x="57" y="109"/>
                  </a:lnTo>
                  <a:lnTo>
                    <a:pt x="69" y="126"/>
                  </a:lnTo>
                  <a:lnTo>
                    <a:pt x="82" y="141"/>
                  </a:lnTo>
                  <a:lnTo>
                    <a:pt x="93" y="157"/>
                  </a:lnTo>
                  <a:lnTo>
                    <a:pt x="106" y="173"/>
                  </a:lnTo>
                  <a:lnTo>
                    <a:pt x="119" y="188"/>
                  </a:lnTo>
                  <a:lnTo>
                    <a:pt x="132" y="202"/>
                  </a:lnTo>
                  <a:lnTo>
                    <a:pt x="146" y="216"/>
                  </a:lnTo>
                  <a:lnTo>
                    <a:pt x="159" y="230"/>
                  </a:lnTo>
                  <a:lnTo>
                    <a:pt x="172" y="245"/>
                  </a:lnTo>
                  <a:lnTo>
                    <a:pt x="187" y="259"/>
                  </a:lnTo>
                  <a:lnTo>
                    <a:pt x="202" y="273"/>
                  </a:lnTo>
                  <a:lnTo>
                    <a:pt x="232" y="241"/>
                  </a:lnTo>
                  <a:close/>
                </a:path>
              </a:pathLst>
            </a:custGeom>
            <a:solidFill>
              <a:srgbClr val="000000"/>
            </a:solidFill>
            <a:ln w="9525">
              <a:noFill/>
              <a:round/>
              <a:headEnd/>
              <a:tailEnd/>
            </a:ln>
          </p:spPr>
          <p:txBody>
            <a:bodyPr wrap="none" anchor="ctr"/>
            <a:lstStyle/>
            <a:p>
              <a:endParaRPr lang="pt-BR"/>
            </a:p>
          </p:txBody>
        </p:sp>
        <p:sp>
          <p:nvSpPr>
            <p:cNvPr id="20" name="Freeform 22"/>
            <p:cNvSpPr>
              <a:spLocks noChangeArrowheads="1"/>
            </p:cNvSpPr>
            <p:nvPr/>
          </p:nvSpPr>
          <p:spPr bwMode="auto">
            <a:xfrm>
              <a:off x="5085" y="4011"/>
              <a:ext cx="11" cy="11"/>
            </a:xfrm>
            <a:custGeom>
              <a:avLst/>
              <a:gdLst>
                <a:gd name="T0" fmla="*/ 0 w 37"/>
                <a:gd name="T1" fmla="*/ 9 h 38"/>
                <a:gd name="T2" fmla="*/ 2 w 37"/>
                <a:gd name="T3" fmla="*/ 10 h 38"/>
                <a:gd name="T4" fmla="*/ 5 w 37"/>
                <a:gd name="T5" fmla="*/ 11 h 38"/>
                <a:gd name="T6" fmla="*/ 7 w 37"/>
                <a:gd name="T7" fmla="*/ 10 h 38"/>
                <a:gd name="T8" fmla="*/ 9 w 37"/>
                <a:gd name="T9" fmla="*/ 9 h 38"/>
                <a:gd name="T10" fmla="*/ 10 w 37"/>
                <a:gd name="T11" fmla="*/ 7 h 38"/>
                <a:gd name="T12" fmla="*/ 11 w 37"/>
                <a:gd name="T13" fmla="*/ 5 h 38"/>
                <a:gd name="T14" fmla="*/ 11 w 37"/>
                <a:gd name="T15" fmla="*/ 2 h 38"/>
                <a:gd name="T16" fmla="*/ 9 w 37"/>
                <a:gd name="T17" fmla="*/ 0 h 38"/>
                <a:gd name="T18" fmla="*/ 0 w 37"/>
                <a:gd name="T19" fmla="*/ 9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8"/>
                <a:gd name="T32" fmla="*/ 37 w 3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8">
                  <a:moveTo>
                    <a:pt x="0" y="32"/>
                  </a:moveTo>
                  <a:lnTo>
                    <a:pt x="8" y="36"/>
                  </a:lnTo>
                  <a:lnTo>
                    <a:pt x="16" y="38"/>
                  </a:lnTo>
                  <a:lnTo>
                    <a:pt x="24" y="35"/>
                  </a:lnTo>
                  <a:lnTo>
                    <a:pt x="31" y="31"/>
                  </a:lnTo>
                  <a:lnTo>
                    <a:pt x="34" y="24"/>
                  </a:lnTo>
                  <a:lnTo>
                    <a:pt x="37" y="16"/>
                  </a:lnTo>
                  <a:lnTo>
                    <a:pt x="36" y="8"/>
                  </a:lnTo>
                  <a:lnTo>
                    <a:pt x="30" y="0"/>
                  </a:lnTo>
                  <a:lnTo>
                    <a:pt x="0" y="32"/>
                  </a:lnTo>
                  <a:close/>
                </a:path>
              </a:pathLst>
            </a:custGeom>
            <a:solidFill>
              <a:srgbClr val="000000"/>
            </a:solidFill>
            <a:ln w="9525">
              <a:noFill/>
              <a:round/>
              <a:headEnd/>
              <a:tailEnd/>
            </a:ln>
          </p:spPr>
          <p:txBody>
            <a:bodyPr wrap="none" anchor="ctr"/>
            <a:lstStyle/>
            <a:p>
              <a:endParaRPr lang="pt-BR"/>
            </a:p>
          </p:txBody>
        </p:sp>
        <p:sp>
          <p:nvSpPr>
            <p:cNvPr id="21" name="Freeform 23"/>
            <p:cNvSpPr>
              <a:spLocks noChangeArrowheads="1"/>
            </p:cNvSpPr>
            <p:nvPr/>
          </p:nvSpPr>
          <p:spPr bwMode="auto">
            <a:xfrm>
              <a:off x="4700" y="3190"/>
              <a:ext cx="559" cy="808"/>
            </a:xfrm>
            <a:custGeom>
              <a:avLst/>
              <a:gdLst>
                <a:gd name="T0" fmla="*/ 9 w 1799"/>
                <a:gd name="T1" fmla="*/ 24 h 2727"/>
                <a:gd name="T2" fmla="*/ 27 w 1799"/>
                <a:gd name="T3" fmla="*/ 73 h 2727"/>
                <a:gd name="T4" fmla="*/ 46 w 1799"/>
                <a:gd name="T5" fmla="*/ 124 h 2727"/>
                <a:gd name="T6" fmla="*/ 66 w 1799"/>
                <a:gd name="T7" fmla="*/ 175 h 2727"/>
                <a:gd name="T8" fmla="*/ 86 w 1799"/>
                <a:gd name="T9" fmla="*/ 226 h 2727"/>
                <a:gd name="T10" fmla="*/ 106 w 1799"/>
                <a:gd name="T11" fmla="*/ 279 h 2727"/>
                <a:gd name="T12" fmla="*/ 126 w 1799"/>
                <a:gd name="T13" fmla="*/ 331 h 2727"/>
                <a:gd name="T14" fmla="*/ 145 w 1799"/>
                <a:gd name="T15" fmla="*/ 383 h 2727"/>
                <a:gd name="T16" fmla="*/ 165 w 1799"/>
                <a:gd name="T17" fmla="*/ 435 h 2727"/>
                <a:gd name="T18" fmla="*/ 183 w 1799"/>
                <a:gd name="T19" fmla="*/ 485 h 2727"/>
                <a:gd name="T20" fmla="*/ 200 w 1799"/>
                <a:gd name="T21" fmla="*/ 535 h 2727"/>
                <a:gd name="T22" fmla="*/ 216 w 1799"/>
                <a:gd name="T23" fmla="*/ 583 h 2727"/>
                <a:gd name="T24" fmla="*/ 230 w 1799"/>
                <a:gd name="T25" fmla="*/ 629 h 2727"/>
                <a:gd name="T26" fmla="*/ 242 w 1799"/>
                <a:gd name="T27" fmla="*/ 674 h 2727"/>
                <a:gd name="T28" fmla="*/ 253 w 1799"/>
                <a:gd name="T29" fmla="*/ 716 h 2727"/>
                <a:gd name="T30" fmla="*/ 261 w 1799"/>
                <a:gd name="T31" fmla="*/ 755 h 2727"/>
                <a:gd name="T32" fmla="*/ 271 w 1799"/>
                <a:gd name="T33" fmla="*/ 777 h 2727"/>
                <a:gd name="T34" fmla="*/ 286 w 1799"/>
                <a:gd name="T35" fmla="*/ 781 h 2727"/>
                <a:gd name="T36" fmla="*/ 301 w 1799"/>
                <a:gd name="T37" fmla="*/ 786 h 2727"/>
                <a:gd name="T38" fmla="*/ 316 w 1799"/>
                <a:gd name="T39" fmla="*/ 789 h 2727"/>
                <a:gd name="T40" fmla="*/ 332 w 1799"/>
                <a:gd name="T41" fmla="*/ 792 h 2727"/>
                <a:gd name="T42" fmla="*/ 348 w 1799"/>
                <a:gd name="T43" fmla="*/ 794 h 2727"/>
                <a:gd name="T44" fmla="*/ 365 w 1799"/>
                <a:gd name="T45" fmla="*/ 794 h 2727"/>
                <a:gd name="T46" fmla="*/ 381 w 1799"/>
                <a:gd name="T47" fmla="*/ 794 h 2727"/>
                <a:gd name="T48" fmla="*/ 400 w 1799"/>
                <a:gd name="T49" fmla="*/ 799 h 2727"/>
                <a:gd name="T50" fmla="*/ 423 w 1799"/>
                <a:gd name="T51" fmla="*/ 805 h 2727"/>
                <a:gd name="T52" fmla="*/ 447 w 1799"/>
                <a:gd name="T53" fmla="*/ 808 h 2727"/>
                <a:gd name="T54" fmla="*/ 470 w 1799"/>
                <a:gd name="T55" fmla="*/ 808 h 2727"/>
                <a:gd name="T56" fmla="*/ 493 w 1799"/>
                <a:gd name="T57" fmla="*/ 806 h 2727"/>
                <a:gd name="T58" fmla="*/ 515 w 1799"/>
                <a:gd name="T59" fmla="*/ 803 h 2727"/>
                <a:gd name="T60" fmla="*/ 535 w 1799"/>
                <a:gd name="T61" fmla="*/ 798 h 2727"/>
                <a:gd name="T62" fmla="*/ 552 w 1799"/>
                <a:gd name="T63" fmla="*/ 794 h 2727"/>
                <a:gd name="T64" fmla="*/ 548 w 1799"/>
                <a:gd name="T65" fmla="*/ 743 h 2727"/>
                <a:gd name="T66" fmla="*/ 529 w 1799"/>
                <a:gd name="T67" fmla="*/ 646 h 2727"/>
                <a:gd name="T68" fmla="*/ 513 w 1799"/>
                <a:gd name="T69" fmla="*/ 547 h 2727"/>
                <a:gd name="T70" fmla="*/ 499 w 1799"/>
                <a:gd name="T71" fmla="*/ 448 h 2727"/>
                <a:gd name="T72" fmla="*/ 486 w 1799"/>
                <a:gd name="T73" fmla="*/ 350 h 2727"/>
                <a:gd name="T74" fmla="*/ 474 w 1799"/>
                <a:gd name="T75" fmla="*/ 253 h 2727"/>
                <a:gd name="T76" fmla="*/ 460 w 1799"/>
                <a:gd name="T77" fmla="*/ 157 h 2727"/>
                <a:gd name="T78" fmla="*/ 446 w 1799"/>
                <a:gd name="T79" fmla="*/ 63 h 2727"/>
                <a:gd name="T80" fmla="*/ 424 w 1799"/>
                <a:gd name="T81" fmla="*/ 17 h 2727"/>
                <a:gd name="T82" fmla="*/ 396 w 1799"/>
                <a:gd name="T83" fmla="*/ 16 h 2727"/>
                <a:gd name="T84" fmla="*/ 369 w 1799"/>
                <a:gd name="T85" fmla="*/ 15 h 2727"/>
                <a:gd name="T86" fmla="*/ 342 w 1799"/>
                <a:gd name="T87" fmla="*/ 14 h 2727"/>
                <a:gd name="T88" fmla="*/ 314 w 1799"/>
                <a:gd name="T89" fmla="*/ 12 h 2727"/>
                <a:gd name="T90" fmla="*/ 287 w 1799"/>
                <a:gd name="T91" fmla="*/ 12 h 2727"/>
                <a:gd name="T92" fmla="*/ 259 w 1799"/>
                <a:gd name="T93" fmla="*/ 10 h 2727"/>
                <a:gd name="T94" fmla="*/ 232 w 1799"/>
                <a:gd name="T95" fmla="*/ 9 h 2727"/>
                <a:gd name="T96" fmla="*/ 205 w 1799"/>
                <a:gd name="T97" fmla="*/ 8 h 2727"/>
                <a:gd name="T98" fmla="*/ 178 w 1799"/>
                <a:gd name="T99" fmla="*/ 7 h 2727"/>
                <a:gd name="T100" fmla="*/ 150 w 1799"/>
                <a:gd name="T101" fmla="*/ 6 h 2727"/>
                <a:gd name="T102" fmla="*/ 123 w 1799"/>
                <a:gd name="T103" fmla="*/ 5 h 2727"/>
                <a:gd name="T104" fmla="*/ 96 w 1799"/>
                <a:gd name="T105" fmla="*/ 4 h 2727"/>
                <a:gd name="T106" fmla="*/ 68 w 1799"/>
                <a:gd name="T107" fmla="*/ 3 h 2727"/>
                <a:gd name="T108" fmla="*/ 41 w 1799"/>
                <a:gd name="T109" fmla="*/ 2 h 2727"/>
                <a:gd name="T110" fmla="*/ 14 w 1799"/>
                <a:gd name="T111" fmla="*/ 1 h 27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99"/>
                <a:gd name="T169" fmla="*/ 0 h 2727"/>
                <a:gd name="T170" fmla="*/ 1799 w 1799"/>
                <a:gd name="T171" fmla="*/ 2727 h 27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99" h="2727">
                  <a:moveTo>
                    <a:pt x="0" y="0"/>
                  </a:moveTo>
                  <a:lnTo>
                    <a:pt x="29" y="81"/>
                  </a:lnTo>
                  <a:lnTo>
                    <a:pt x="58" y="162"/>
                  </a:lnTo>
                  <a:lnTo>
                    <a:pt x="87" y="246"/>
                  </a:lnTo>
                  <a:lnTo>
                    <a:pt x="117" y="331"/>
                  </a:lnTo>
                  <a:lnTo>
                    <a:pt x="148" y="417"/>
                  </a:lnTo>
                  <a:lnTo>
                    <a:pt x="180" y="502"/>
                  </a:lnTo>
                  <a:lnTo>
                    <a:pt x="212" y="589"/>
                  </a:lnTo>
                  <a:lnTo>
                    <a:pt x="244" y="676"/>
                  </a:lnTo>
                  <a:lnTo>
                    <a:pt x="276" y="764"/>
                  </a:lnTo>
                  <a:lnTo>
                    <a:pt x="308" y="853"/>
                  </a:lnTo>
                  <a:lnTo>
                    <a:pt x="340" y="941"/>
                  </a:lnTo>
                  <a:lnTo>
                    <a:pt x="373" y="1029"/>
                  </a:lnTo>
                  <a:lnTo>
                    <a:pt x="405" y="1117"/>
                  </a:lnTo>
                  <a:lnTo>
                    <a:pt x="436" y="1205"/>
                  </a:lnTo>
                  <a:lnTo>
                    <a:pt x="468" y="1293"/>
                  </a:lnTo>
                  <a:lnTo>
                    <a:pt x="499" y="1380"/>
                  </a:lnTo>
                  <a:lnTo>
                    <a:pt x="530" y="1467"/>
                  </a:lnTo>
                  <a:lnTo>
                    <a:pt x="560" y="1553"/>
                  </a:lnTo>
                  <a:lnTo>
                    <a:pt x="588" y="1638"/>
                  </a:lnTo>
                  <a:lnTo>
                    <a:pt x="616" y="1722"/>
                  </a:lnTo>
                  <a:lnTo>
                    <a:pt x="643" y="1805"/>
                  </a:lnTo>
                  <a:lnTo>
                    <a:pt x="670" y="1887"/>
                  </a:lnTo>
                  <a:lnTo>
                    <a:pt x="695" y="1967"/>
                  </a:lnTo>
                  <a:lnTo>
                    <a:pt x="718" y="2046"/>
                  </a:lnTo>
                  <a:lnTo>
                    <a:pt x="740" y="2124"/>
                  </a:lnTo>
                  <a:lnTo>
                    <a:pt x="761" y="2200"/>
                  </a:lnTo>
                  <a:lnTo>
                    <a:pt x="780" y="2274"/>
                  </a:lnTo>
                  <a:lnTo>
                    <a:pt x="798" y="2346"/>
                  </a:lnTo>
                  <a:lnTo>
                    <a:pt x="814" y="2416"/>
                  </a:lnTo>
                  <a:lnTo>
                    <a:pt x="827" y="2483"/>
                  </a:lnTo>
                  <a:lnTo>
                    <a:pt x="840" y="2549"/>
                  </a:lnTo>
                  <a:lnTo>
                    <a:pt x="850" y="2612"/>
                  </a:lnTo>
                  <a:lnTo>
                    <a:pt x="873" y="2621"/>
                  </a:lnTo>
                  <a:lnTo>
                    <a:pt x="896" y="2629"/>
                  </a:lnTo>
                  <a:lnTo>
                    <a:pt x="919" y="2637"/>
                  </a:lnTo>
                  <a:lnTo>
                    <a:pt x="943" y="2645"/>
                  </a:lnTo>
                  <a:lnTo>
                    <a:pt x="968" y="2652"/>
                  </a:lnTo>
                  <a:lnTo>
                    <a:pt x="993" y="2657"/>
                  </a:lnTo>
                  <a:lnTo>
                    <a:pt x="1018" y="2663"/>
                  </a:lnTo>
                  <a:lnTo>
                    <a:pt x="1044" y="2668"/>
                  </a:lnTo>
                  <a:lnTo>
                    <a:pt x="1070" y="2672"/>
                  </a:lnTo>
                  <a:lnTo>
                    <a:pt x="1095" y="2676"/>
                  </a:lnTo>
                  <a:lnTo>
                    <a:pt x="1121" y="2679"/>
                  </a:lnTo>
                  <a:lnTo>
                    <a:pt x="1148" y="2680"/>
                  </a:lnTo>
                  <a:lnTo>
                    <a:pt x="1174" y="2681"/>
                  </a:lnTo>
                  <a:lnTo>
                    <a:pt x="1200" y="2683"/>
                  </a:lnTo>
                  <a:lnTo>
                    <a:pt x="1225" y="2681"/>
                  </a:lnTo>
                  <a:lnTo>
                    <a:pt x="1252" y="2680"/>
                  </a:lnTo>
                  <a:lnTo>
                    <a:pt x="1287" y="2695"/>
                  </a:lnTo>
                  <a:lnTo>
                    <a:pt x="1324" y="2707"/>
                  </a:lnTo>
                  <a:lnTo>
                    <a:pt x="1360" y="2716"/>
                  </a:lnTo>
                  <a:lnTo>
                    <a:pt x="1399" y="2721"/>
                  </a:lnTo>
                  <a:lnTo>
                    <a:pt x="1437" y="2726"/>
                  </a:lnTo>
                  <a:lnTo>
                    <a:pt x="1475" y="2727"/>
                  </a:lnTo>
                  <a:lnTo>
                    <a:pt x="1513" y="2726"/>
                  </a:lnTo>
                  <a:lnTo>
                    <a:pt x="1550" y="2724"/>
                  </a:lnTo>
                  <a:lnTo>
                    <a:pt x="1587" y="2720"/>
                  </a:lnTo>
                  <a:lnTo>
                    <a:pt x="1622" y="2715"/>
                  </a:lnTo>
                  <a:lnTo>
                    <a:pt x="1657" y="2709"/>
                  </a:lnTo>
                  <a:lnTo>
                    <a:pt x="1690" y="2702"/>
                  </a:lnTo>
                  <a:lnTo>
                    <a:pt x="1721" y="2694"/>
                  </a:lnTo>
                  <a:lnTo>
                    <a:pt x="1749" y="2686"/>
                  </a:lnTo>
                  <a:lnTo>
                    <a:pt x="1775" y="2679"/>
                  </a:lnTo>
                  <a:lnTo>
                    <a:pt x="1799" y="2671"/>
                  </a:lnTo>
                  <a:lnTo>
                    <a:pt x="1763" y="2509"/>
                  </a:lnTo>
                  <a:lnTo>
                    <a:pt x="1731" y="2344"/>
                  </a:lnTo>
                  <a:lnTo>
                    <a:pt x="1703" y="2179"/>
                  </a:lnTo>
                  <a:lnTo>
                    <a:pt x="1675" y="2013"/>
                  </a:lnTo>
                  <a:lnTo>
                    <a:pt x="1651" y="1847"/>
                  </a:lnTo>
                  <a:lnTo>
                    <a:pt x="1627" y="1680"/>
                  </a:lnTo>
                  <a:lnTo>
                    <a:pt x="1605" y="1513"/>
                  </a:lnTo>
                  <a:lnTo>
                    <a:pt x="1585" y="1347"/>
                  </a:lnTo>
                  <a:lnTo>
                    <a:pt x="1564" y="1181"/>
                  </a:lnTo>
                  <a:lnTo>
                    <a:pt x="1543" y="1016"/>
                  </a:lnTo>
                  <a:lnTo>
                    <a:pt x="1524" y="853"/>
                  </a:lnTo>
                  <a:lnTo>
                    <a:pt x="1502" y="690"/>
                  </a:lnTo>
                  <a:lnTo>
                    <a:pt x="1481" y="529"/>
                  </a:lnTo>
                  <a:lnTo>
                    <a:pt x="1458" y="371"/>
                  </a:lnTo>
                  <a:lnTo>
                    <a:pt x="1434" y="214"/>
                  </a:lnTo>
                  <a:lnTo>
                    <a:pt x="1407" y="59"/>
                  </a:lnTo>
                  <a:lnTo>
                    <a:pt x="1364" y="57"/>
                  </a:lnTo>
                  <a:lnTo>
                    <a:pt x="1319" y="56"/>
                  </a:lnTo>
                  <a:lnTo>
                    <a:pt x="1276" y="54"/>
                  </a:lnTo>
                  <a:lnTo>
                    <a:pt x="1231" y="51"/>
                  </a:lnTo>
                  <a:lnTo>
                    <a:pt x="1188" y="50"/>
                  </a:lnTo>
                  <a:lnTo>
                    <a:pt x="1143" y="48"/>
                  </a:lnTo>
                  <a:lnTo>
                    <a:pt x="1100" y="46"/>
                  </a:lnTo>
                  <a:lnTo>
                    <a:pt x="1056" y="45"/>
                  </a:lnTo>
                  <a:lnTo>
                    <a:pt x="1012" y="42"/>
                  </a:lnTo>
                  <a:lnTo>
                    <a:pt x="968" y="40"/>
                  </a:lnTo>
                  <a:lnTo>
                    <a:pt x="923" y="39"/>
                  </a:lnTo>
                  <a:lnTo>
                    <a:pt x="880" y="37"/>
                  </a:lnTo>
                  <a:lnTo>
                    <a:pt x="835" y="34"/>
                  </a:lnTo>
                  <a:lnTo>
                    <a:pt x="792" y="33"/>
                  </a:lnTo>
                  <a:lnTo>
                    <a:pt x="747" y="31"/>
                  </a:lnTo>
                  <a:lnTo>
                    <a:pt x="704" y="30"/>
                  </a:lnTo>
                  <a:lnTo>
                    <a:pt x="660" y="27"/>
                  </a:lnTo>
                  <a:lnTo>
                    <a:pt x="616" y="25"/>
                  </a:lnTo>
                  <a:lnTo>
                    <a:pt x="572" y="24"/>
                  </a:lnTo>
                  <a:lnTo>
                    <a:pt x="528" y="22"/>
                  </a:lnTo>
                  <a:lnTo>
                    <a:pt x="484" y="21"/>
                  </a:lnTo>
                  <a:lnTo>
                    <a:pt x="440" y="18"/>
                  </a:lnTo>
                  <a:lnTo>
                    <a:pt x="396" y="16"/>
                  </a:lnTo>
                  <a:lnTo>
                    <a:pt x="353" y="15"/>
                  </a:lnTo>
                  <a:lnTo>
                    <a:pt x="308" y="13"/>
                  </a:lnTo>
                  <a:lnTo>
                    <a:pt x="265" y="11"/>
                  </a:lnTo>
                  <a:lnTo>
                    <a:pt x="220" y="9"/>
                  </a:lnTo>
                  <a:lnTo>
                    <a:pt x="176" y="7"/>
                  </a:lnTo>
                  <a:lnTo>
                    <a:pt x="132" y="6"/>
                  </a:lnTo>
                  <a:lnTo>
                    <a:pt x="88" y="3"/>
                  </a:lnTo>
                  <a:lnTo>
                    <a:pt x="44" y="2"/>
                  </a:lnTo>
                  <a:lnTo>
                    <a:pt x="0" y="0"/>
                  </a:lnTo>
                  <a:close/>
                </a:path>
              </a:pathLst>
            </a:custGeom>
            <a:solidFill>
              <a:srgbClr val="99CC99"/>
            </a:solidFill>
            <a:ln w="9525">
              <a:noFill/>
              <a:round/>
              <a:headEnd/>
              <a:tailEnd/>
            </a:ln>
          </p:spPr>
          <p:txBody>
            <a:bodyPr wrap="none" anchor="ctr"/>
            <a:lstStyle/>
            <a:p>
              <a:endParaRPr lang="pt-BR"/>
            </a:p>
          </p:txBody>
        </p:sp>
        <p:sp>
          <p:nvSpPr>
            <p:cNvPr id="22" name="Freeform 24"/>
            <p:cNvSpPr>
              <a:spLocks noChangeArrowheads="1"/>
            </p:cNvSpPr>
            <p:nvPr/>
          </p:nvSpPr>
          <p:spPr bwMode="auto">
            <a:xfrm>
              <a:off x="4692" y="3188"/>
              <a:ext cx="278" cy="781"/>
            </a:xfrm>
            <a:custGeom>
              <a:avLst/>
              <a:gdLst>
                <a:gd name="T0" fmla="*/ 278 w 892"/>
                <a:gd name="T1" fmla="*/ 774 h 2639"/>
                <a:gd name="T2" fmla="*/ 271 w 892"/>
                <a:gd name="T3" fmla="*/ 736 h 2639"/>
                <a:gd name="T4" fmla="*/ 261 w 892"/>
                <a:gd name="T5" fmla="*/ 695 h 2639"/>
                <a:gd name="T6" fmla="*/ 250 w 892"/>
                <a:gd name="T7" fmla="*/ 651 h 2639"/>
                <a:gd name="T8" fmla="*/ 237 w 892"/>
                <a:gd name="T9" fmla="*/ 606 h 2639"/>
                <a:gd name="T10" fmla="*/ 222 w 892"/>
                <a:gd name="T11" fmla="*/ 558 h 2639"/>
                <a:gd name="T12" fmla="*/ 205 w 892"/>
                <a:gd name="T13" fmla="*/ 510 h 2639"/>
                <a:gd name="T14" fmla="*/ 187 w 892"/>
                <a:gd name="T15" fmla="*/ 460 h 2639"/>
                <a:gd name="T16" fmla="*/ 168 w 892"/>
                <a:gd name="T17" fmla="*/ 408 h 2639"/>
                <a:gd name="T18" fmla="*/ 149 w 892"/>
                <a:gd name="T19" fmla="*/ 356 h 2639"/>
                <a:gd name="T20" fmla="*/ 129 w 892"/>
                <a:gd name="T21" fmla="*/ 304 h 2639"/>
                <a:gd name="T22" fmla="*/ 109 w 892"/>
                <a:gd name="T23" fmla="*/ 252 h 2639"/>
                <a:gd name="T24" fmla="*/ 89 w 892"/>
                <a:gd name="T25" fmla="*/ 200 h 2639"/>
                <a:gd name="T26" fmla="*/ 69 w 892"/>
                <a:gd name="T27" fmla="*/ 148 h 2639"/>
                <a:gd name="T28" fmla="*/ 49 w 892"/>
                <a:gd name="T29" fmla="*/ 98 h 2639"/>
                <a:gd name="T30" fmla="*/ 31 w 892"/>
                <a:gd name="T31" fmla="*/ 48 h 2639"/>
                <a:gd name="T32" fmla="*/ 13 w 892"/>
                <a:gd name="T33" fmla="*/ 0 h 2639"/>
                <a:gd name="T34" fmla="*/ 9 w 892"/>
                <a:gd name="T35" fmla="*/ 28 h 2639"/>
                <a:gd name="T36" fmla="*/ 27 w 892"/>
                <a:gd name="T37" fmla="*/ 77 h 2639"/>
                <a:gd name="T38" fmla="*/ 46 w 892"/>
                <a:gd name="T39" fmla="*/ 128 h 2639"/>
                <a:gd name="T40" fmla="*/ 66 w 892"/>
                <a:gd name="T41" fmla="*/ 179 h 2639"/>
                <a:gd name="T42" fmla="*/ 86 w 892"/>
                <a:gd name="T43" fmla="*/ 231 h 2639"/>
                <a:gd name="T44" fmla="*/ 106 w 892"/>
                <a:gd name="T45" fmla="*/ 283 h 2639"/>
                <a:gd name="T46" fmla="*/ 126 w 892"/>
                <a:gd name="T47" fmla="*/ 335 h 2639"/>
                <a:gd name="T48" fmla="*/ 146 w 892"/>
                <a:gd name="T49" fmla="*/ 387 h 2639"/>
                <a:gd name="T50" fmla="*/ 165 w 892"/>
                <a:gd name="T51" fmla="*/ 438 h 2639"/>
                <a:gd name="T52" fmla="*/ 183 w 892"/>
                <a:gd name="T53" fmla="*/ 489 h 2639"/>
                <a:gd name="T54" fmla="*/ 200 w 892"/>
                <a:gd name="T55" fmla="*/ 538 h 2639"/>
                <a:gd name="T56" fmla="*/ 216 w 892"/>
                <a:gd name="T57" fmla="*/ 586 h 2639"/>
                <a:gd name="T58" fmla="*/ 230 w 892"/>
                <a:gd name="T59" fmla="*/ 632 h 2639"/>
                <a:gd name="T60" fmla="*/ 243 w 892"/>
                <a:gd name="T61" fmla="*/ 677 h 2639"/>
                <a:gd name="T62" fmla="*/ 253 w 892"/>
                <a:gd name="T63" fmla="*/ 718 h 2639"/>
                <a:gd name="T64" fmla="*/ 261 w 892"/>
                <a:gd name="T65" fmla="*/ 757 h 2639"/>
                <a:gd name="T66" fmla="*/ 269 w 892"/>
                <a:gd name="T67" fmla="*/ 781 h 26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2"/>
                <a:gd name="T103" fmla="*/ 0 h 2639"/>
                <a:gd name="T104" fmla="*/ 892 w 892"/>
                <a:gd name="T105" fmla="*/ 2639 h 26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2" h="2639">
                  <a:moveTo>
                    <a:pt x="878" y="2598"/>
                  </a:moveTo>
                  <a:lnTo>
                    <a:pt x="892" y="2615"/>
                  </a:lnTo>
                  <a:lnTo>
                    <a:pt x="882" y="2552"/>
                  </a:lnTo>
                  <a:lnTo>
                    <a:pt x="869" y="2486"/>
                  </a:lnTo>
                  <a:lnTo>
                    <a:pt x="855" y="2418"/>
                  </a:lnTo>
                  <a:lnTo>
                    <a:pt x="839" y="2348"/>
                  </a:lnTo>
                  <a:lnTo>
                    <a:pt x="822" y="2275"/>
                  </a:lnTo>
                  <a:lnTo>
                    <a:pt x="803" y="2201"/>
                  </a:lnTo>
                  <a:lnTo>
                    <a:pt x="782" y="2125"/>
                  </a:lnTo>
                  <a:lnTo>
                    <a:pt x="759" y="2047"/>
                  </a:lnTo>
                  <a:lnTo>
                    <a:pt x="736" y="1967"/>
                  </a:lnTo>
                  <a:lnTo>
                    <a:pt x="711" y="1887"/>
                  </a:lnTo>
                  <a:lnTo>
                    <a:pt x="685" y="1805"/>
                  </a:lnTo>
                  <a:lnTo>
                    <a:pt x="657" y="1722"/>
                  </a:lnTo>
                  <a:lnTo>
                    <a:pt x="630" y="1638"/>
                  </a:lnTo>
                  <a:lnTo>
                    <a:pt x="600" y="1553"/>
                  </a:lnTo>
                  <a:lnTo>
                    <a:pt x="571" y="1467"/>
                  </a:lnTo>
                  <a:lnTo>
                    <a:pt x="540" y="1380"/>
                  </a:lnTo>
                  <a:lnTo>
                    <a:pt x="509" y="1292"/>
                  </a:lnTo>
                  <a:lnTo>
                    <a:pt x="477" y="1204"/>
                  </a:lnTo>
                  <a:lnTo>
                    <a:pt x="446" y="1116"/>
                  </a:lnTo>
                  <a:lnTo>
                    <a:pt x="414" y="1028"/>
                  </a:lnTo>
                  <a:lnTo>
                    <a:pt x="381" y="940"/>
                  </a:lnTo>
                  <a:lnTo>
                    <a:pt x="349" y="852"/>
                  </a:lnTo>
                  <a:lnTo>
                    <a:pt x="317" y="763"/>
                  </a:lnTo>
                  <a:lnTo>
                    <a:pt x="285" y="675"/>
                  </a:lnTo>
                  <a:lnTo>
                    <a:pt x="253" y="588"/>
                  </a:lnTo>
                  <a:lnTo>
                    <a:pt x="221" y="501"/>
                  </a:lnTo>
                  <a:lnTo>
                    <a:pt x="188" y="416"/>
                  </a:lnTo>
                  <a:lnTo>
                    <a:pt x="158" y="331"/>
                  </a:lnTo>
                  <a:lnTo>
                    <a:pt x="128" y="246"/>
                  </a:lnTo>
                  <a:lnTo>
                    <a:pt x="98" y="163"/>
                  </a:lnTo>
                  <a:lnTo>
                    <a:pt x="70" y="81"/>
                  </a:lnTo>
                  <a:lnTo>
                    <a:pt x="41" y="0"/>
                  </a:lnTo>
                  <a:lnTo>
                    <a:pt x="0" y="14"/>
                  </a:lnTo>
                  <a:lnTo>
                    <a:pt x="28" y="95"/>
                  </a:lnTo>
                  <a:lnTo>
                    <a:pt x="57" y="176"/>
                  </a:lnTo>
                  <a:lnTo>
                    <a:pt x="87" y="260"/>
                  </a:lnTo>
                  <a:lnTo>
                    <a:pt x="116" y="345"/>
                  </a:lnTo>
                  <a:lnTo>
                    <a:pt x="147" y="432"/>
                  </a:lnTo>
                  <a:lnTo>
                    <a:pt x="179" y="517"/>
                  </a:lnTo>
                  <a:lnTo>
                    <a:pt x="211" y="604"/>
                  </a:lnTo>
                  <a:lnTo>
                    <a:pt x="243" y="691"/>
                  </a:lnTo>
                  <a:lnTo>
                    <a:pt x="275" y="779"/>
                  </a:lnTo>
                  <a:lnTo>
                    <a:pt x="307" y="868"/>
                  </a:lnTo>
                  <a:lnTo>
                    <a:pt x="339" y="956"/>
                  </a:lnTo>
                  <a:lnTo>
                    <a:pt x="373" y="1044"/>
                  </a:lnTo>
                  <a:lnTo>
                    <a:pt x="405" y="1132"/>
                  </a:lnTo>
                  <a:lnTo>
                    <a:pt x="436" y="1220"/>
                  </a:lnTo>
                  <a:lnTo>
                    <a:pt x="468" y="1308"/>
                  </a:lnTo>
                  <a:lnTo>
                    <a:pt x="498" y="1394"/>
                  </a:lnTo>
                  <a:lnTo>
                    <a:pt x="529" y="1481"/>
                  </a:lnTo>
                  <a:lnTo>
                    <a:pt x="559" y="1567"/>
                  </a:lnTo>
                  <a:lnTo>
                    <a:pt x="587" y="1652"/>
                  </a:lnTo>
                  <a:lnTo>
                    <a:pt x="614" y="1736"/>
                  </a:lnTo>
                  <a:lnTo>
                    <a:pt x="641" y="1819"/>
                  </a:lnTo>
                  <a:lnTo>
                    <a:pt x="668" y="1901"/>
                  </a:lnTo>
                  <a:lnTo>
                    <a:pt x="693" y="1981"/>
                  </a:lnTo>
                  <a:lnTo>
                    <a:pt x="716" y="2059"/>
                  </a:lnTo>
                  <a:lnTo>
                    <a:pt x="739" y="2137"/>
                  </a:lnTo>
                  <a:lnTo>
                    <a:pt x="759" y="2212"/>
                  </a:lnTo>
                  <a:lnTo>
                    <a:pt x="779" y="2287"/>
                  </a:lnTo>
                  <a:lnTo>
                    <a:pt x="796" y="2358"/>
                  </a:lnTo>
                  <a:lnTo>
                    <a:pt x="812" y="2427"/>
                  </a:lnTo>
                  <a:lnTo>
                    <a:pt x="826" y="2495"/>
                  </a:lnTo>
                  <a:lnTo>
                    <a:pt x="838" y="2559"/>
                  </a:lnTo>
                  <a:lnTo>
                    <a:pt x="849" y="2622"/>
                  </a:lnTo>
                  <a:lnTo>
                    <a:pt x="862" y="2639"/>
                  </a:lnTo>
                  <a:lnTo>
                    <a:pt x="878" y="2598"/>
                  </a:lnTo>
                  <a:close/>
                </a:path>
              </a:pathLst>
            </a:custGeom>
            <a:solidFill>
              <a:srgbClr val="000000"/>
            </a:solidFill>
            <a:ln w="9525">
              <a:noFill/>
              <a:round/>
              <a:headEnd/>
              <a:tailEnd/>
            </a:ln>
          </p:spPr>
          <p:txBody>
            <a:bodyPr wrap="none" anchor="ctr"/>
            <a:lstStyle/>
            <a:p>
              <a:endParaRPr lang="pt-BR"/>
            </a:p>
          </p:txBody>
        </p:sp>
        <p:sp>
          <p:nvSpPr>
            <p:cNvPr id="23" name="Freeform 25"/>
            <p:cNvSpPr>
              <a:spLocks noChangeArrowheads="1"/>
            </p:cNvSpPr>
            <p:nvPr/>
          </p:nvSpPr>
          <p:spPr bwMode="auto">
            <a:xfrm>
              <a:off x="4962" y="3957"/>
              <a:ext cx="131" cy="34"/>
            </a:xfrm>
            <a:custGeom>
              <a:avLst/>
              <a:gdLst>
                <a:gd name="T0" fmla="*/ 131 w 419"/>
                <a:gd name="T1" fmla="*/ 21 h 113"/>
                <a:gd name="T2" fmla="*/ 128 w 419"/>
                <a:gd name="T3" fmla="*/ 20 h 113"/>
                <a:gd name="T4" fmla="*/ 119 w 419"/>
                <a:gd name="T5" fmla="*/ 21 h 113"/>
                <a:gd name="T6" fmla="*/ 112 w 419"/>
                <a:gd name="T7" fmla="*/ 21 h 113"/>
                <a:gd name="T8" fmla="*/ 104 w 419"/>
                <a:gd name="T9" fmla="*/ 21 h 113"/>
                <a:gd name="T10" fmla="*/ 96 w 419"/>
                <a:gd name="T11" fmla="*/ 20 h 113"/>
                <a:gd name="T12" fmla="*/ 88 w 419"/>
                <a:gd name="T13" fmla="*/ 20 h 113"/>
                <a:gd name="T14" fmla="*/ 80 w 419"/>
                <a:gd name="T15" fmla="*/ 19 h 113"/>
                <a:gd name="T16" fmla="*/ 72 w 419"/>
                <a:gd name="T17" fmla="*/ 18 h 113"/>
                <a:gd name="T18" fmla="*/ 64 w 419"/>
                <a:gd name="T19" fmla="*/ 17 h 113"/>
                <a:gd name="T20" fmla="*/ 57 w 419"/>
                <a:gd name="T21" fmla="*/ 15 h 113"/>
                <a:gd name="T22" fmla="*/ 49 w 419"/>
                <a:gd name="T23" fmla="*/ 14 h 113"/>
                <a:gd name="T24" fmla="*/ 41 w 419"/>
                <a:gd name="T25" fmla="*/ 12 h 113"/>
                <a:gd name="T26" fmla="*/ 34 w 419"/>
                <a:gd name="T27" fmla="*/ 10 h 113"/>
                <a:gd name="T28" fmla="*/ 26 w 419"/>
                <a:gd name="T29" fmla="*/ 8 h 113"/>
                <a:gd name="T30" fmla="*/ 19 w 419"/>
                <a:gd name="T31" fmla="*/ 5 h 113"/>
                <a:gd name="T32" fmla="*/ 12 w 419"/>
                <a:gd name="T33" fmla="*/ 3 h 113"/>
                <a:gd name="T34" fmla="*/ 5 w 419"/>
                <a:gd name="T35" fmla="*/ 0 h 113"/>
                <a:gd name="T36" fmla="*/ 0 w 419"/>
                <a:gd name="T37" fmla="*/ 12 h 113"/>
                <a:gd name="T38" fmla="*/ 7 w 419"/>
                <a:gd name="T39" fmla="*/ 15 h 113"/>
                <a:gd name="T40" fmla="*/ 15 w 419"/>
                <a:gd name="T41" fmla="*/ 17 h 113"/>
                <a:gd name="T42" fmla="*/ 22 w 419"/>
                <a:gd name="T43" fmla="*/ 20 h 113"/>
                <a:gd name="T44" fmla="*/ 29 w 419"/>
                <a:gd name="T45" fmla="*/ 23 h 113"/>
                <a:gd name="T46" fmla="*/ 38 w 419"/>
                <a:gd name="T47" fmla="*/ 25 h 113"/>
                <a:gd name="T48" fmla="*/ 46 w 419"/>
                <a:gd name="T49" fmla="*/ 26 h 113"/>
                <a:gd name="T50" fmla="*/ 54 w 419"/>
                <a:gd name="T51" fmla="*/ 28 h 113"/>
                <a:gd name="T52" fmla="*/ 62 w 419"/>
                <a:gd name="T53" fmla="*/ 29 h 113"/>
                <a:gd name="T54" fmla="*/ 70 w 419"/>
                <a:gd name="T55" fmla="*/ 31 h 113"/>
                <a:gd name="T56" fmla="*/ 78 w 419"/>
                <a:gd name="T57" fmla="*/ 32 h 113"/>
                <a:gd name="T58" fmla="*/ 87 w 419"/>
                <a:gd name="T59" fmla="*/ 33 h 113"/>
                <a:gd name="T60" fmla="*/ 95 w 419"/>
                <a:gd name="T61" fmla="*/ 33 h 113"/>
                <a:gd name="T62" fmla="*/ 103 w 419"/>
                <a:gd name="T63" fmla="*/ 34 h 113"/>
                <a:gd name="T64" fmla="*/ 112 w 419"/>
                <a:gd name="T65" fmla="*/ 34 h 113"/>
                <a:gd name="T66" fmla="*/ 120 w 419"/>
                <a:gd name="T67" fmla="*/ 34 h 113"/>
                <a:gd name="T68" fmla="*/ 128 w 419"/>
                <a:gd name="T69" fmla="*/ 33 h 113"/>
                <a:gd name="T70" fmla="*/ 125 w 419"/>
                <a:gd name="T71" fmla="*/ 33 h 113"/>
                <a:gd name="T72" fmla="*/ 131 w 419"/>
                <a:gd name="T73" fmla="*/ 21 h 1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9"/>
                <a:gd name="T112" fmla="*/ 0 h 113"/>
                <a:gd name="T113" fmla="*/ 419 w 419"/>
                <a:gd name="T114" fmla="*/ 113 h 1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9" h="113">
                  <a:moveTo>
                    <a:pt x="419" y="69"/>
                  </a:moveTo>
                  <a:lnTo>
                    <a:pt x="409" y="67"/>
                  </a:lnTo>
                  <a:lnTo>
                    <a:pt x="382" y="69"/>
                  </a:lnTo>
                  <a:lnTo>
                    <a:pt x="358" y="70"/>
                  </a:lnTo>
                  <a:lnTo>
                    <a:pt x="333" y="69"/>
                  </a:lnTo>
                  <a:lnTo>
                    <a:pt x="307" y="67"/>
                  </a:lnTo>
                  <a:lnTo>
                    <a:pt x="282" y="66"/>
                  </a:lnTo>
                  <a:lnTo>
                    <a:pt x="257" y="63"/>
                  </a:lnTo>
                  <a:lnTo>
                    <a:pt x="231" y="59"/>
                  </a:lnTo>
                  <a:lnTo>
                    <a:pt x="205" y="55"/>
                  </a:lnTo>
                  <a:lnTo>
                    <a:pt x="181" y="50"/>
                  </a:lnTo>
                  <a:lnTo>
                    <a:pt x="156" y="45"/>
                  </a:lnTo>
                  <a:lnTo>
                    <a:pt x="132" y="39"/>
                  </a:lnTo>
                  <a:lnTo>
                    <a:pt x="108" y="32"/>
                  </a:lnTo>
                  <a:lnTo>
                    <a:pt x="84" y="25"/>
                  </a:lnTo>
                  <a:lnTo>
                    <a:pt x="61" y="17"/>
                  </a:lnTo>
                  <a:lnTo>
                    <a:pt x="39" y="9"/>
                  </a:lnTo>
                  <a:lnTo>
                    <a:pt x="16" y="0"/>
                  </a:lnTo>
                  <a:lnTo>
                    <a:pt x="0" y="41"/>
                  </a:lnTo>
                  <a:lnTo>
                    <a:pt x="23" y="50"/>
                  </a:lnTo>
                  <a:lnTo>
                    <a:pt x="47" y="58"/>
                  </a:lnTo>
                  <a:lnTo>
                    <a:pt x="70" y="66"/>
                  </a:lnTo>
                  <a:lnTo>
                    <a:pt x="94" y="75"/>
                  </a:lnTo>
                  <a:lnTo>
                    <a:pt x="120" y="82"/>
                  </a:lnTo>
                  <a:lnTo>
                    <a:pt x="147" y="88"/>
                  </a:lnTo>
                  <a:lnTo>
                    <a:pt x="172" y="94"/>
                  </a:lnTo>
                  <a:lnTo>
                    <a:pt x="198" y="98"/>
                  </a:lnTo>
                  <a:lnTo>
                    <a:pt x="224" y="103"/>
                  </a:lnTo>
                  <a:lnTo>
                    <a:pt x="250" y="106"/>
                  </a:lnTo>
                  <a:lnTo>
                    <a:pt x="277" y="110"/>
                  </a:lnTo>
                  <a:lnTo>
                    <a:pt x="305" y="111"/>
                  </a:lnTo>
                  <a:lnTo>
                    <a:pt x="331" y="112"/>
                  </a:lnTo>
                  <a:lnTo>
                    <a:pt x="358" y="113"/>
                  </a:lnTo>
                  <a:lnTo>
                    <a:pt x="385" y="112"/>
                  </a:lnTo>
                  <a:lnTo>
                    <a:pt x="411" y="111"/>
                  </a:lnTo>
                  <a:lnTo>
                    <a:pt x="401" y="110"/>
                  </a:lnTo>
                  <a:lnTo>
                    <a:pt x="419" y="69"/>
                  </a:lnTo>
                  <a:close/>
                </a:path>
              </a:pathLst>
            </a:custGeom>
            <a:solidFill>
              <a:srgbClr val="000000"/>
            </a:solidFill>
            <a:ln w="9525">
              <a:noFill/>
              <a:round/>
              <a:headEnd/>
              <a:tailEnd/>
            </a:ln>
          </p:spPr>
          <p:txBody>
            <a:bodyPr wrap="none" anchor="ctr"/>
            <a:lstStyle/>
            <a:p>
              <a:endParaRPr lang="pt-BR"/>
            </a:p>
          </p:txBody>
        </p:sp>
        <p:sp>
          <p:nvSpPr>
            <p:cNvPr id="24" name="Freeform 26"/>
            <p:cNvSpPr>
              <a:spLocks noChangeArrowheads="1"/>
            </p:cNvSpPr>
            <p:nvPr/>
          </p:nvSpPr>
          <p:spPr bwMode="auto">
            <a:xfrm>
              <a:off x="5086" y="3975"/>
              <a:ext cx="180" cy="29"/>
            </a:xfrm>
            <a:custGeom>
              <a:avLst/>
              <a:gdLst>
                <a:gd name="T0" fmla="*/ 167 w 577"/>
                <a:gd name="T1" fmla="*/ 8 h 100"/>
                <a:gd name="T2" fmla="*/ 171 w 577"/>
                <a:gd name="T3" fmla="*/ 0 h 100"/>
                <a:gd name="T4" fmla="*/ 164 w 577"/>
                <a:gd name="T5" fmla="*/ 2 h 100"/>
                <a:gd name="T6" fmla="*/ 156 w 577"/>
                <a:gd name="T7" fmla="*/ 4 h 100"/>
                <a:gd name="T8" fmla="*/ 147 w 577"/>
                <a:gd name="T9" fmla="*/ 7 h 100"/>
                <a:gd name="T10" fmla="*/ 138 w 577"/>
                <a:gd name="T11" fmla="*/ 9 h 100"/>
                <a:gd name="T12" fmla="*/ 128 w 577"/>
                <a:gd name="T13" fmla="*/ 11 h 100"/>
                <a:gd name="T14" fmla="*/ 117 w 577"/>
                <a:gd name="T15" fmla="*/ 13 h 100"/>
                <a:gd name="T16" fmla="*/ 107 w 577"/>
                <a:gd name="T17" fmla="*/ 14 h 100"/>
                <a:gd name="T18" fmla="*/ 95 w 577"/>
                <a:gd name="T19" fmla="*/ 15 h 100"/>
                <a:gd name="T20" fmla="*/ 84 w 577"/>
                <a:gd name="T21" fmla="*/ 16 h 100"/>
                <a:gd name="T22" fmla="*/ 72 w 577"/>
                <a:gd name="T23" fmla="*/ 16 h 100"/>
                <a:gd name="T24" fmla="*/ 61 w 577"/>
                <a:gd name="T25" fmla="*/ 16 h 100"/>
                <a:gd name="T26" fmla="*/ 50 w 577"/>
                <a:gd name="T27" fmla="*/ 15 h 100"/>
                <a:gd name="T28" fmla="*/ 38 w 577"/>
                <a:gd name="T29" fmla="*/ 13 h 100"/>
                <a:gd name="T30" fmla="*/ 27 w 577"/>
                <a:gd name="T31" fmla="*/ 10 h 100"/>
                <a:gd name="T32" fmla="*/ 16 w 577"/>
                <a:gd name="T33" fmla="*/ 7 h 100"/>
                <a:gd name="T34" fmla="*/ 6 w 577"/>
                <a:gd name="T35" fmla="*/ 3 h 100"/>
                <a:gd name="T36" fmla="*/ 0 w 577"/>
                <a:gd name="T37" fmla="*/ 15 h 100"/>
                <a:gd name="T38" fmla="*/ 11 w 577"/>
                <a:gd name="T39" fmla="*/ 19 h 100"/>
                <a:gd name="T40" fmla="*/ 23 w 577"/>
                <a:gd name="T41" fmla="*/ 23 h 100"/>
                <a:gd name="T42" fmla="*/ 35 w 577"/>
                <a:gd name="T43" fmla="*/ 26 h 100"/>
                <a:gd name="T44" fmla="*/ 48 w 577"/>
                <a:gd name="T45" fmla="*/ 27 h 100"/>
                <a:gd name="T46" fmla="*/ 60 w 577"/>
                <a:gd name="T47" fmla="*/ 29 h 100"/>
                <a:gd name="T48" fmla="*/ 72 w 577"/>
                <a:gd name="T49" fmla="*/ 29 h 100"/>
                <a:gd name="T50" fmla="*/ 85 w 577"/>
                <a:gd name="T51" fmla="*/ 29 h 100"/>
                <a:gd name="T52" fmla="*/ 96 w 577"/>
                <a:gd name="T53" fmla="*/ 28 h 100"/>
                <a:gd name="T54" fmla="*/ 108 w 577"/>
                <a:gd name="T55" fmla="*/ 27 h 100"/>
                <a:gd name="T56" fmla="*/ 119 w 577"/>
                <a:gd name="T57" fmla="*/ 25 h 100"/>
                <a:gd name="T58" fmla="*/ 130 w 577"/>
                <a:gd name="T59" fmla="*/ 24 h 100"/>
                <a:gd name="T60" fmla="*/ 141 w 577"/>
                <a:gd name="T61" fmla="*/ 22 h 100"/>
                <a:gd name="T62" fmla="*/ 151 w 577"/>
                <a:gd name="T63" fmla="*/ 19 h 100"/>
                <a:gd name="T64" fmla="*/ 160 w 577"/>
                <a:gd name="T65" fmla="*/ 17 h 100"/>
                <a:gd name="T66" fmla="*/ 168 w 577"/>
                <a:gd name="T67" fmla="*/ 15 h 100"/>
                <a:gd name="T68" fmla="*/ 175 w 577"/>
                <a:gd name="T69" fmla="*/ 13 h 100"/>
                <a:gd name="T70" fmla="*/ 180 w 577"/>
                <a:gd name="T71" fmla="*/ 5 h 100"/>
                <a:gd name="T72" fmla="*/ 167 w 577"/>
                <a:gd name="T73" fmla="*/ 8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7"/>
                <a:gd name="T112" fmla="*/ 0 h 100"/>
                <a:gd name="T113" fmla="*/ 577 w 577"/>
                <a:gd name="T114" fmla="*/ 100 h 1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7" h="100">
                  <a:moveTo>
                    <a:pt x="534" y="27"/>
                  </a:moveTo>
                  <a:lnTo>
                    <a:pt x="549" y="0"/>
                  </a:lnTo>
                  <a:lnTo>
                    <a:pt x="525" y="8"/>
                  </a:lnTo>
                  <a:lnTo>
                    <a:pt x="501" y="15"/>
                  </a:lnTo>
                  <a:lnTo>
                    <a:pt x="472" y="23"/>
                  </a:lnTo>
                  <a:lnTo>
                    <a:pt x="442" y="31"/>
                  </a:lnTo>
                  <a:lnTo>
                    <a:pt x="409" y="38"/>
                  </a:lnTo>
                  <a:lnTo>
                    <a:pt x="376" y="44"/>
                  </a:lnTo>
                  <a:lnTo>
                    <a:pt x="342" y="50"/>
                  </a:lnTo>
                  <a:lnTo>
                    <a:pt x="306" y="53"/>
                  </a:lnTo>
                  <a:lnTo>
                    <a:pt x="268" y="55"/>
                  </a:lnTo>
                  <a:lnTo>
                    <a:pt x="232" y="56"/>
                  </a:lnTo>
                  <a:lnTo>
                    <a:pt x="195" y="55"/>
                  </a:lnTo>
                  <a:lnTo>
                    <a:pt x="160" y="51"/>
                  </a:lnTo>
                  <a:lnTo>
                    <a:pt x="122" y="45"/>
                  </a:lnTo>
                  <a:lnTo>
                    <a:pt x="87" y="36"/>
                  </a:lnTo>
                  <a:lnTo>
                    <a:pt x="52" y="25"/>
                  </a:lnTo>
                  <a:lnTo>
                    <a:pt x="18" y="11"/>
                  </a:lnTo>
                  <a:lnTo>
                    <a:pt x="0" y="52"/>
                  </a:lnTo>
                  <a:lnTo>
                    <a:pt x="36" y="67"/>
                  </a:lnTo>
                  <a:lnTo>
                    <a:pt x="75" y="79"/>
                  </a:lnTo>
                  <a:lnTo>
                    <a:pt x="113" y="88"/>
                  </a:lnTo>
                  <a:lnTo>
                    <a:pt x="153" y="94"/>
                  </a:lnTo>
                  <a:lnTo>
                    <a:pt x="193" y="99"/>
                  </a:lnTo>
                  <a:lnTo>
                    <a:pt x="232" y="100"/>
                  </a:lnTo>
                  <a:lnTo>
                    <a:pt x="271" y="99"/>
                  </a:lnTo>
                  <a:lnTo>
                    <a:pt x="309" y="96"/>
                  </a:lnTo>
                  <a:lnTo>
                    <a:pt x="346" y="93"/>
                  </a:lnTo>
                  <a:lnTo>
                    <a:pt x="383" y="87"/>
                  </a:lnTo>
                  <a:lnTo>
                    <a:pt x="418" y="82"/>
                  </a:lnTo>
                  <a:lnTo>
                    <a:pt x="452" y="75"/>
                  </a:lnTo>
                  <a:lnTo>
                    <a:pt x="484" y="67"/>
                  </a:lnTo>
                  <a:lnTo>
                    <a:pt x="512" y="59"/>
                  </a:lnTo>
                  <a:lnTo>
                    <a:pt x="538" y="52"/>
                  </a:lnTo>
                  <a:lnTo>
                    <a:pt x="562" y="44"/>
                  </a:lnTo>
                  <a:lnTo>
                    <a:pt x="577" y="17"/>
                  </a:lnTo>
                  <a:lnTo>
                    <a:pt x="534" y="27"/>
                  </a:lnTo>
                  <a:close/>
                </a:path>
              </a:pathLst>
            </a:custGeom>
            <a:solidFill>
              <a:srgbClr val="000000"/>
            </a:solidFill>
            <a:ln w="9525">
              <a:noFill/>
              <a:round/>
              <a:headEnd/>
              <a:tailEnd/>
            </a:ln>
          </p:spPr>
          <p:txBody>
            <a:bodyPr wrap="none" anchor="ctr"/>
            <a:lstStyle/>
            <a:p>
              <a:endParaRPr lang="pt-BR"/>
            </a:p>
          </p:txBody>
        </p:sp>
        <p:sp>
          <p:nvSpPr>
            <p:cNvPr id="25" name="Freeform 27"/>
            <p:cNvSpPr>
              <a:spLocks noChangeArrowheads="1"/>
            </p:cNvSpPr>
            <p:nvPr/>
          </p:nvSpPr>
          <p:spPr bwMode="auto">
            <a:xfrm>
              <a:off x="5130" y="3201"/>
              <a:ext cx="137" cy="781"/>
            </a:xfrm>
            <a:custGeom>
              <a:avLst/>
              <a:gdLst>
                <a:gd name="T0" fmla="*/ 0 w 434"/>
                <a:gd name="T1" fmla="*/ 7 h 2638"/>
                <a:gd name="T2" fmla="*/ 8 w 434"/>
                <a:gd name="T3" fmla="*/ 53 h 2638"/>
                <a:gd name="T4" fmla="*/ 16 w 434"/>
                <a:gd name="T5" fmla="*/ 99 h 2638"/>
                <a:gd name="T6" fmla="*/ 23 w 434"/>
                <a:gd name="T7" fmla="*/ 146 h 2638"/>
                <a:gd name="T8" fmla="*/ 30 w 434"/>
                <a:gd name="T9" fmla="*/ 194 h 2638"/>
                <a:gd name="T10" fmla="*/ 37 w 434"/>
                <a:gd name="T11" fmla="*/ 242 h 2638"/>
                <a:gd name="T12" fmla="*/ 43 w 434"/>
                <a:gd name="T13" fmla="*/ 290 h 2638"/>
                <a:gd name="T14" fmla="*/ 49 w 434"/>
                <a:gd name="T15" fmla="*/ 339 h 2638"/>
                <a:gd name="T16" fmla="*/ 56 w 434"/>
                <a:gd name="T17" fmla="*/ 388 h 2638"/>
                <a:gd name="T18" fmla="*/ 63 w 434"/>
                <a:gd name="T19" fmla="*/ 438 h 2638"/>
                <a:gd name="T20" fmla="*/ 69 w 434"/>
                <a:gd name="T21" fmla="*/ 487 h 2638"/>
                <a:gd name="T22" fmla="*/ 77 w 434"/>
                <a:gd name="T23" fmla="*/ 537 h 2638"/>
                <a:gd name="T24" fmla="*/ 84 w 434"/>
                <a:gd name="T25" fmla="*/ 586 h 2638"/>
                <a:gd name="T26" fmla="*/ 93 w 434"/>
                <a:gd name="T27" fmla="*/ 635 h 2638"/>
                <a:gd name="T28" fmla="*/ 102 w 434"/>
                <a:gd name="T29" fmla="*/ 684 h 2638"/>
                <a:gd name="T30" fmla="*/ 112 w 434"/>
                <a:gd name="T31" fmla="*/ 733 h 2638"/>
                <a:gd name="T32" fmla="*/ 123 w 434"/>
                <a:gd name="T33" fmla="*/ 781 h 2638"/>
                <a:gd name="T34" fmla="*/ 131 w 434"/>
                <a:gd name="T35" fmla="*/ 754 h 2638"/>
                <a:gd name="T36" fmla="*/ 121 w 434"/>
                <a:gd name="T37" fmla="*/ 706 h 2638"/>
                <a:gd name="T38" fmla="*/ 111 w 434"/>
                <a:gd name="T39" fmla="*/ 657 h 2638"/>
                <a:gd name="T40" fmla="*/ 103 w 434"/>
                <a:gd name="T41" fmla="*/ 608 h 2638"/>
                <a:gd name="T42" fmla="*/ 94 w 434"/>
                <a:gd name="T43" fmla="*/ 559 h 2638"/>
                <a:gd name="T44" fmla="*/ 86 w 434"/>
                <a:gd name="T45" fmla="*/ 510 h 2638"/>
                <a:gd name="T46" fmla="*/ 80 w 434"/>
                <a:gd name="T47" fmla="*/ 460 h 2638"/>
                <a:gd name="T48" fmla="*/ 73 w 434"/>
                <a:gd name="T49" fmla="*/ 412 h 2638"/>
                <a:gd name="T50" fmla="*/ 66 w 434"/>
                <a:gd name="T51" fmla="*/ 362 h 2638"/>
                <a:gd name="T52" fmla="*/ 60 w 434"/>
                <a:gd name="T53" fmla="*/ 313 h 2638"/>
                <a:gd name="T54" fmla="*/ 54 w 434"/>
                <a:gd name="T55" fmla="*/ 265 h 2638"/>
                <a:gd name="T56" fmla="*/ 47 w 434"/>
                <a:gd name="T57" fmla="*/ 216 h 2638"/>
                <a:gd name="T58" fmla="*/ 40 w 434"/>
                <a:gd name="T59" fmla="*/ 168 h 2638"/>
                <a:gd name="T60" fmla="*/ 33 w 434"/>
                <a:gd name="T61" fmla="*/ 121 h 2638"/>
                <a:gd name="T62" fmla="*/ 26 w 434"/>
                <a:gd name="T63" fmla="*/ 74 h 2638"/>
                <a:gd name="T64" fmla="*/ 18 w 434"/>
                <a:gd name="T65" fmla="*/ 28 h 2638"/>
                <a:gd name="T66" fmla="*/ 7 w 434"/>
                <a:gd name="T67" fmla="*/ 0 h 2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4"/>
                <a:gd name="T103" fmla="*/ 0 h 2638"/>
                <a:gd name="T104" fmla="*/ 434 w 434"/>
                <a:gd name="T105" fmla="*/ 2638 h 2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4" h="2638">
                  <a:moveTo>
                    <a:pt x="20" y="43"/>
                  </a:moveTo>
                  <a:lnTo>
                    <a:pt x="0" y="25"/>
                  </a:lnTo>
                  <a:lnTo>
                    <a:pt x="13" y="102"/>
                  </a:lnTo>
                  <a:lnTo>
                    <a:pt x="26" y="179"/>
                  </a:lnTo>
                  <a:lnTo>
                    <a:pt x="39" y="257"/>
                  </a:lnTo>
                  <a:lnTo>
                    <a:pt x="50" y="336"/>
                  </a:lnTo>
                  <a:lnTo>
                    <a:pt x="63" y="415"/>
                  </a:lnTo>
                  <a:lnTo>
                    <a:pt x="73" y="494"/>
                  </a:lnTo>
                  <a:lnTo>
                    <a:pt x="84" y="574"/>
                  </a:lnTo>
                  <a:lnTo>
                    <a:pt x="95" y="655"/>
                  </a:lnTo>
                  <a:lnTo>
                    <a:pt x="106" y="737"/>
                  </a:lnTo>
                  <a:lnTo>
                    <a:pt x="116" y="817"/>
                  </a:lnTo>
                  <a:lnTo>
                    <a:pt x="127" y="898"/>
                  </a:lnTo>
                  <a:lnTo>
                    <a:pt x="136" y="981"/>
                  </a:lnTo>
                  <a:lnTo>
                    <a:pt x="146" y="1063"/>
                  </a:lnTo>
                  <a:lnTo>
                    <a:pt x="156" y="1145"/>
                  </a:lnTo>
                  <a:lnTo>
                    <a:pt x="167" y="1228"/>
                  </a:lnTo>
                  <a:lnTo>
                    <a:pt x="177" y="1311"/>
                  </a:lnTo>
                  <a:lnTo>
                    <a:pt x="187" y="1395"/>
                  </a:lnTo>
                  <a:lnTo>
                    <a:pt x="198" y="1478"/>
                  </a:lnTo>
                  <a:lnTo>
                    <a:pt x="209" y="1562"/>
                  </a:lnTo>
                  <a:lnTo>
                    <a:pt x="219" y="1645"/>
                  </a:lnTo>
                  <a:lnTo>
                    <a:pt x="231" y="1729"/>
                  </a:lnTo>
                  <a:lnTo>
                    <a:pt x="243" y="1813"/>
                  </a:lnTo>
                  <a:lnTo>
                    <a:pt x="255" y="1895"/>
                  </a:lnTo>
                  <a:lnTo>
                    <a:pt x="267" y="1978"/>
                  </a:lnTo>
                  <a:lnTo>
                    <a:pt x="281" y="2062"/>
                  </a:lnTo>
                  <a:lnTo>
                    <a:pt x="295" y="2144"/>
                  </a:lnTo>
                  <a:lnTo>
                    <a:pt x="309" y="2227"/>
                  </a:lnTo>
                  <a:lnTo>
                    <a:pt x="323" y="2310"/>
                  </a:lnTo>
                  <a:lnTo>
                    <a:pt x="339" y="2393"/>
                  </a:lnTo>
                  <a:lnTo>
                    <a:pt x="355" y="2475"/>
                  </a:lnTo>
                  <a:lnTo>
                    <a:pt x="373" y="2556"/>
                  </a:lnTo>
                  <a:lnTo>
                    <a:pt x="391" y="2638"/>
                  </a:lnTo>
                  <a:lnTo>
                    <a:pt x="434" y="2628"/>
                  </a:lnTo>
                  <a:lnTo>
                    <a:pt x="416" y="2547"/>
                  </a:lnTo>
                  <a:lnTo>
                    <a:pt x="399" y="2466"/>
                  </a:lnTo>
                  <a:lnTo>
                    <a:pt x="383" y="2384"/>
                  </a:lnTo>
                  <a:lnTo>
                    <a:pt x="367" y="2301"/>
                  </a:lnTo>
                  <a:lnTo>
                    <a:pt x="352" y="2220"/>
                  </a:lnTo>
                  <a:lnTo>
                    <a:pt x="338" y="2138"/>
                  </a:lnTo>
                  <a:lnTo>
                    <a:pt x="325" y="2055"/>
                  </a:lnTo>
                  <a:lnTo>
                    <a:pt x="311" y="1972"/>
                  </a:lnTo>
                  <a:lnTo>
                    <a:pt x="298" y="1888"/>
                  </a:lnTo>
                  <a:lnTo>
                    <a:pt x="287" y="1806"/>
                  </a:lnTo>
                  <a:lnTo>
                    <a:pt x="274" y="1722"/>
                  </a:lnTo>
                  <a:lnTo>
                    <a:pt x="263" y="1639"/>
                  </a:lnTo>
                  <a:lnTo>
                    <a:pt x="252" y="1555"/>
                  </a:lnTo>
                  <a:lnTo>
                    <a:pt x="241" y="1471"/>
                  </a:lnTo>
                  <a:lnTo>
                    <a:pt x="231" y="1390"/>
                  </a:lnTo>
                  <a:lnTo>
                    <a:pt x="220" y="1307"/>
                  </a:lnTo>
                  <a:lnTo>
                    <a:pt x="210" y="1223"/>
                  </a:lnTo>
                  <a:lnTo>
                    <a:pt x="200" y="1141"/>
                  </a:lnTo>
                  <a:lnTo>
                    <a:pt x="190" y="1058"/>
                  </a:lnTo>
                  <a:lnTo>
                    <a:pt x="179" y="976"/>
                  </a:lnTo>
                  <a:lnTo>
                    <a:pt x="170" y="894"/>
                  </a:lnTo>
                  <a:lnTo>
                    <a:pt x="160" y="812"/>
                  </a:lnTo>
                  <a:lnTo>
                    <a:pt x="149" y="730"/>
                  </a:lnTo>
                  <a:lnTo>
                    <a:pt x="138" y="649"/>
                  </a:lnTo>
                  <a:lnTo>
                    <a:pt x="128" y="567"/>
                  </a:lnTo>
                  <a:lnTo>
                    <a:pt x="116" y="487"/>
                  </a:lnTo>
                  <a:lnTo>
                    <a:pt x="106" y="408"/>
                  </a:lnTo>
                  <a:lnTo>
                    <a:pt x="93" y="329"/>
                  </a:lnTo>
                  <a:lnTo>
                    <a:pt x="82" y="250"/>
                  </a:lnTo>
                  <a:lnTo>
                    <a:pt x="69" y="173"/>
                  </a:lnTo>
                  <a:lnTo>
                    <a:pt x="57" y="95"/>
                  </a:lnTo>
                  <a:lnTo>
                    <a:pt x="43" y="18"/>
                  </a:lnTo>
                  <a:lnTo>
                    <a:pt x="23" y="0"/>
                  </a:lnTo>
                  <a:lnTo>
                    <a:pt x="20" y="43"/>
                  </a:lnTo>
                  <a:close/>
                </a:path>
              </a:pathLst>
            </a:custGeom>
            <a:solidFill>
              <a:srgbClr val="000000"/>
            </a:solidFill>
            <a:ln w="9525">
              <a:noFill/>
              <a:round/>
              <a:headEnd/>
              <a:tailEnd/>
            </a:ln>
          </p:spPr>
          <p:txBody>
            <a:bodyPr wrap="none" anchor="ctr"/>
            <a:lstStyle/>
            <a:p>
              <a:endParaRPr lang="pt-BR"/>
            </a:p>
          </p:txBody>
        </p:sp>
        <p:sp>
          <p:nvSpPr>
            <p:cNvPr id="26" name="Freeform 28"/>
            <p:cNvSpPr>
              <a:spLocks noChangeArrowheads="1"/>
            </p:cNvSpPr>
            <p:nvPr/>
          </p:nvSpPr>
          <p:spPr bwMode="auto">
            <a:xfrm>
              <a:off x="4692" y="3183"/>
              <a:ext cx="445" cy="32"/>
            </a:xfrm>
            <a:custGeom>
              <a:avLst/>
              <a:gdLst>
                <a:gd name="T0" fmla="*/ 6 w 1429"/>
                <a:gd name="T1" fmla="*/ 14 h 103"/>
                <a:gd name="T2" fmla="*/ 33 w 1429"/>
                <a:gd name="T3" fmla="*/ 15 h 103"/>
                <a:gd name="T4" fmla="*/ 61 w 1429"/>
                <a:gd name="T5" fmla="*/ 16 h 103"/>
                <a:gd name="T6" fmla="*/ 88 w 1429"/>
                <a:gd name="T7" fmla="*/ 17 h 103"/>
                <a:gd name="T8" fmla="*/ 116 w 1429"/>
                <a:gd name="T9" fmla="*/ 18 h 103"/>
                <a:gd name="T10" fmla="*/ 143 w 1429"/>
                <a:gd name="T11" fmla="*/ 19 h 103"/>
                <a:gd name="T12" fmla="*/ 170 w 1429"/>
                <a:gd name="T13" fmla="*/ 20 h 103"/>
                <a:gd name="T14" fmla="*/ 198 w 1429"/>
                <a:gd name="T15" fmla="*/ 21 h 103"/>
                <a:gd name="T16" fmla="*/ 225 w 1429"/>
                <a:gd name="T17" fmla="*/ 23 h 103"/>
                <a:gd name="T18" fmla="*/ 253 w 1429"/>
                <a:gd name="T19" fmla="*/ 24 h 103"/>
                <a:gd name="T20" fmla="*/ 280 w 1429"/>
                <a:gd name="T21" fmla="*/ 25 h 103"/>
                <a:gd name="T22" fmla="*/ 307 w 1429"/>
                <a:gd name="T23" fmla="*/ 26 h 103"/>
                <a:gd name="T24" fmla="*/ 335 w 1429"/>
                <a:gd name="T25" fmla="*/ 27 h 103"/>
                <a:gd name="T26" fmla="*/ 362 w 1429"/>
                <a:gd name="T27" fmla="*/ 29 h 103"/>
                <a:gd name="T28" fmla="*/ 389 w 1429"/>
                <a:gd name="T29" fmla="*/ 30 h 103"/>
                <a:gd name="T30" fmla="*/ 417 w 1429"/>
                <a:gd name="T31" fmla="*/ 31 h 103"/>
                <a:gd name="T32" fmla="*/ 444 w 1429"/>
                <a:gd name="T33" fmla="*/ 32 h 103"/>
                <a:gd name="T34" fmla="*/ 431 w 1429"/>
                <a:gd name="T35" fmla="*/ 18 h 103"/>
                <a:gd name="T36" fmla="*/ 404 w 1429"/>
                <a:gd name="T37" fmla="*/ 17 h 103"/>
                <a:gd name="T38" fmla="*/ 376 w 1429"/>
                <a:gd name="T39" fmla="*/ 16 h 103"/>
                <a:gd name="T40" fmla="*/ 349 w 1429"/>
                <a:gd name="T41" fmla="*/ 14 h 103"/>
                <a:gd name="T42" fmla="*/ 322 w 1429"/>
                <a:gd name="T43" fmla="*/ 13 h 103"/>
                <a:gd name="T44" fmla="*/ 294 w 1429"/>
                <a:gd name="T45" fmla="*/ 12 h 103"/>
                <a:gd name="T46" fmla="*/ 267 w 1429"/>
                <a:gd name="T47" fmla="*/ 11 h 103"/>
                <a:gd name="T48" fmla="*/ 239 w 1429"/>
                <a:gd name="T49" fmla="*/ 10 h 103"/>
                <a:gd name="T50" fmla="*/ 212 w 1429"/>
                <a:gd name="T51" fmla="*/ 9 h 103"/>
                <a:gd name="T52" fmla="*/ 185 w 1429"/>
                <a:gd name="T53" fmla="*/ 7 h 103"/>
                <a:gd name="T54" fmla="*/ 157 w 1429"/>
                <a:gd name="T55" fmla="*/ 7 h 103"/>
                <a:gd name="T56" fmla="*/ 130 w 1429"/>
                <a:gd name="T57" fmla="*/ 5 h 103"/>
                <a:gd name="T58" fmla="*/ 102 w 1429"/>
                <a:gd name="T59" fmla="*/ 4 h 103"/>
                <a:gd name="T60" fmla="*/ 75 w 1429"/>
                <a:gd name="T61" fmla="*/ 3 h 103"/>
                <a:gd name="T62" fmla="*/ 48 w 1429"/>
                <a:gd name="T63" fmla="*/ 2 h 103"/>
                <a:gd name="T64" fmla="*/ 20 w 1429"/>
                <a:gd name="T65" fmla="*/ 1 h 103"/>
                <a:gd name="T66" fmla="*/ 0 w 1429"/>
                <a:gd name="T67" fmla="*/ 9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9"/>
                <a:gd name="T103" fmla="*/ 0 h 103"/>
                <a:gd name="T104" fmla="*/ 1429 w 1429"/>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9" h="103">
                  <a:moveTo>
                    <a:pt x="41" y="15"/>
                  </a:moveTo>
                  <a:lnTo>
                    <a:pt x="19" y="44"/>
                  </a:lnTo>
                  <a:lnTo>
                    <a:pt x="63" y="46"/>
                  </a:lnTo>
                  <a:lnTo>
                    <a:pt x="107" y="47"/>
                  </a:lnTo>
                  <a:lnTo>
                    <a:pt x="151" y="49"/>
                  </a:lnTo>
                  <a:lnTo>
                    <a:pt x="195" y="51"/>
                  </a:lnTo>
                  <a:lnTo>
                    <a:pt x="239" y="53"/>
                  </a:lnTo>
                  <a:lnTo>
                    <a:pt x="283" y="55"/>
                  </a:lnTo>
                  <a:lnTo>
                    <a:pt x="327" y="56"/>
                  </a:lnTo>
                  <a:lnTo>
                    <a:pt x="372" y="59"/>
                  </a:lnTo>
                  <a:lnTo>
                    <a:pt x="415" y="60"/>
                  </a:lnTo>
                  <a:lnTo>
                    <a:pt x="458" y="62"/>
                  </a:lnTo>
                  <a:lnTo>
                    <a:pt x="503" y="64"/>
                  </a:lnTo>
                  <a:lnTo>
                    <a:pt x="547" y="65"/>
                  </a:lnTo>
                  <a:lnTo>
                    <a:pt x="591" y="68"/>
                  </a:lnTo>
                  <a:lnTo>
                    <a:pt x="635" y="69"/>
                  </a:lnTo>
                  <a:lnTo>
                    <a:pt x="679" y="71"/>
                  </a:lnTo>
                  <a:lnTo>
                    <a:pt x="723" y="73"/>
                  </a:lnTo>
                  <a:lnTo>
                    <a:pt x="766" y="75"/>
                  </a:lnTo>
                  <a:lnTo>
                    <a:pt x="811" y="77"/>
                  </a:lnTo>
                  <a:lnTo>
                    <a:pt x="854" y="78"/>
                  </a:lnTo>
                  <a:lnTo>
                    <a:pt x="899" y="80"/>
                  </a:lnTo>
                  <a:lnTo>
                    <a:pt x="942" y="83"/>
                  </a:lnTo>
                  <a:lnTo>
                    <a:pt x="987" y="84"/>
                  </a:lnTo>
                  <a:lnTo>
                    <a:pt x="1030" y="86"/>
                  </a:lnTo>
                  <a:lnTo>
                    <a:pt x="1075" y="88"/>
                  </a:lnTo>
                  <a:lnTo>
                    <a:pt x="1119" y="89"/>
                  </a:lnTo>
                  <a:lnTo>
                    <a:pt x="1162" y="92"/>
                  </a:lnTo>
                  <a:lnTo>
                    <a:pt x="1207" y="94"/>
                  </a:lnTo>
                  <a:lnTo>
                    <a:pt x="1250" y="95"/>
                  </a:lnTo>
                  <a:lnTo>
                    <a:pt x="1295" y="98"/>
                  </a:lnTo>
                  <a:lnTo>
                    <a:pt x="1338" y="100"/>
                  </a:lnTo>
                  <a:lnTo>
                    <a:pt x="1383" y="101"/>
                  </a:lnTo>
                  <a:lnTo>
                    <a:pt x="1426" y="103"/>
                  </a:lnTo>
                  <a:lnTo>
                    <a:pt x="1429" y="60"/>
                  </a:lnTo>
                  <a:lnTo>
                    <a:pt x="1385" y="57"/>
                  </a:lnTo>
                  <a:lnTo>
                    <a:pt x="1340" y="56"/>
                  </a:lnTo>
                  <a:lnTo>
                    <a:pt x="1297" y="54"/>
                  </a:lnTo>
                  <a:lnTo>
                    <a:pt x="1252" y="52"/>
                  </a:lnTo>
                  <a:lnTo>
                    <a:pt x="1209" y="51"/>
                  </a:lnTo>
                  <a:lnTo>
                    <a:pt x="1164" y="48"/>
                  </a:lnTo>
                  <a:lnTo>
                    <a:pt x="1121" y="46"/>
                  </a:lnTo>
                  <a:lnTo>
                    <a:pt x="1077" y="45"/>
                  </a:lnTo>
                  <a:lnTo>
                    <a:pt x="1033" y="43"/>
                  </a:lnTo>
                  <a:lnTo>
                    <a:pt x="989" y="40"/>
                  </a:lnTo>
                  <a:lnTo>
                    <a:pt x="945" y="39"/>
                  </a:lnTo>
                  <a:lnTo>
                    <a:pt x="901" y="37"/>
                  </a:lnTo>
                  <a:lnTo>
                    <a:pt x="857" y="35"/>
                  </a:lnTo>
                  <a:lnTo>
                    <a:pt x="813" y="33"/>
                  </a:lnTo>
                  <a:lnTo>
                    <a:pt x="768" y="31"/>
                  </a:lnTo>
                  <a:lnTo>
                    <a:pt x="725" y="30"/>
                  </a:lnTo>
                  <a:lnTo>
                    <a:pt x="682" y="28"/>
                  </a:lnTo>
                  <a:lnTo>
                    <a:pt x="637" y="25"/>
                  </a:lnTo>
                  <a:lnTo>
                    <a:pt x="593" y="24"/>
                  </a:lnTo>
                  <a:lnTo>
                    <a:pt x="549" y="22"/>
                  </a:lnTo>
                  <a:lnTo>
                    <a:pt x="505" y="21"/>
                  </a:lnTo>
                  <a:lnTo>
                    <a:pt x="461" y="19"/>
                  </a:lnTo>
                  <a:lnTo>
                    <a:pt x="417" y="16"/>
                  </a:lnTo>
                  <a:lnTo>
                    <a:pt x="374" y="15"/>
                  </a:lnTo>
                  <a:lnTo>
                    <a:pt x="329" y="13"/>
                  </a:lnTo>
                  <a:lnTo>
                    <a:pt x="286" y="12"/>
                  </a:lnTo>
                  <a:lnTo>
                    <a:pt x="241" y="9"/>
                  </a:lnTo>
                  <a:lnTo>
                    <a:pt x="198" y="7"/>
                  </a:lnTo>
                  <a:lnTo>
                    <a:pt x="153" y="6"/>
                  </a:lnTo>
                  <a:lnTo>
                    <a:pt x="110" y="4"/>
                  </a:lnTo>
                  <a:lnTo>
                    <a:pt x="65" y="3"/>
                  </a:lnTo>
                  <a:lnTo>
                    <a:pt x="21" y="0"/>
                  </a:lnTo>
                  <a:lnTo>
                    <a:pt x="0" y="29"/>
                  </a:lnTo>
                  <a:lnTo>
                    <a:pt x="41" y="15"/>
                  </a:lnTo>
                  <a:close/>
                </a:path>
              </a:pathLst>
            </a:custGeom>
            <a:solidFill>
              <a:srgbClr val="000000"/>
            </a:solidFill>
            <a:ln w="9525">
              <a:noFill/>
              <a:round/>
              <a:headEnd/>
              <a:tailEnd/>
            </a:ln>
          </p:spPr>
          <p:txBody>
            <a:bodyPr wrap="none" anchor="ctr"/>
            <a:lstStyle/>
            <a:p>
              <a:endParaRPr lang="pt-BR"/>
            </a:p>
          </p:txBody>
        </p:sp>
        <p:sp>
          <p:nvSpPr>
            <p:cNvPr id="27" name="Freeform 29"/>
            <p:cNvSpPr>
              <a:spLocks noChangeArrowheads="1"/>
            </p:cNvSpPr>
            <p:nvPr/>
          </p:nvSpPr>
          <p:spPr bwMode="auto">
            <a:xfrm>
              <a:off x="4842" y="3393"/>
              <a:ext cx="7" cy="13"/>
            </a:xfrm>
            <a:custGeom>
              <a:avLst/>
              <a:gdLst>
                <a:gd name="T0" fmla="*/ 7 w 26"/>
                <a:gd name="T1" fmla="*/ 0 h 44"/>
                <a:gd name="T2" fmla="*/ 4 w 26"/>
                <a:gd name="T3" fmla="*/ 0 h 44"/>
                <a:gd name="T4" fmla="*/ 2 w 26"/>
                <a:gd name="T5" fmla="*/ 1 h 44"/>
                <a:gd name="T6" fmla="*/ 1 w 26"/>
                <a:gd name="T7" fmla="*/ 3 h 44"/>
                <a:gd name="T8" fmla="*/ 0 w 26"/>
                <a:gd name="T9" fmla="*/ 5 h 44"/>
                <a:gd name="T10" fmla="*/ 0 w 26"/>
                <a:gd name="T11" fmla="*/ 8 h 44"/>
                <a:gd name="T12" fmla="*/ 1 w 26"/>
                <a:gd name="T13" fmla="*/ 10 h 44"/>
                <a:gd name="T14" fmla="*/ 2 w 26"/>
                <a:gd name="T15" fmla="*/ 12 h 44"/>
                <a:gd name="T16" fmla="*/ 5 w 26"/>
                <a:gd name="T17" fmla="*/ 13 h 44"/>
                <a:gd name="T18" fmla="*/ 7 w 26"/>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4"/>
                <a:gd name="T32" fmla="*/ 26 w 26"/>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4">
                  <a:moveTo>
                    <a:pt x="26" y="0"/>
                  </a:moveTo>
                  <a:lnTo>
                    <a:pt x="16" y="0"/>
                  </a:lnTo>
                  <a:lnTo>
                    <a:pt x="9" y="4"/>
                  </a:lnTo>
                  <a:lnTo>
                    <a:pt x="3" y="11"/>
                  </a:lnTo>
                  <a:lnTo>
                    <a:pt x="0" y="18"/>
                  </a:lnTo>
                  <a:lnTo>
                    <a:pt x="0" y="26"/>
                  </a:lnTo>
                  <a:lnTo>
                    <a:pt x="2" y="34"/>
                  </a:lnTo>
                  <a:lnTo>
                    <a:pt x="8" y="41"/>
                  </a:lnTo>
                  <a:lnTo>
                    <a:pt x="17" y="44"/>
                  </a:lnTo>
                  <a:lnTo>
                    <a:pt x="26" y="0"/>
                  </a:lnTo>
                  <a:close/>
                </a:path>
              </a:pathLst>
            </a:custGeom>
            <a:solidFill>
              <a:srgbClr val="000000"/>
            </a:solidFill>
            <a:ln w="9525">
              <a:noFill/>
              <a:round/>
              <a:headEnd/>
              <a:tailEnd/>
            </a:ln>
          </p:spPr>
          <p:txBody>
            <a:bodyPr wrap="none" anchor="ctr"/>
            <a:lstStyle/>
            <a:p>
              <a:endParaRPr lang="pt-BR"/>
            </a:p>
          </p:txBody>
        </p:sp>
        <p:sp>
          <p:nvSpPr>
            <p:cNvPr id="28" name="Freeform 30"/>
            <p:cNvSpPr>
              <a:spLocks noChangeArrowheads="1"/>
            </p:cNvSpPr>
            <p:nvPr/>
          </p:nvSpPr>
          <p:spPr bwMode="auto">
            <a:xfrm>
              <a:off x="4847" y="3393"/>
              <a:ext cx="81" cy="28"/>
            </a:xfrm>
            <a:custGeom>
              <a:avLst/>
              <a:gdLst>
                <a:gd name="T0" fmla="*/ 81 w 261"/>
                <a:gd name="T1" fmla="*/ 20 h 93"/>
                <a:gd name="T2" fmla="*/ 76 w 261"/>
                <a:gd name="T3" fmla="*/ 15 h 93"/>
                <a:gd name="T4" fmla="*/ 71 w 261"/>
                <a:gd name="T5" fmla="*/ 14 h 93"/>
                <a:gd name="T6" fmla="*/ 66 w 261"/>
                <a:gd name="T7" fmla="*/ 13 h 93"/>
                <a:gd name="T8" fmla="*/ 62 w 261"/>
                <a:gd name="T9" fmla="*/ 12 h 93"/>
                <a:gd name="T10" fmla="*/ 57 w 261"/>
                <a:gd name="T11" fmla="*/ 11 h 93"/>
                <a:gd name="T12" fmla="*/ 53 w 261"/>
                <a:gd name="T13" fmla="*/ 10 h 93"/>
                <a:gd name="T14" fmla="*/ 48 w 261"/>
                <a:gd name="T15" fmla="*/ 9 h 93"/>
                <a:gd name="T16" fmla="*/ 44 w 261"/>
                <a:gd name="T17" fmla="*/ 8 h 93"/>
                <a:gd name="T18" fmla="*/ 39 w 261"/>
                <a:gd name="T19" fmla="*/ 8 h 93"/>
                <a:gd name="T20" fmla="*/ 34 w 261"/>
                <a:gd name="T21" fmla="*/ 6 h 93"/>
                <a:gd name="T22" fmla="*/ 30 w 261"/>
                <a:gd name="T23" fmla="*/ 6 h 93"/>
                <a:gd name="T24" fmla="*/ 25 w 261"/>
                <a:gd name="T25" fmla="*/ 5 h 93"/>
                <a:gd name="T26" fmla="*/ 21 w 261"/>
                <a:gd name="T27" fmla="*/ 4 h 93"/>
                <a:gd name="T28" fmla="*/ 16 w 261"/>
                <a:gd name="T29" fmla="*/ 3 h 93"/>
                <a:gd name="T30" fmla="*/ 12 w 261"/>
                <a:gd name="T31" fmla="*/ 2 h 93"/>
                <a:gd name="T32" fmla="*/ 7 w 261"/>
                <a:gd name="T33" fmla="*/ 1 h 93"/>
                <a:gd name="T34" fmla="*/ 3 w 261"/>
                <a:gd name="T35" fmla="*/ 0 h 93"/>
                <a:gd name="T36" fmla="*/ 0 w 261"/>
                <a:gd name="T37" fmla="*/ 13 h 93"/>
                <a:gd name="T38" fmla="*/ 5 w 261"/>
                <a:gd name="T39" fmla="*/ 14 h 93"/>
                <a:gd name="T40" fmla="*/ 9 w 261"/>
                <a:gd name="T41" fmla="*/ 15 h 93"/>
                <a:gd name="T42" fmla="*/ 14 w 261"/>
                <a:gd name="T43" fmla="*/ 16 h 93"/>
                <a:gd name="T44" fmla="*/ 18 w 261"/>
                <a:gd name="T45" fmla="*/ 17 h 93"/>
                <a:gd name="T46" fmla="*/ 23 w 261"/>
                <a:gd name="T47" fmla="*/ 18 h 93"/>
                <a:gd name="T48" fmla="*/ 27 w 261"/>
                <a:gd name="T49" fmla="*/ 19 h 93"/>
                <a:gd name="T50" fmla="*/ 32 w 261"/>
                <a:gd name="T51" fmla="*/ 20 h 93"/>
                <a:gd name="T52" fmla="*/ 36 w 261"/>
                <a:gd name="T53" fmla="*/ 20 h 93"/>
                <a:gd name="T54" fmla="*/ 41 w 261"/>
                <a:gd name="T55" fmla="*/ 21 h 93"/>
                <a:gd name="T56" fmla="*/ 45 w 261"/>
                <a:gd name="T57" fmla="*/ 22 h 93"/>
                <a:gd name="T58" fmla="*/ 50 w 261"/>
                <a:gd name="T59" fmla="*/ 23 h 93"/>
                <a:gd name="T60" fmla="*/ 54 w 261"/>
                <a:gd name="T61" fmla="*/ 24 h 93"/>
                <a:gd name="T62" fmla="*/ 59 w 261"/>
                <a:gd name="T63" fmla="*/ 25 h 93"/>
                <a:gd name="T64" fmla="*/ 64 w 261"/>
                <a:gd name="T65" fmla="*/ 26 h 93"/>
                <a:gd name="T66" fmla="*/ 68 w 261"/>
                <a:gd name="T67" fmla="*/ 27 h 93"/>
                <a:gd name="T68" fmla="*/ 73 w 261"/>
                <a:gd name="T69" fmla="*/ 28 h 93"/>
                <a:gd name="T70" fmla="*/ 67 w 261"/>
                <a:gd name="T71" fmla="*/ 23 h 93"/>
                <a:gd name="T72" fmla="*/ 81 w 261"/>
                <a:gd name="T73" fmla="*/ 2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93"/>
                <a:gd name="T113" fmla="*/ 261 w 261"/>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93">
                  <a:moveTo>
                    <a:pt x="261" y="66"/>
                  </a:moveTo>
                  <a:lnTo>
                    <a:pt x="244" y="50"/>
                  </a:lnTo>
                  <a:lnTo>
                    <a:pt x="229" y="46"/>
                  </a:lnTo>
                  <a:lnTo>
                    <a:pt x="214" y="43"/>
                  </a:lnTo>
                  <a:lnTo>
                    <a:pt x="199" y="41"/>
                  </a:lnTo>
                  <a:lnTo>
                    <a:pt x="184" y="37"/>
                  </a:lnTo>
                  <a:lnTo>
                    <a:pt x="170" y="34"/>
                  </a:lnTo>
                  <a:lnTo>
                    <a:pt x="156" y="30"/>
                  </a:lnTo>
                  <a:lnTo>
                    <a:pt x="141" y="28"/>
                  </a:lnTo>
                  <a:lnTo>
                    <a:pt x="126" y="25"/>
                  </a:lnTo>
                  <a:lnTo>
                    <a:pt x="111" y="21"/>
                  </a:lnTo>
                  <a:lnTo>
                    <a:pt x="97" y="19"/>
                  </a:lnTo>
                  <a:lnTo>
                    <a:pt x="82" y="15"/>
                  </a:lnTo>
                  <a:lnTo>
                    <a:pt x="68" y="13"/>
                  </a:lnTo>
                  <a:lnTo>
                    <a:pt x="53" y="10"/>
                  </a:lnTo>
                  <a:lnTo>
                    <a:pt x="39" y="6"/>
                  </a:lnTo>
                  <a:lnTo>
                    <a:pt x="24" y="4"/>
                  </a:lnTo>
                  <a:lnTo>
                    <a:pt x="9" y="0"/>
                  </a:lnTo>
                  <a:lnTo>
                    <a:pt x="0" y="44"/>
                  </a:lnTo>
                  <a:lnTo>
                    <a:pt x="15" y="47"/>
                  </a:lnTo>
                  <a:lnTo>
                    <a:pt x="30" y="50"/>
                  </a:lnTo>
                  <a:lnTo>
                    <a:pt x="44" y="53"/>
                  </a:lnTo>
                  <a:lnTo>
                    <a:pt x="58" y="57"/>
                  </a:lnTo>
                  <a:lnTo>
                    <a:pt x="73" y="59"/>
                  </a:lnTo>
                  <a:lnTo>
                    <a:pt x="88" y="62"/>
                  </a:lnTo>
                  <a:lnTo>
                    <a:pt x="102" y="65"/>
                  </a:lnTo>
                  <a:lnTo>
                    <a:pt x="117" y="68"/>
                  </a:lnTo>
                  <a:lnTo>
                    <a:pt x="132" y="71"/>
                  </a:lnTo>
                  <a:lnTo>
                    <a:pt x="146" y="74"/>
                  </a:lnTo>
                  <a:lnTo>
                    <a:pt x="161" y="77"/>
                  </a:lnTo>
                  <a:lnTo>
                    <a:pt x="175" y="81"/>
                  </a:lnTo>
                  <a:lnTo>
                    <a:pt x="190" y="84"/>
                  </a:lnTo>
                  <a:lnTo>
                    <a:pt x="205" y="86"/>
                  </a:lnTo>
                  <a:lnTo>
                    <a:pt x="220" y="90"/>
                  </a:lnTo>
                  <a:lnTo>
                    <a:pt x="235" y="93"/>
                  </a:lnTo>
                  <a:lnTo>
                    <a:pt x="217" y="77"/>
                  </a:lnTo>
                  <a:lnTo>
                    <a:pt x="261" y="66"/>
                  </a:lnTo>
                  <a:close/>
                </a:path>
              </a:pathLst>
            </a:custGeom>
            <a:solidFill>
              <a:srgbClr val="000000"/>
            </a:solidFill>
            <a:ln w="9525">
              <a:noFill/>
              <a:round/>
              <a:headEnd/>
              <a:tailEnd/>
            </a:ln>
          </p:spPr>
          <p:txBody>
            <a:bodyPr wrap="none" anchor="ctr"/>
            <a:lstStyle/>
            <a:p>
              <a:endParaRPr lang="pt-BR"/>
            </a:p>
          </p:txBody>
        </p:sp>
        <p:sp>
          <p:nvSpPr>
            <p:cNvPr id="29" name="Freeform 31"/>
            <p:cNvSpPr>
              <a:spLocks noChangeArrowheads="1"/>
            </p:cNvSpPr>
            <p:nvPr/>
          </p:nvSpPr>
          <p:spPr bwMode="auto">
            <a:xfrm>
              <a:off x="4915" y="3412"/>
              <a:ext cx="181" cy="574"/>
            </a:xfrm>
            <a:custGeom>
              <a:avLst/>
              <a:gdLst>
                <a:gd name="T0" fmla="*/ 176 w 580"/>
                <a:gd name="T1" fmla="*/ 559 h 1938"/>
                <a:gd name="T2" fmla="*/ 166 w 580"/>
                <a:gd name="T3" fmla="*/ 535 h 1938"/>
                <a:gd name="T4" fmla="*/ 156 w 580"/>
                <a:gd name="T5" fmla="*/ 509 h 1938"/>
                <a:gd name="T6" fmla="*/ 146 w 580"/>
                <a:gd name="T7" fmla="*/ 479 h 1938"/>
                <a:gd name="T8" fmla="*/ 136 w 580"/>
                <a:gd name="T9" fmla="*/ 447 h 1938"/>
                <a:gd name="T10" fmla="*/ 125 w 580"/>
                <a:gd name="T11" fmla="*/ 412 h 1938"/>
                <a:gd name="T12" fmla="*/ 115 w 580"/>
                <a:gd name="T13" fmla="*/ 375 h 1938"/>
                <a:gd name="T14" fmla="*/ 104 w 580"/>
                <a:gd name="T15" fmla="*/ 336 h 1938"/>
                <a:gd name="T16" fmla="*/ 94 w 580"/>
                <a:gd name="T17" fmla="*/ 297 h 1938"/>
                <a:gd name="T18" fmla="*/ 83 w 580"/>
                <a:gd name="T19" fmla="*/ 256 h 1938"/>
                <a:gd name="T20" fmla="*/ 72 w 580"/>
                <a:gd name="T21" fmla="*/ 216 h 1938"/>
                <a:gd name="T22" fmla="*/ 61 w 580"/>
                <a:gd name="T23" fmla="*/ 175 h 1938"/>
                <a:gd name="T24" fmla="*/ 51 w 580"/>
                <a:gd name="T25" fmla="*/ 134 h 1938"/>
                <a:gd name="T26" fmla="*/ 40 w 580"/>
                <a:gd name="T27" fmla="*/ 94 h 1938"/>
                <a:gd name="T28" fmla="*/ 29 w 580"/>
                <a:gd name="T29" fmla="*/ 55 h 1938"/>
                <a:gd name="T30" fmla="*/ 19 w 580"/>
                <a:gd name="T31" fmla="*/ 18 h 1938"/>
                <a:gd name="T32" fmla="*/ 0 w 580"/>
                <a:gd name="T33" fmla="*/ 3 h 1938"/>
                <a:gd name="T34" fmla="*/ 11 w 580"/>
                <a:gd name="T35" fmla="*/ 40 h 1938"/>
                <a:gd name="T36" fmla="*/ 21 w 580"/>
                <a:gd name="T37" fmla="*/ 78 h 1938"/>
                <a:gd name="T38" fmla="*/ 32 w 580"/>
                <a:gd name="T39" fmla="*/ 118 h 1938"/>
                <a:gd name="T40" fmla="*/ 43 w 580"/>
                <a:gd name="T41" fmla="*/ 158 h 1938"/>
                <a:gd name="T42" fmla="*/ 53 w 580"/>
                <a:gd name="T43" fmla="*/ 198 h 1938"/>
                <a:gd name="T44" fmla="*/ 64 w 580"/>
                <a:gd name="T45" fmla="*/ 240 h 1938"/>
                <a:gd name="T46" fmla="*/ 75 w 580"/>
                <a:gd name="T47" fmla="*/ 280 h 1938"/>
                <a:gd name="T48" fmla="*/ 86 w 580"/>
                <a:gd name="T49" fmla="*/ 320 h 1938"/>
                <a:gd name="T50" fmla="*/ 96 w 580"/>
                <a:gd name="T51" fmla="*/ 359 h 1938"/>
                <a:gd name="T52" fmla="*/ 106 w 580"/>
                <a:gd name="T53" fmla="*/ 397 h 1938"/>
                <a:gd name="T54" fmla="*/ 117 w 580"/>
                <a:gd name="T55" fmla="*/ 433 h 1938"/>
                <a:gd name="T56" fmla="*/ 128 w 580"/>
                <a:gd name="T57" fmla="*/ 467 h 1938"/>
                <a:gd name="T58" fmla="*/ 138 w 580"/>
                <a:gd name="T59" fmla="*/ 498 h 1938"/>
                <a:gd name="T60" fmla="*/ 148 w 580"/>
                <a:gd name="T61" fmla="*/ 527 h 1938"/>
                <a:gd name="T62" fmla="*/ 158 w 580"/>
                <a:gd name="T63" fmla="*/ 552 h 1938"/>
                <a:gd name="T64" fmla="*/ 168 w 580"/>
                <a:gd name="T65" fmla="*/ 574 h 19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0"/>
                <a:gd name="T100" fmla="*/ 0 h 1938"/>
                <a:gd name="T101" fmla="*/ 580 w 580"/>
                <a:gd name="T102" fmla="*/ 1938 h 19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0" h="1938">
                  <a:moveTo>
                    <a:pt x="580" y="1920"/>
                  </a:moveTo>
                  <a:lnTo>
                    <a:pt x="564" y="1886"/>
                  </a:lnTo>
                  <a:lnTo>
                    <a:pt x="548" y="1849"/>
                  </a:lnTo>
                  <a:lnTo>
                    <a:pt x="532" y="1808"/>
                  </a:lnTo>
                  <a:lnTo>
                    <a:pt x="516" y="1764"/>
                  </a:lnTo>
                  <a:lnTo>
                    <a:pt x="500" y="1719"/>
                  </a:lnTo>
                  <a:lnTo>
                    <a:pt x="485" y="1668"/>
                  </a:lnTo>
                  <a:lnTo>
                    <a:pt x="468" y="1617"/>
                  </a:lnTo>
                  <a:lnTo>
                    <a:pt x="452" y="1563"/>
                  </a:lnTo>
                  <a:lnTo>
                    <a:pt x="435" y="1508"/>
                  </a:lnTo>
                  <a:lnTo>
                    <a:pt x="419" y="1450"/>
                  </a:lnTo>
                  <a:lnTo>
                    <a:pt x="402" y="1390"/>
                  </a:lnTo>
                  <a:lnTo>
                    <a:pt x="385" y="1328"/>
                  </a:lnTo>
                  <a:lnTo>
                    <a:pt x="368" y="1265"/>
                  </a:lnTo>
                  <a:lnTo>
                    <a:pt x="352" y="1201"/>
                  </a:lnTo>
                  <a:lnTo>
                    <a:pt x="334" y="1136"/>
                  </a:lnTo>
                  <a:lnTo>
                    <a:pt x="317" y="1070"/>
                  </a:lnTo>
                  <a:lnTo>
                    <a:pt x="300" y="1002"/>
                  </a:lnTo>
                  <a:lnTo>
                    <a:pt x="283" y="935"/>
                  </a:lnTo>
                  <a:lnTo>
                    <a:pt x="266" y="866"/>
                  </a:lnTo>
                  <a:lnTo>
                    <a:pt x="249" y="797"/>
                  </a:lnTo>
                  <a:lnTo>
                    <a:pt x="231" y="728"/>
                  </a:lnTo>
                  <a:lnTo>
                    <a:pt x="214" y="659"/>
                  </a:lnTo>
                  <a:lnTo>
                    <a:pt x="197" y="590"/>
                  </a:lnTo>
                  <a:lnTo>
                    <a:pt x="180" y="522"/>
                  </a:lnTo>
                  <a:lnTo>
                    <a:pt x="163" y="453"/>
                  </a:lnTo>
                  <a:lnTo>
                    <a:pt x="146" y="385"/>
                  </a:lnTo>
                  <a:lnTo>
                    <a:pt x="129" y="318"/>
                  </a:lnTo>
                  <a:lnTo>
                    <a:pt x="111" y="251"/>
                  </a:lnTo>
                  <a:lnTo>
                    <a:pt x="94" y="187"/>
                  </a:lnTo>
                  <a:lnTo>
                    <a:pt x="77" y="123"/>
                  </a:lnTo>
                  <a:lnTo>
                    <a:pt x="61" y="60"/>
                  </a:lnTo>
                  <a:lnTo>
                    <a:pt x="44" y="0"/>
                  </a:lnTo>
                  <a:lnTo>
                    <a:pt x="0" y="11"/>
                  </a:lnTo>
                  <a:lnTo>
                    <a:pt x="18" y="72"/>
                  </a:lnTo>
                  <a:lnTo>
                    <a:pt x="34" y="135"/>
                  </a:lnTo>
                  <a:lnTo>
                    <a:pt x="51" y="199"/>
                  </a:lnTo>
                  <a:lnTo>
                    <a:pt x="68" y="263"/>
                  </a:lnTo>
                  <a:lnTo>
                    <a:pt x="85" y="329"/>
                  </a:lnTo>
                  <a:lnTo>
                    <a:pt x="102" y="397"/>
                  </a:lnTo>
                  <a:lnTo>
                    <a:pt x="119" y="464"/>
                  </a:lnTo>
                  <a:lnTo>
                    <a:pt x="137" y="533"/>
                  </a:lnTo>
                  <a:lnTo>
                    <a:pt x="154" y="602"/>
                  </a:lnTo>
                  <a:lnTo>
                    <a:pt x="171" y="670"/>
                  </a:lnTo>
                  <a:lnTo>
                    <a:pt x="188" y="739"/>
                  </a:lnTo>
                  <a:lnTo>
                    <a:pt x="205" y="809"/>
                  </a:lnTo>
                  <a:lnTo>
                    <a:pt x="222" y="877"/>
                  </a:lnTo>
                  <a:lnTo>
                    <a:pt x="239" y="946"/>
                  </a:lnTo>
                  <a:lnTo>
                    <a:pt x="257" y="1014"/>
                  </a:lnTo>
                  <a:lnTo>
                    <a:pt x="274" y="1081"/>
                  </a:lnTo>
                  <a:lnTo>
                    <a:pt x="291" y="1148"/>
                  </a:lnTo>
                  <a:lnTo>
                    <a:pt x="308" y="1213"/>
                  </a:lnTo>
                  <a:lnTo>
                    <a:pt x="324" y="1277"/>
                  </a:lnTo>
                  <a:lnTo>
                    <a:pt x="341" y="1340"/>
                  </a:lnTo>
                  <a:lnTo>
                    <a:pt x="358" y="1402"/>
                  </a:lnTo>
                  <a:lnTo>
                    <a:pt x="376" y="1461"/>
                  </a:lnTo>
                  <a:lnTo>
                    <a:pt x="392" y="1520"/>
                  </a:lnTo>
                  <a:lnTo>
                    <a:pt x="409" y="1577"/>
                  </a:lnTo>
                  <a:lnTo>
                    <a:pt x="425" y="1631"/>
                  </a:lnTo>
                  <a:lnTo>
                    <a:pt x="442" y="1682"/>
                  </a:lnTo>
                  <a:lnTo>
                    <a:pt x="459" y="1732"/>
                  </a:lnTo>
                  <a:lnTo>
                    <a:pt x="475" y="1778"/>
                  </a:lnTo>
                  <a:lnTo>
                    <a:pt x="491" y="1824"/>
                  </a:lnTo>
                  <a:lnTo>
                    <a:pt x="507" y="1865"/>
                  </a:lnTo>
                  <a:lnTo>
                    <a:pt x="523" y="1904"/>
                  </a:lnTo>
                  <a:lnTo>
                    <a:pt x="539" y="1938"/>
                  </a:lnTo>
                  <a:lnTo>
                    <a:pt x="580" y="1920"/>
                  </a:lnTo>
                  <a:close/>
                </a:path>
              </a:pathLst>
            </a:custGeom>
            <a:solidFill>
              <a:srgbClr val="000000"/>
            </a:solidFill>
            <a:ln w="9525">
              <a:noFill/>
              <a:round/>
              <a:headEnd/>
              <a:tailEnd/>
            </a:ln>
          </p:spPr>
          <p:txBody>
            <a:bodyPr wrap="none" anchor="ctr"/>
            <a:lstStyle/>
            <a:p>
              <a:endParaRPr lang="pt-BR"/>
            </a:p>
          </p:txBody>
        </p:sp>
        <p:sp>
          <p:nvSpPr>
            <p:cNvPr id="30" name="Freeform 32"/>
            <p:cNvSpPr>
              <a:spLocks noChangeArrowheads="1"/>
            </p:cNvSpPr>
            <p:nvPr/>
          </p:nvSpPr>
          <p:spPr bwMode="auto">
            <a:xfrm>
              <a:off x="4915" y="3412"/>
              <a:ext cx="13" cy="9"/>
            </a:xfrm>
            <a:custGeom>
              <a:avLst/>
              <a:gdLst>
                <a:gd name="T0" fmla="*/ 0 w 43"/>
                <a:gd name="T1" fmla="*/ 5 h 32"/>
                <a:gd name="T2" fmla="*/ 2 w 43"/>
                <a:gd name="T3" fmla="*/ 8 h 32"/>
                <a:gd name="T4" fmla="*/ 4 w 43"/>
                <a:gd name="T5" fmla="*/ 9 h 32"/>
                <a:gd name="T6" fmla="*/ 6 w 43"/>
                <a:gd name="T7" fmla="*/ 9 h 32"/>
                <a:gd name="T8" fmla="*/ 9 w 43"/>
                <a:gd name="T9" fmla="*/ 8 h 32"/>
                <a:gd name="T10" fmla="*/ 11 w 43"/>
                <a:gd name="T11" fmla="*/ 7 h 32"/>
                <a:gd name="T12" fmla="*/ 12 w 43"/>
                <a:gd name="T13" fmla="*/ 5 h 32"/>
                <a:gd name="T14" fmla="*/ 13 w 43"/>
                <a:gd name="T15" fmla="*/ 3 h 32"/>
                <a:gd name="T16" fmla="*/ 12 w 43"/>
                <a:gd name="T17" fmla="*/ 0 h 32"/>
                <a:gd name="T18" fmla="*/ 0 w 43"/>
                <a:gd name="T19" fmla="*/ 5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2"/>
                <a:gd name="T32" fmla="*/ 43 w 4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2">
                  <a:moveTo>
                    <a:pt x="0" y="19"/>
                  </a:moveTo>
                  <a:lnTo>
                    <a:pt x="5" y="27"/>
                  </a:lnTo>
                  <a:lnTo>
                    <a:pt x="12" y="31"/>
                  </a:lnTo>
                  <a:lnTo>
                    <a:pt x="20" y="32"/>
                  </a:lnTo>
                  <a:lnTo>
                    <a:pt x="29" y="30"/>
                  </a:lnTo>
                  <a:lnTo>
                    <a:pt x="36" y="25"/>
                  </a:lnTo>
                  <a:lnTo>
                    <a:pt x="41" y="19"/>
                  </a:lnTo>
                  <a:lnTo>
                    <a:pt x="43" y="11"/>
                  </a:lnTo>
                  <a:lnTo>
                    <a:pt x="41" y="0"/>
                  </a:lnTo>
                  <a:lnTo>
                    <a:pt x="0" y="19"/>
                  </a:lnTo>
                  <a:close/>
                </a:path>
              </a:pathLst>
            </a:custGeom>
            <a:solidFill>
              <a:srgbClr val="000000"/>
            </a:solidFill>
            <a:ln w="9525">
              <a:noFill/>
              <a:round/>
              <a:headEnd/>
              <a:tailEnd/>
            </a:ln>
          </p:spPr>
          <p:txBody>
            <a:bodyPr wrap="none" anchor="ctr"/>
            <a:lstStyle/>
            <a:p>
              <a:endParaRPr lang="pt-BR"/>
            </a:p>
          </p:txBody>
        </p:sp>
        <p:sp>
          <p:nvSpPr>
            <p:cNvPr id="31" name="Freeform 33"/>
            <p:cNvSpPr>
              <a:spLocks noChangeArrowheads="1"/>
            </p:cNvSpPr>
            <p:nvPr/>
          </p:nvSpPr>
          <p:spPr bwMode="auto">
            <a:xfrm>
              <a:off x="4862" y="3444"/>
              <a:ext cx="8" cy="14"/>
            </a:xfrm>
            <a:custGeom>
              <a:avLst/>
              <a:gdLst>
                <a:gd name="T0" fmla="*/ 8 w 21"/>
                <a:gd name="T1" fmla="*/ 0 h 45"/>
                <a:gd name="T2" fmla="*/ 5 w 21"/>
                <a:gd name="T3" fmla="*/ 1 h 45"/>
                <a:gd name="T4" fmla="*/ 2 w 21"/>
                <a:gd name="T5" fmla="*/ 2 h 45"/>
                <a:gd name="T6" fmla="*/ 0 w 21"/>
                <a:gd name="T7" fmla="*/ 4 h 45"/>
                <a:gd name="T8" fmla="*/ 0 w 21"/>
                <a:gd name="T9" fmla="*/ 7 h 45"/>
                <a:gd name="T10" fmla="*/ 0 w 21"/>
                <a:gd name="T11" fmla="*/ 9 h 45"/>
                <a:gd name="T12" fmla="*/ 2 w 21"/>
                <a:gd name="T13" fmla="*/ 12 h 45"/>
                <a:gd name="T14" fmla="*/ 5 w 21"/>
                <a:gd name="T15" fmla="*/ 13 h 45"/>
                <a:gd name="T16" fmla="*/ 8 w 21"/>
                <a:gd name="T17" fmla="*/ 14 h 45"/>
                <a:gd name="T18" fmla="*/ 8 w 21"/>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5"/>
                <a:gd name="T32" fmla="*/ 21 w 2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5">
                  <a:moveTo>
                    <a:pt x="21" y="0"/>
                  </a:moveTo>
                  <a:lnTo>
                    <a:pt x="12" y="2"/>
                  </a:lnTo>
                  <a:lnTo>
                    <a:pt x="5" y="6"/>
                  </a:lnTo>
                  <a:lnTo>
                    <a:pt x="1" y="14"/>
                  </a:lnTo>
                  <a:lnTo>
                    <a:pt x="0" y="22"/>
                  </a:lnTo>
                  <a:lnTo>
                    <a:pt x="1" y="30"/>
                  </a:lnTo>
                  <a:lnTo>
                    <a:pt x="5" y="38"/>
                  </a:lnTo>
                  <a:lnTo>
                    <a:pt x="12" y="43"/>
                  </a:lnTo>
                  <a:lnTo>
                    <a:pt x="21" y="45"/>
                  </a:lnTo>
                  <a:lnTo>
                    <a:pt x="21" y="0"/>
                  </a:lnTo>
                  <a:close/>
                </a:path>
              </a:pathLst>
            </a:custGeom>
            <a:solidFill>
              <a:srgbClr val="000000"/>
            </a:solidFill>
            <a:ln w="9525">
              <a:noFill/>
              <a:round/>
              <a:headEnd/>
              <a:tailEnd/>
            </a:ln>
          </p:spPr>
          <p:txBody>
            <a:bodyPr wrap="none" anchor="ctr"/>
            <a:lstStyle/>
            <a:p>
              <a:endParaRPr lang="pt-BR"/>
            </a:p>
          </p:txBody>
        </p:sp>
        <p:sp>
          <p:nvSpPr>
            <p:cNvPr id="32" name="Freeform 34"/>
            <p:cNvSpPr>
              <a:spLocks noChangeArrowheads="1"/>
            </p:cNvSpPr>
            <p:nvPr/>
          </p:nvSpPr>
          <p:spPr bwMode="auto">
            <a:xfrm>
              <a:off x="4870" y="3446"/>
              <a:ext cx="58" cy="16"/>
            </a:xfrm>
            <a:custGeom>
              <a:avLst/>
              <a:gdLst>
                <a:gd name="T0" fmla="*/ 58 w 189"/>
                <a:gd name="T1" fmla="*/ 3 h 54"/>
                <a:gd name="T2" fmla="*/ 54 w 189"/>
                <a:gd name="T3" fmla="*/ 2 h 54"/>
                <a:gd name="T4" fmla="*/ 50 w 189"/>
                <a:gd name="T5" fmla="*/ 2 h 54"/>
                <a:gd name="T6" fmla="*/ 46 w 189"/>
                <a:gd name="T7" fmla="*/ 1 h 54"/>
                <a:gd name="T8" fmla="*/ 43 w 189"/>
                <a:gd name="T9" fmla="*/ 1 h 54"/>
                <a:gd name="T10" fmla="*/ 39 w 189"/>
                <a:gd name="T11" fmla="*/ 1 h 54"/>
                <a:gd name="T12" fmla="*/ 36 w 189"/>
                <a:gd name="T13" fmla="*/ 1 h 54"/>
                <a:gd name="T14" fmla="*/ 33 w 189"/>
                <a:gd name="T15" fmla="*/ 1 h 54"/>
                <a:gd name="T16" fmla="*/ 29 w 189"/>
                <a:gd name="T17" fmla="*/ 0 h 54"/>
                <a:gd name="T18" fmla="*/ 25 w 189"/>
                <a:gd name="T19" fmla="*/ 0 h 54"/>
                <a:gd name="T20" fmla="*/ 22 w 189"/>
                <a:gd name="T21" fmla="*/ 0 h 54"/>
                <a:gd name="T22" fmla="*/ 18 w 189"/>
                <a:gd name="T23" fmla="*/ 0 h 54"/>
                <a:gd name="T24" fmla="*/ 15 w 189"/>
                <a:gd name="T25" fmla="*/ 0 h 54"/>
                <a:gd name="T26" fmla="*/ 11 w 189"/>
                <a:gd name="T27" fmla="*/ 0 h 54"/>
                <a:gd name="T28" fmla="*/ 8 w 189"/>
                <a:gd name="T29" fmla="*/ 0 h 54"/>
                <a:gd name="T30" fmla="*/ 4 w 189"/>
                <a:gd name="T31" fmla="*/ 0 h 54"/>
                <a:gd name="T32" fmla="*/ 0 w 189"/>
                <a:gd name="T33" fmla="*/ 0 h 54"/>
                <a:gd name="T34" fmla="*/ 0 w 189"/>
                <a:gd name="T35" fmla="*/ 13 h 54"/>
                <a:gd name="T36" fmla="*/ 4 w 189"/>
                <a:gd name="T37" fmla="*/ 13 h 54"/>
                <a:gd name="T38" fmla="*/ 8 w 189"/>
                <a:gd name="T39" fmla="*/ 13 h 54"/>
                <a:gd name="T40" fmla="*/ 11 w 189"/>
                <a:gd name="T41" fmla="*/ 13 h 54"/>
                <a:gd name="T42" fmla="*/ 15 w 189"/>
                <a:gd name="T43" fmla="*/ 13 h 54"/>
                <a:gd name="T44" fmla="*/ 18 w 189"/>
                <a:gd name="T45" fmla="*/ 13 h 54"/>
                <a:gd name="T46" fmla="*/ 21 w 189"/>
                <a:gd name="T47" fmla="*/ 13 h 54"/>
                <a:gd name="T48" fmla="*/ 25 w 189"/>
                <a:gd name="T49" fmla="*/ 13 h 54"/>
                <a:gd name="T50" fmla="*/ 28 w 189"/>
                <a:gd name="T51" fmla="*/ 13 h 54"/>
                <a:gd name="T52" fmla="*/ 32 w 189"/>
                <a:gd name="T53" fmla="*/ 14 h 54"/>
                <a:gd name="T54" fmla="*/ 35 w 189"/>
                <a:gd name="T55" fmla="*/ 14 h 54"/>
                <a:gd name="T56" fmla="*/ 38 w 189"/>
                <a:gd name="T57" fmla="*/ 14 h 54"/>
                <a:gd name="T58" fmla="*/ 41 w 189"/>
                <a:gd name="T59" fmla="*/ 14 h 54"/>
                <a:gd name="T60" fmla="*/ 45 w 189"/>
                <a:gd name="T61" fmla="*/ 15 h 54"/>
                <a:gd name="T62" fmla="*/ 48 w 189"/>
                <a:gd name="T63" fmla="*/ 15 h 54"/>
                <a:gd name="T64" fmla="*/ 52 w 189"/>
                <a:gd name="T65" fmla="*/ 15 h 54"/>
                <a:gd name="T66" fmla="*/ 56 w 189"/>
                <a:gd name="T67" fmla="*/ 16 h 54"/>
                <a:gd name="T68" fmla="*/ 58 w 189"/>
                <a:gd name="T69" fmla="*/ 3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9"/>
                <a:gd name="T106" fmla="*/ 0 h 54"/>
                <a:gd name="T107" fmla="*/ 189 w 189"/>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9" h="54">
                  <a:moveTo>
                    <a:pt x="189" y="10"/>
                  </a:moveTo>
                  <a:lnTo>
                    <a:pt x="176" y="8"/>
                  </a:lnTo>
                  <a:lnTo>
                    <a:pt x="163" y="7"/>
                  </a:lnTo>
                  <a:lnTo>
                    <a:pt x="151" y="5"/>
                  </a:lnTo>
                  <a:lnTo>
                    <a:pt x="140" y="4"/>
                  </a:lnTo>
                  <a:lnTo>
                    <a:pt x="128" y="3"/>
                  </a:lnTo>
                  <a:lnTo>
                    <a:pt x="116" y="2"/>
                  </a:lnTo>
                  <a:lnTo>
                    <a:pt x="106" y="2"/>
                  </a:lnTo>
                  <a:lnTo>
                    <a:pt x="94" y="1"/>
                  </a:lnTo>
                  <a:lnTo>
                    <a:pt x="83" y="1"/>
                  </a:lnTo>
                  <a:lnTo>
                    <a:pt x="72" y="0"/>
                  </a:lnTo>
                  <a:lnTo>
                    <a:pt x="60" y="0"/>
                  </a:lnTo>
                  <a:lnTo>
                    <a:pt x="48" y="0"/>
                  </a:lnTo>
                  <a:lnTo>
                    <a:pt x="37" y="0"/>
                  </a:lnTo>
                  <a:lnTo>
                    <a:pt x="25" y="0"/>
                  </a:lnTo>
                  <a:lnTo>
                    <a:pt x="13" y="0"/>
                  </a:lnTo>
                  <a:lnTo>
                    <a:pt x="0" y="0"/>
                  </a:lnTo>
                  <a:lnTo>
                    <a:pt x="0" y="43"/>
                  </a:lnTo>
                  <a:lnTo>
                    <a:pt x="13" y="43"/>
                  </a:lnTo>
                  <a:lnTo>
                    <a:pt x="25" y="43"/>
                  </a:lnTo>
                  <a:lnTo>
                    <a:pt x="37" y="43"/>
                  </a:lnTo>
                  <a:lnTo>
                    <a:pt x="48" y="43"/>
                  </a:lnTo>
                  <a:lnTo>
                    <a:pt x="60" y="43"/>
                  </a:lnTo>
                  <a:lnTo>
                    <a:pt x="70" y="43"/>
                  </a:lnTo>
                  <a:lnTo>
                    <a:pt x="80" y="44"/>
                  </a:lnTo>
                  <a:lnTo>
                    <a:pt x="92" y="44"/>
                  </a:lnTo>
                  <a:lnTo>
                    <a:pt x="103" y="46"/>
                  </a:lnTo>
                  <a:lnTo>
                    <a:pt x="114" y="46"/>
                  </a:lnTo>
                  <a:lnTo>
                    <a:pt x="124" y="47"/>
                  </a:lnTo>
                  <a:lnTo>
                    <a:pt x="135" y="48"/>
                  </a:lnTo>
                  <a:lnTo>
                    <a:pt x="147" y="49"/>
                  </a:lnTo>
                  <a:lnTo>
                    <a:pt x="158" y="50"/>
                  </a:lnTo>
                  <a:lnTo>
                    <a:pt x="170" y="51"/>
                  </a:lnTo>
                  <a:lnTo>
                    <a:pt x="182" y="54"/>
                  </a:lnTo>
                  <a:lnTo>
                    <a:pt x="189" y="10"/>
                  </a:lnTo>
                  <a:close/>
                </a:path>
              </a:pathLst>
            </a:custGeom>
            <a:solidFill>
              <a:srgbClr val="000000"/>
            </a:solidFill>
            <a:ln w="9525">
              <a:noFill/>
              <a:round/>
              <a:headEnd/>
              <a:tailEnd/>
            </a:ln>
          </p:spPr>
          <p:txBody>
            <a:bodyPr wrap="none" anchor="ctr"/>
            <a:lstStyle/>
            <a:p>
              <a:endParaRPr lang="pt-BR"/>
            </a:p>
          </p:txBody>
        </p:sp>
        <p:sp>
          <p:nvSpPr>
            <p:cNvPr id="33" name="Freeform 35"/>
            <p:cNvSpPr>
              <a:spLocks noChangeArrowheads="1"/>
            </p:cNvSpPr>
            <p:nvPr/>
          </p:nvSpPr>
          <p:spPr bwMode="auto">
            <a:xfrm>
              <a:off x="4868" y="3446"/>
              <a:ext cx="8" cy="13"/>
            </a:xfrm>
            <a:custGeom>
              <a:avLst/>
              <a:gdLst>
                <a:gd name="T0" fmla="*/ 0 w 25"/>
                <a:gd name="T1" fmla="*/ 13 h 43"/>
                <a:gd name="T2" fmla="*/ 3 w 25"/>
                <a:gd name="T3" fmla="*/ 13 h 43"/>
                <a:gd name="T4" fmla="*/ 5 w 25"/>
                <a:gd name="T5" fmla="*/ 12 h 43"/>
                <a:gd name="T6" fmla="*/ 7 w 25"/>
                <a:gd name="T7" fmla="*/ 10 h 43"/>
                <a:gd name="T8" fmla="*/ 8 w 25"/>
                <a:gd name="T9" fmla="*/ 8 h 43"/>
                <a:gd name="T10" fmla="*/ 8 w 25"/>
                <a:gd name="T11" fmla="*/ 5 h 43"/>
                <a:gd name="T12" fmla="*/ 7 w 25"/>
                <a:gd name="T13" fmla="*/ 3 h 43"/>
                <a:gd name="T14" fmla="*/ 5 w 25"/>
                <a:gd name="T15" fmla="*/ 1 h 43"/>
                <a:gd name="T16" fmla="*/ 2 w 25"/>
                <a:gd name="T17" fmla="*/ 0 h 43"/>
                <a:gd name="T18" fmla="*/ 0 w 25"/>
                <a:gd name="T19" fmla="*/ 1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43"/>
                <a:gd name="T32" fmla="*/ 25 w 2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43">
                  <a:moveTo>
                    <a:pt x="0" y="43"/>
                  </a:moveTo>
                  <a:lnTo>
                    <a:pt x="9" y="43"/>
                  </a:lnTo>
                  <a:lnTo>
                    <a:pt x="17" y="39"/>
                  </a:lnTo>
                  <a:lnTo>
                    <a:pt x="22" y="33"/>
                  </a:lnTo>
                  <a:lnTo>
                    <a:pt x="25" y="25"/>
                  </a:lnTo>
                  <a:lnTo>
                    <a:pt x="25" y="17"/>
                  </a:lnTo>
                  <a:lnTo>
                    <a:pt x="22" y="9"/>
                  </a:lnTo>
                  <a:lnTo>
                    <a:pt x="16" y="3"/>
                  </a:lnTo>
                  <a:lnTo>
                    <a:pt x="7" y="0"/>
                  </a:lnTo>
                  <a:lnTo>
                    <a:pt x="0" y="43"/>
                  </a:lnTo>
                  <a:close/>
                </a:path>
              </a:pathLst>
            </a:custGeom>
            <a:solidFill>
              <a:srgbClr val="000000"/>
            </a:solidFill>
            <a:ln w="9525">
              <a:noFill/>
              <a:round/>
              <a:headEnd/>
              <a:tailEnd/>
            </a:ln>
          </p:spPr>
          <p:txBody>
            <a:bodyPr wrap="none" anchor="ctr"/>
            <a:lstStyle/>
            <a:p>
              <a:endParaRPr lang="pt-BR"/>
            </a:p>
          </p:txBody>
        </p:sp>
        <p:sp>
          <p:nvSpPr>
            <p:cNvPr id="34" name="Freeform 36"/>
            <p:cNvSpPr>
              <a:spLocks noChangeArrowheads="1"/>
            </p:cNvSpPr>
            <p:nvPr/>
          </p:nvSpPr>
          <p:spPr bwMode="auto">
            <a:xfrm>
              <a:off x="5163" y="3433"/>
              <a:ext cx="303" cy="400"/>
            </a:xfrm>
            <a:custGeom>
              <a:avLst/>
              <a:gdLst>
                <a:gd name="T0" fmla="*/ 13 w 969"/>
                <a:gd name="T1" fmla="*/ 35 h 1352"/>
                <a:gd name="T2" fmla="*/ 39 w 969"/>
                <a:gd name="T3" fmla="*/ 29 h 1352"/>
                <a:gd name="T4" fmla="*/ 65 w 969"/>
                <a:gd name="T5" fmla="*/ 24 h 1352"/>
                <a:gd name="T6" fmla="*/ 92 w 969"/>
                <a:gd name="T7" fmla="*/ 20 h 1352"/>
                <a:gd name="T8" fmla="*/ 118 w 969"/>
                <a:gd name="T9" fmla="*/ 16 h 1352"/>
                <a:gd name="T10" fmla="*/ 144 w 969"/>
                <a:gd name="T11" fmla="*/ 12 h 1352"/>
                <a:gd name="T12" fmla="*/ 169 w 969"/>
                <a:gd name="T13" fmla="*/ 8 h 1352"/>
                <a:gd name="T14" fmla="*/ 194 w 969"/>
                <a:gd name="T15" fmla="*/ 3 h 1352"/>
                <a:gd name="T16" fmla="*/ 208 w 969"/>
                <a:gd name="T17" fmla="*/ 12 h 1352"/>
                <a:gd name="T18" fmla="*/ 216 w 969"/>
                <a:gd name="T19" fmla="*/ 43 h 1352"/>
                <a:gd name="T20" fmla="*/ 228 w 969"/>
                <a:gd name="T21" fmla="*/ 74 h 1352"/>
                <a:gd name="T22" fmla="*/ 243 w 969"/>
                <a:gd name="T23" fmla="*/ 101 h 1352"/>
                <a:gd name="T24" fmla="*/ 261 w 969"/>
                <a:gd name="T25" fmla="*/ 122 h 1352"/>
                <a:gd name="T26" fmla="*/ 280 w 969"/>
                <a:gd name="T27" fmla="*/ 147 h 1352"/>
                <a:gd name="T28" fmla="*/ 294 w 969"/>
                <a:gd name="T29" fmla="*/ 176 h 1352"/>
                <a:gd name="T30" fmla="*/ 302 w 969"/>
                <a:gd name="T31" fmla="*/ 209 h 1352"/>
                <a:gd name="T32" fmla="*/ 299 w 969"/>
                <a:gd name="T33" fmla="*/ 238 h 1352"/>
                <a:gd name="T34" fmla="*/ 284 w 969"/>
                <a:gd name="T35" fmla="*/ 255 h 1352"/>
                <a:gd name="T36" fmla="*/ 263 w 969"/>
                <a:gd name="T37" fmla="*/ 269 h 1352"/>
                <a:gd name="T38" fmla="*/ 239 w 969"/>
                <a:gd name="T39" fmla="*/ 282 h 1352"/>
                <a:gd name="T40" fmla="*/ 214 w 969"/>
                <a:gd name="T41" fmla="*/ 296 h 1352"/>
                <a:gd name="T42" fmla="*/ 191 w 969"/>
                <a:gd name="T43" fmla="*/ 314 h 1352"/>
                <a:gd name="T44" fmla="*/ 174 w 969"/>
                <a:gd name="T45" fmla="*/ 341 h 1352"/>
                <a:gd name="T46" fmla="*/ 165 w 969"/>
                <a:gd name="T47" fmla="*/ 377 h 1352"/>
                <a:gd name="T48" fmla="*/ 156 w 969"/>
                <a:gd name="T49" fmla="*/ 388 h 1352"/>
                <a:gd name="T50" fmla="*/ 139 w 969"/>
                <a:gd name="T51" fmla="*/ 366 h 1352"/>
                <a:gd name="T52" fmla="*/ 122 w 969"/>
                <a:gd name="T53" fmla="*/ 346 h 1352"/>
                <a:gd name="T54" fmla="*/ 106 w 969"/>
                <a:gd name="T55" fmla="*/ 326 h 1352"/>
                <a:gd name="T56" fmla="*/ 92 w 969"/>
                <a:gd name="T57" fmla="*/ 306 h 1352"/>
                <a:gd name="T58" fmla="*/ 81 w 969"/>
                <a:gd name="T59" fmla="*/ 286 h 1352"/>
                <a:gd name="T60" fmla="*/ 72 w 969"/>
                <a:gd name="T61" fmla="*/ 265 h 1352"/>
                <a:gd name="T62" fmla="*/ 68 w 969"/>
                <a:gd name="T63" fmla="*/ 242 h 1352"/>
                <a:gd name="T64" fmla="*/ 67 w 969"/>
                <a:gd name="T65" fmla="*/ 219 h 1352"/>
                <a:gd name="T66" fmla="*/ 68 w 969"/>
                <a:gd name="T67" fmla="*/ 196 h 1352"/>
                <a:gd name="T68" fmla="*/ 68 w 969"/>
                <a:gd name="T69" fmla="*/ 174 h 1352"/>
                <a:gd name="T70" fmla="*/ 66 w 969"/>
                <a:gd name="T71" fmla="*/ 152 h 1352"/>
                <a:gd name="T72" fmla="*/ 60 w 969"/>
                <a:gd name="T73" fmla="*/ 129 h 1352"/>
                <a:gd name="T74" fmla="*/ 51 w 969"/>
                <a:gd name="T75" fmla="*/ 106 h 1352"/>
                <a:gd name="T76" fmla="*/ 36 w 969"/>
                <a:gd name="T77" fmla="*/ 80 h 1352"/>
                <a:gd name="T78" fmla="*/ 14 w 969"/>
                <a:gd name="T79" fmla="*/ 52 h 13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9"/>
                <a:gd name="T121" fmla="*/ 0 h 1352"/>
                <a:gd name="T122" fmla="*/ 969 w 969"/>
                <a:gd name="T123" fmla="*/ 1352 h 13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9" h="1352">
                  <a:moveTo>
                    <a:pt x="0" y="128"/>
                  </a:moveTo>
                  <a:lnTo>
                    <a:pt x="41" y="118"/>
                  </a:lnTo>
                  <a:lnTo>
                    <a:pt x="84" y="107"/>
                  </a:lnTo>
                  <a:lnTo>
                    <a:pt x="126" y="98"/>
                  </a:lnTo>
                  <a:lnTo>
                    <a:pt x="167" y="90"/>
                  </a:lnTo>
                  <a:lnTo>
                    <a:pt x="209" y="82"/>
                  </a:lnTo>
                  <a:lnTo>
                    <a:pt x="252" y="75"/>
                  </a:lnTo>
                  <a:lnTo>
                    <a:pt x="293" y="68"/>
                  </a:lnTo>
                  <a:lnTo>
                    <a:pt x="335" y="61"/>
                  </a:lnTo>
                  <a:lnTo>
                    <a:pt x="376" y="55"/>
                  </a:lnTo>
                  <a:lnTo>
                    <a:pt x="418" y="48"/>
                  </a:lnTo>
                  <a:lnTo>
                    <a:pt x="459" y="41"/>
                  </a:lnTo>
                  <a:lnTo>
                    <a:pt x="500" y="34"/>
                  </a:lnTo>
                  <a:lnTo>
                    <a:pt x="540" y="26"/>
                  </a:lnTo>
                  <a:lnTo>
                    <a:pt x="580" y="18"/>
                  </a:lnTo>
                  <a:lnTo>
                    <a:pt x="620" y="9"/>
                  </a:lnTo>
                  <a:lnTo>
                    <a:pt x="659" y="0"/>
                  </a:lnTo>
                  <a:lnTo>
                    <a:pt x="665" y="42"/>
                  </a:lnTo>
                  <a:lnTo>
                    <a:pt x="675" y="91"/>
                  </a:lnTo>
                  <a:lnTo>
                    <a:pt x="690" y="144"/>
                  </a:lnTo>
                  <a:lnTo>
                    <a:pt x="708" y="199"/>
                  </a:lnTo>
                  <a:lnTo>
                    <a:pt x="729" y="251"/>
                  </a:lnTo>
                  <a:lnTo>
                    <a:pt x="752" y="300"/>
                  </a:lnTo>
                  <a:lnTo>
                    <a:pt x="776" y="341"/>
                  </a:lnTo>
                  <a:lnTo>
                    <a:pt x="801" y="372"/>
                  </a:lnTo>
                  <a:lnTo>
                    <a:pt x="836" y="411"/>
                  </a:lnTo>
                  <a:lnTo>
                    <a:pt x="868" y="452"/>
                  </a:lnTo>
                  <a:lnTo>
                    <a:pt x="897" y="496"/>
                  </a:lnTo>
                  <a:lnTo>
                    <a:pt x="921" y="544"/>
                  </a:lnTo>
                  <a:lnTo>
                    <a:pt x="941" y="595"/>
                  </a:lnTo>
                  <a:lnTo>
                    <a:pt x="956" y="649"/>
                  </a:lnTo>
                  <a:lnTo>
                    <a:pt x="966" y="705"/>
                  </a:lnTo>
                  <a:lnTo>
                    <a:pt x="969" y="764"/>
                  </a:lnTo>
                  <a:lnTo>
                    <a:pt x="956" y="803"/>
                  </a:lnTo>
                  <a:lnTo>
                    <a:pt x="936" y="835"/>
                  </a:lnTo>
                  <a:lnTo>
                    <a:pt x="909" y="863"/>
                  </a:lnTo>
                  <a:lnTo>
                    <a:pt x="877" y="888"/>
                  </a:lnTo>
                  <a:lnTo>
                    <a:pt x="842" y="909"/>
                  </a:lnTo>
                  <a:lnTo>
                    <a:pt x="804" y="930"/>
                  </a:lnTo>
                  <a:lnTo>
                    <a:pt x="764" y="952"/>
                  </a:lnTo>
                  <a:lnTo>
                    <a:pt x="724" y="975"/>
                  </a:lnTo>
                  <a:lnTo>
                    <a:pt x="685" y="1000"/>
                  </a:lnTo>
                  <a:lnTo>
                    <a:pt x="647" y="1029"/>
                  </a:lnTo>
                  <a:lnTo>
                    <a:pt x="612" y="1063"/>
                  </a:lnTo>
                  <a:lnTo>
                    <a:pt x="582" y="1104"/>
                  </a:lnTo>
                  <a:lnTo>
                    <a:pt x="557" y="1151"/>
                  </a:lnTo>
                  <a:lnTo>
                    <a:pt x="539" y="1208"/>
                  </a:lnTo>
                  <a:lnTo>
                    <a:pt x="527" y="1275"/>
                  </a:lnTo>
                  <a:lnTo>
                    <a:pt x="525" y="1352"/>
                  </a:lnTo>
                  <a:lnTo>
                    <a:pt x="499" y="1312"/>
                  </a:lnTo>
                  <a:lnTo>
                    <a:pt x="471" y="1275"/>
                  </a:lnTo>
                  <a:lnTo>
                    <a:pt x="444" y="1238"/>
                  </a:lnTo>
                  <a:lnTo>
                    <a:pt x="416" y="1202"/>
                  </a:lnTo>
                  <a:lnTo>
                    <a:pt x="390" y="1168"/>
                  </a:lnTo>
                  <a:lnTo>
                    <a:pt x="365" y="1135"/>
                  </a:lnTo>
                  <a:lnTo>
                    <a:pt x="340" y="1101"/>
                  </a:lnTo>
                  <a:lnTo>
                    <a:pt x="317" y="1067"/>
                  </a:lnTo>
                  <a:lnTo>
                    <a:pt x="295" y="1034"/>
                  </a:lnTo>
                  <a:lnTo>
                    <a:pt x="276" y="1001"/>
                  </a:lnTo>
                  <a:lnTo>
                    <a:pt x="259" y="967"/>
                  </a:lnTo>
                  <a:lnTo>
                    <a:pt x="244" y="931"/>
                  </a:lnTo>
                  <a:lnTo>
                    <a:pt x="231" y="896"/>
                  </a:lnTo>
                  <a:lnTo>
                    <a:pt x="223" y="858"/>
                  </a:lnTo>
                  <a:lnTo>
                    <a:pt x="217" y="819"/>
                  </a:lnTo>
                  <a:lnTo>
                    <a:pt x="215" y="778"/>
                  </a:lnTo>
                  <a:lnTo>
                    <a:pt x="215" y="739"/>
                  </a:lnTo>
                  <a:lnTo>
                    <a:pt x="216" y="701"/>
                  </a:lnTo>
                  <a:lnTo>
                    <a:pt x="217" y="663"/>
                  </a:lnTo>
                  <a:lnTo>
                    <a:pt x="217" y="626"/>
                  </a:lnTo>
                  <a:lnTo>
                    <a:pt x="216" y="589"/>
                  </a:lnTo>
                  <a:lnTo>
                    <a:pt x="214" y="551"/>
                  </a:lnTo>
                  <a:lnTo>
                    <a:pt x="211" y="515"/>
                  </a:lnTo>
                  <a:lnTo>
                    <a:pt x="204" y="476"/>
                  </a:lnTo>
                  <a:lnTo>
                    <a:pt x="193" y="437"/>
                  </a:lnTo>
                  <a:lnTo>
                    <a:pt x="180" y="398"/>
                  </a:lnTo>
                  <a:lnTo>
                    <a:pt x="162" y="357"/>
                  </a:lnTo>
                  <a:lnTo>
                    <a:pt x="141" y="314"/>
                  </a:lnTo>
                  <a:lnTo>
                    <a:pt x="114" y="271"/>
                  </a:lnTo>
                  <a:lnTo>
                    <a:pt x="82" y="225"/>
                  </a:lnTo>
                  <a:lnTo>
                    <a:pt x="45" y="177"/>
                  </a:lnTo>
                  <a:lnTo>
                    <a:pt x="0" y="128"/>
                  </a:lnTo>
                  <a:close/>
                </a:path>
              </a:pathLst>
            </a:custGeom>
            <a:solidFill>
              <a:srgbClr val="FFFFFF"/>
            </a:solidFill>
            <a:ln w="9525">
              <a:noFill/>
              <a:round/>
              <a:headEnd/>
              <a:tailEnd/>
            </a:ln>
          </p:spPr>
          <p:txBody>
            <a:bodyPr wrap="none" anchor="ctr"/>
            <a:lstStyle/>
            <a:p>
              <a:endParaRPr lang="pt-BR"/>
            </a:p>
          </p:txBody>
        </p:sp>
        <p:sp>
          <p:nvSpPr>
            <p:cNvPr id="35" name="Freeform 37"/>
            <p:cNvSpPr>
              <a:spLocks noChangeArrowheads="1"/>
            </p:cNvSpPr>
            <p:nvPr/>
          </p:nvSpPr>
          <p:spPr bwMode="auto">
            <a:xfrm>
              <a:off x="5162" y="3427"/>
              <a:ext cx="215" cy="51"/>
            </a:xfrm>
            <a:custGeom>
              <a:avLst/>
              <a:gdLst>
                <a:gd name="T0" fmla="*/ 215 w 687"/>
                <a:gd name="T1" fmla="*/ 6 h 172"/>
                <a:gd name="T2" fmla="*/ 206 w 687"/>
                <a:gd name="T3" fmla="*/ 0 h 172"/>
                <a:gd name="T4" fmla="*/ 194 w 687"/>
                <a:gd name="T5" fmla="*/ 3 h 172"/>
                <a:gd name="T6" fmla="*/ 182 w 687"/>
                <a:gd name="T7" fmla="*/ 5 h 172"/>
                <a:gd name="T8" fmla="*/ 169 w 687"/>
                <a:gd name="T9" fmla="*/ 8 h 172"/>
                <a:gd name="T10" fmla="*/ 157 w 687"/>
                <a:gd name="T11" fmla="*/ 10 h 172"/>
                <a:gd name="T12" fmla="*/ 144 w 687"/>
                <a:gd name="T13" fmla="*/ 12 h 172"/>
                <a:gd name="T14" fmla="*/ 131 w 687"/>
                <a:gd name="T15" fmla="*/ 14 h 172"/>
                <a:gd name="T16" fmla="*/ 119 w 687"/>
                <a:gd name="T17" fmla="*/ 16 h 172"/>
                <a:gd name="T18" fmla="*/ 106 w 687"/>
                <a:gd name="T19" fmla="*/ 18 h 172"/>
                <a:gd name="T20" fmla="*/ 92 w 687"/>
                <a:gd name="T21" fmla="*/ 20 h 172"/>
                <a:gd name="T22" fmla="*/ 79 w 687"/>
                <a:gd name="T23" fmla="*/ 22 h 172"/>
                <a:gd name="T24" fmla="*/ 66 w 687"/>
                <a:gd name="T25" fmla="*/ 24 h 172"/>
                <a:gd name="T26" fmla="*/ 53 w 687"/>
                <a:gd name="T27" fmla="*/ 27 h 172"/>
                <a:gd name="T28" fmla="*/ 40 w 687"/>
                <a:gd name="T29" fmla="*/ 29 h 172"/>
                <a:gd name="T30" fmla="*/ 27 w 687"/>
                <a:gd name="T31" fmla="*/ 32 h 172"/>
                <a:gd name="T32" fmla="*/ 13 w 687"/>
                <a:gd name="T33" fmla="*/ 35 h 172"/>
                <a:gd name="T34" fmla="*/ 0 w 687"/>
                <a:gd name="T35" fmla="*/ 38 h 172"/>
                <a:gd name="T36" fmla="*/ 4 w 687"/>
                <a:gd name="T37" fmla="*/ 51 h 172"/>
                <a:gd name="T38" fmla="*/ 17 w 687"/>
                <a:gd name="T39" fmla="*/ 48 h 172"/>
                <a:gd name="T40" fmla="*/ 29 w 687"/>
                <a:gd name="T41" fmla="*/ 45 h 172"/>
                <a:gd name="T42" fmla="*/ 43 w 687"/>
                <a:gd name="T43" fmla="*/ 42 h 172"/>
                <a:gd name="T44" fmla="*/ 56 w 687"/>
                <a:gd name="T45" fmla="*/ 40 h 172"/>
                <a:gd name="T46" fmla="*/ 69 w 687"/>
                <a:gd name="T47" fmla="*/ 37 h 172"/>
                <a:gd name="T48" fmla="*/ 82 w 687"/>
                <a:gd name="T49" fmla="*/ 35 h 172"/>
                <a:gd name="T50" fmla="*/ 95 w 687"/>
                <a:gd name="T51" fmla="*/ 33 h 172"/>
                <a:gd name="T52" fmla="*/ 108 w 687"/>
                <a:gd name="T53" fmla="*/ 31 h 172"/>
                <a:gd name="T54" fmla="*/ 121 w 687"/>
                <a:gd name="T55" fmla="*/ 29 h 172"/>
                <a:gd name="T56" fmla="*/ 134 w 687"/>
                <a:gd name="T57" fmla="*/ 27 h 172"/>
                <a:gd name="T58" fmla="*/ 146 w 687"/>
                <a:gd name="T59" fmla="*/ 25 h 172"/>
                <a:gd name="T60" fmla="*/ 160 w 687"/>
                <a:gd name="T61" fmla="*/ 23 h 172"/>
                <a:gd name="T62" fmla="*/ 172 w 687"/>
                <a:gd name="T63" fmla="*/ 21 h 172"/>
                <a:gd name="T64" fmla="*/ 185 w 687"/>
                <a:gd name="T65" fmla="*/ 18 h 172"/>
                <a:gd name="T66" fmla="*/ 197 w 687"/>
                <a:gd name="T67" fmla="*/ 16 h 172"/>
                <a:gd name="T68" fmla="*/ 210 w 687"/>
                <a:gd name="T69" fmla="*/ 13 h 172"/>
                <a:gd name="T70" fmla="*/ 201 w 687"/>
                <a:gd name="T71" fmla="*/ 7 h 172"/>
                <a:gd name="T72" fmla="*/ 215 w 687"/>
                <a:gd name="T73" fmla="*/ 6 h 1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7"/>
                <a:gd name="T112" fmla="*/ 0 h 172"/>
                <a:gd name="T113" fmla="*/ 687 w 687"/>
                <a:gd name="T114" fmla="*/ 172 h 1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7" h="172">
                  <a:moveTo>
                    <a:pt x="687" y="21"/>
                  </a:moveTo>
                  <a:lnTo>
                    <a:pt x="659" y="0"/>
                  </a:lnTo>
                  <a:lnTo>
                    <a:pt x="621" y="9"/>
                  </a:lnTo>
                  <a:lnTo>
                    <a:pt x="581" y="18"/>
                  </a:lnTo>
                  <a:lnTo>
                    <a:pt x="541" y="26"/>
                  </a:lnTo>
                  <a:lnTo>
                    <a:pt x="501" y="34"/>
                  </a:lnTo>
                  <a:lnTo>
                    <a:pt x="461" y="41"/>
                  </a:lnTo>
                  <a:lnTo>
                    <a:pt x="420" y="48"/>
                  </a:lnTo>
                  <a:lnTo>
                    <a:pt x="379" y="55"/>
                  </a:lnTo>
                  <a:lnTo>
                    <a:pt x="338" y="62"/>
                  </a:lnTo>
                  <a:lnTo>
                    <a:pt x="295" y="69"/>
                  </a:lnTo>
                  <a:lnTo>
                    <a:pt x="254" y="75"/>
                  </a:lnTo>
                  <a:lnTo>
                    <a:pt x="212" y="82"/>
                  </a:lnTo>
                  <a:lnTo>
                    <a:pt x="168" y="90"/>
                  </a:lnTo>
                  <a:lnTo>
                    <a:pt x="127" y="98"/>
                  </a:lnTo>
                  <a:lnTo>
                    <a:pt x="85" y="108"/>
                  </a:lnTo>
                  <a:lnTo>
                    <a:pt x="41" y="118"/>
                  </a:lnTo>
                  <a:lnTo>
                    <a:pt x="0" y="128"/>
                  </a:lnTo>
                  <a:lnTo>
                    <a:pt x="12" y="172"/>
                  </a:lnTo>
                  <a:lnTo>
                    <a:pt x="53" y="161"/>
                  </a:lnTo>
                  <a:lnTo>
                    <a:pt x="94" y="151"/>
                  </a:lnTo>
                  <a:lnTo>
                    <a:pt x="136" y="142"/>
                  </a:lnTo>
                  <a:lnTo>
                    <a:pt x="178" y="134"/>
                  </a:lnTo>
                  <a:lnTo>
                    <a:pt x="219" y="126"/>
                  </a:lnTo>
                  <a:lnTo>
                    <a:pt x="261" y="119"/>
                  </a:lnTo>
                  <a:lnTo>
                    <a:pt x="302" y="112"/>
                  </a:lnTo>
                  <a:lnTo>
                    <a:pt x="345" y="105"/>
                  </a:lnTo>
                  <a:lnTo>
                    <a:pt x="386" y="98"/>
                  </a:lnTo>
                  <a:lnTo>
                    <a:pt x="427" y="91"/>
                  </a:lnTo>
                  <a:lnTo>
                    <a:pt x="468" y="85"/>
                  </a:lnTo>
                  <a:lnTo>
                    <a:pt x="511" y="78"/>
                  </a:lnTo>
                  <a:lnTo>
                    <a:pt x="551" y="70"/>
                  </a:lnTo>
                  <a:lnTo>
                    <a:pt x="591" y="62"/>
                  </a:lnTo>
                  <a:lnTo>
                    <a:pt x="631" y="53"/>
                  </a:lnTo>
                  <a:lnTo>
                    <a:pt x="671" y="43"/>
                  </a:lnTo>
                  <a:lnTo>
                    <a:pt x="643" y="23"/>
                  </a:lnTo>
                  <a:lnTo>
                    <a:pt x="687" y="21"/>
                  </a:lnTo>
                  <a:close/>
                </a:path>
              </a:pathLst>
            </a:custGeom>
            <a:solidFill>
              <a:srgbClr val="000000"/>
            </a:solidFill>
            <a:ln w="9525">
              <a:noFill/>
              <a:round/>
              <a:headEnd/>
              <a:tailEnd/>
            </a:ln>
          </p:spPr>
          <p:txBody>
            <a:bodyPr wrap="none" anchor="ctr"/>
            <a:lstStyle/>
            <a:p>
              <a:endParaRPr lang="pt-BR"/>
            </a:p>
          </p:txBody>
        </p:sp>
        <p:sp>
          <p:nvSpPr>
            <p:cNvPr id="36" name="Freeform 38"/>
            <p:cNvSpPr>
              <a:spLocks noChangeArrowheads="1"/>
            </p:cNvSpPr>
            <p:nvPr/>
          </p:nvSpPr>
          <p:spPr bwMode="auto">
            <a:xfrm>
              <a:off x="5362" y="3433"/>
              <a:ext cx="56" cy="116"/>
            </a:xfrm>
            <a:custGeom>
              <a:avLst/>
              <a:gdLst>
                <a:gd name="T0" fmla="*/ 56 w 180"/>
                <a:gd name="T1" fmla="*/ 106 h 389"/>
                <a:gd name="T2" fmla="*/ 56 w 180"/>
                <a:gd name="T3" fmla="*/ 106 h 389"/>
                <a:gd name="T4" fmla="*/ 52 w 180"/>
                <a:gd name="T5" fmla="*/ 103 h 389"/>
                <a:gd name="T6" fmla="*/ 49 w 180"/>
                <a:gd name="T7" fmla="*/ 98 h 389"/>
                <a:gd name="T8" fmla="*/ 46 w 180"/>
                <a:gd name="T9" fmla="*/ 93 h 389"/>
                <a:gd name="T10" fmla="*/ 42 w 180"/>
                <a:gd name="T11" fmla="*/ 86 h 389"/>
                <a:gd name="T12" fmla="*/ 39 w 180"/>
                <a:gd name="T13" fmla="*/ 80 h 389"/>
                <a:gd name="T14" fmla="*/ 35 w 180"/>
                <a:gd name="T15" fmla="*/ 72 h 389"/>
                <a:gd name="T16" fmla="*/ 31 w 180"/>
                <a:gd name="T17" fmla="*/ 65 h 389"/>
                <a:gd name="T18" fmla="*/ 29 w 180"/>
                <a:gd name="T19" fmla="*/ 57 h 389"/>
                <a:gd name="T20" fmla="*/ 25 w 180"/>
                <a:gd name="T21" fmla="*/ 49 h 389"/>
                <a:gd name="T22" fmla="*/ 23 w 180"/>
                <a:gd name="T23" fmla="*/ 41 h 389"/>
                <a:gd name="T24" fmla="*/ 21 w 180"/>
                <a:gd name="T25" fmla="*/ 34 h 389"/>
                <a:gd name="T26" fmla="*/ 19 w 180"/>
                <a:gd name="T27" fmla="*/ 26 h 389"/>
                <a:gd name="T28" fmla="*/ 17 w 180"/>
                <a:gd name="T29" fmla="*/ 18 h 389"/>
                <a:gd name="T30" fmla="*/ 15 w 180"/>
                <a:gd name="T31" fmla="*/ 12 h 389"/>
                <a:gd name="T32" fmla="*/ 14 w 180"/>
                <a:gd name="T33" fmla="*/ 5 h 389"/>
                <a:gd name="T34" fmla="*/ 14 w 180"/>
                <a:gd name="T35" fmla="*/ 0 h 389"/>
                <a:gd name="T36" fmla="*/ 0 w 180"/>
                <a:gd name="T37" fmla="*/ 1 h 389"/>
                <a:gd name="T38" fmla="*/ 1 w 180"/>
                <a:gd name="T39" fmla="*/ 7 h 389"/>
                <a:gd name="T40" fmla="*/ 2 w 180"/>
                <a:gd name="T41" fmla="*/ 14 h 389"/>
                <a:gd name="T42" fmla="*/ 3 w 180"/>
                <a:gd name="T43" fmla="*/ 21 h 389"/>
                <a:gd name="T44" fmla="*/ 5 w 180"/>
                <a:gd name="T45" fmla="*/ 29 h 389"/>
                <a:gd name="T46" fmla="*/ 7 w 180"/>
                <a:gd name="T47" fmla="*/ 37 h 389"/>
                <a:gd name="T48" fmla="*/ 10 w 180"/>
                <a:gd name="T49" fmla="*/ 45 h 389"/>
                <a:gd name="T50" fmla="*/ 12 w 180"/>
                <a:gd name="T51" fmla="*/ 53 h 389"/>
                <a:gd name="T52" fmla="*/ 16 w 180"/>
                <a:gd name="T53" fmla="*/ 62 h 389"/>
                <a:gd name="T54" fmla="*/ 19 w 180"/>
                <a:gd name="T55" fmla="*/ 70 h 389"/>
                <a:gd name="T56" fmla="*/ 22 w 180"/>
                <a:gd name="T57" fmla="*/ 78 h 389"/>
                <a:gd name="T58" fmla="*/ 26 w 180"/>
                <a:gd name="T59" fmla="*/ 85 h 389"/>
                <a:gd name="T60" fmla="*/ 30 w 180"/>
                <a:gd name="T61" fmla="*/ 93 h 389"/>
                <a:gd name="T62" fmla="*/ 34 w 180"/>
                <a:gd name="T63" fmla="*/ 100 h 389"/>
                <a:gd name="T64" fmla="*/ 37 w 180"/>
                <a:gd name="T65" fmla="*/ 106 h 389"/>
                <a:gd name="T66" fmla="*/ 42 w 180"/>
                <a:gd name="T67" fmla="*/ 111 h 389"/>
                <a:gd name="T68" fmla="*/ 46 w 180"/>
                <a:gd name="T69" fmla="*/ 116 h 389"/>
                <a:gd name="T70" fmla="*/ 46 w 180"/>
                <a:gd name="T71" fmla="*/ 116 h 389"/>
                <a:gd name="T72" fmla="*/ 56 w 180"/>
                <a:gd name="T73" fmla="*/ 106 h 3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0"/>
                <a:gd name="T112" fmla="*/ 0 h 389"/>
                <a:gd name="T113" fmla="*/ 180 w 180"/>
                <a:gd name="T114" fmla="*/ 389 h 3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0" h="389">
                  <a:moveTo>
                    <a:pt x="180" y="357"/>
                  </a:moveTo>
                  <a:lnTo>
                    <a:pt x="180" y="357"/>
                  </a:lnTo>
                  <a:lnTo>
                    <a:pt x="168" y="345"/>
                  </a:lnTo>
                  <a:lnTo>
                    <a:pt x="157" y="329"/>
                  </a:lnTo>
                  <a:lnTo>
                    <a:pt x="147" y="311"/>
                  </a:lnTo>
                  <a:lnTo>
                    <a:pt x="134" y="290"/>
                  </a:lnTo>
                  <a:lnTo>
                    <a:pt x="124" y="267"/>
                  </a:lnTo>
                  <a:lnTo>
                    <a:pt x="112" y="243"/>
                  </a:lnTo>
                  <a:lnTo>
                    <a:pt x="101" y="218"/>
                  </a:lnTo>
                  <a:lnTo>
                    <a:pt x="92" y="192"/>
                  </a:lnTo>
                  <a:lnTo>
                    <a:pt x="81" y="165"/>
                  </a:lnTo>
                  <a:lnTo>
                    <a:pt x="75" y="138"/>
                  </a:lnTo>
                  <a:lnTo>
                    <a:pt x="67" y="113"/>
                  </a:lnTo>
                  <a:lnTo>
                    <a:pt x="60" y="87"/>
                  </a:lnTo>
                  <a:lnTo>
                    <a:pt x="54" y="62"/>
                  </a:lnTo>
                  <a:lnTo>
                    <a:pt x="49" y="40"/>
                  </a:lnTo>
                  <a:lnTo>
                    <a:pt x="46" y="18"/>
                  </a:lnTo>
                  <a:lnTo>
                    <a:pt x="44" y="0"/>
                  </a:lnTo>
                  <a:lnTo>
                    <a:pt x="0" y="2"/>
                  </a:lnTo>
                  <a:lnTo>
                    <a:pt x="2" y="25"/>
                  </a:lnTo>
                  <a:lnTo>
                    <a:pt x="6" y="46"/>
                  </a:lnTo>
                  <a:lnTo>
                    <a:pt x="10" y="72"/>
                  </a:lnTo>
                  <a:lnTo>
                    <a:pt x="16" y="98"/>
                  </a:lnTo>
                  <a:lnTo>
                    <a:pt x="23" y="124"/>
                  </a:lnTo>
                  <a:lnTo>
                    <a:pt x="31" y="152"/>
                  </a:lnTo>
                  <a:lnTo>
                    <a:pt x="40" y="179"/>
                  </a:lnTo>
                  <a:lnTo>
                    <a:pt x="51" y="208"/>
                  </a:lnTo>
                  <a:lnTo>
                    <a:pt x="60" y="234"/>
                  </a:lnTo>
                  <a:lnTo>
                    <a:pt x="71" y="262"/>
                  </a:lnTo>
                  <a:lnTo>
                    <a:pt x="83" y="286"/>
                  </a:lnTo>
                  <a:lnTo>
                    <a:pt x="95" y="311"/>
                  </a:lnTo>
                  <a:lnTo>
                    <a:pt x="108" y="334"/>
                  </a:lnTo>
                  <a:lnTo>
                    <a:pt x="120" y="354"/>
                  </a:lnTo>
                  <a:lnTo>
                    <a:pt x="134" y="373"/>
                  </a:lnTo>
                  <a:lnTo>
                    <a:pt x="148" y="389"/>
                  </a:lnTo>
                  <a:lnTo>
                    <a:pt x="180" y="357"/>
                  </a:lnTo>
                  <a:close/>
                </a:path>
              </a:pathLst>
            </a:custGeom>
            <a:solidFill>
              <a:srgbClr val="000000"/>
            </a:solidFill>
            <a:ln w="9525">
              <a:noFill/>
              <a:round/>
              <a:headEnd/>
              <a:tailEnd/>
            </a:ln>
          </p:spPr>
          <p:txBody>
            <a:bodyPr wrap="none" anchor="ctr"/>
            <a:lstStyle/>
            <a:p>
              <a:endParaRPr lang="pt-BR"/>
            </a:p>
          </p:txBody>
        </p:sp>
        <p:sp>
          <p:nvSpPr>
            <p:cNvPr id="37" name="Freeform 39"/>
            <p:cNvSpPr>
              <a:spLocks noChangeArrowheads="1"/>
            </p:cNvSpPr>
            <p:nvPr/>
          </p:nvSpPr>
          <p:spPr bwMode="auto">
            <a:xfrm>
              <a:off x="5408" y="3538"/>
              <a:ext cx="64" cy="123"/>
            </a:xfrm>
            <a:custGeom>
              <a:avLst/>
              <a:gdLst>
                <a:gd name="T0" fmla="*/ 64 w 206"/>
                <a:gd name="T1" fmla="*/ 123 h 413"/>
                <a:gd name="T2" fmla="*/ 64 w 206"/>
                <a:gd name="T3" fmla="*/ 122 h 413"/>
                <a:gd name="T4" fmla="*/ 64 w 206"/>
                <a:gd name="T5" fmla="*/ 112 h 413"/>
                <a:gd name="T6" fmla="*/ 63 w 206"/>
                <a:gd name="T7" fmla="*/ 103 h 413"/>
                <a:gd name="T8" fmla="*/ 62 w 206"/>
                <a:gd name="T9" fmla="*/ 94 h 413"/>
                <a:gd name="T10" fmla="*/ 60 w 206"/>
                <a:gd name="T11" fmla="*/ 86 h 413"/>
                <a:gd name="T12" fmla="*/ 58 w 206"/>
                <a:gd name="T13" fmla="*/ 77 h 413"/>
                <a:gd name="T14" fmla="*/ 55 w 206"/>
                <a:gd name="T15" fmla="*/ 69 h 413"/>
                <a:gd name="T16" fmla="*/ 52 w 206"/>
                <a:gd name="T17" fmla="*/ 61 h 413"/>
                <a:gd name="T18" fmla="*/ 48 w 206"/>
                <a:gd name="T19" fmla="*/ 53 h 413"/>
                <a:gd name="T20" fmla="*/ 45 w 206"/>
                <a:gd name="T21" fmla="*/ 46 h 413"/>
                <a:gd name="T22" fmla="*/ 41 w 206"/>
                <a:gd name="T23" fmla="*/ 38 h 413"/>
                <a:gd name="T24" fmla="*/ 36 w 206"/>
                <a:gd name="T25" fmla="*/ 32 h 413"/>
                <a:gd name="T26" fmla="*/ 32 w 206"/>
                <a:gd name="T27" fmla="*/ 25 h 413"/>
                <a:gd name="T28" fmla="*/ 26 w 206"/>
                <a:gd name="T29" fmla="*/ 18 h 413"/>
                <a:gd name="T30" fmla="*/ 21 w 206"/>
                <a:gd name="T31" fmla="*/ 12 h 413"/>
                <a:gd name="T32" fmla="*/ 16 w 206"/>
                <a:gd name="T33" fmla="*/ 6 h 413"/>
                <a:gd name="T34" fmla="*/ 10 w 206"/>
                <a:gd name="T35" fmla="*/ 0 h 413"/>
                <a:gd name="T36" fmla="*/ 0 w 206"/>
                <a:gd name="T37" fmla="*/ 10 h 413"/>
                <a:gd name="T38" fmla="*/ 6 w 206"/>
                <a:gd name="T39" fmla="*/ 15 h 413"/>
                <a:gd name="T40" fmla="*/ 11 w 206"/>
                <a:gd name="T41" fmla="*/ 20 h 413"/>
                <a:gd name="T42" fmla="*/ 16 w 206"/>
                <a:gd name="T43" fmla="*/ 27 h 413"/>
                <a:gd name="T44" fmla="*/ 20 w 206"/>
                <a:gd name="T45" fmla="*/ 32 h 413"/>
                <a:gd name="T46" fmla="*/ 25 w 206"/>
                <a:gd name="T47" fmla="*/ 39 h 413"/>
                <a:gd name="T48" fmla="*/ 29 w 206"/>
                <a:gd name="T49" fmla="*/ 45 h 413"/>
                <a:gd name="T50" fmla="*/ 33 w 206"/>
                <a:gd name="T51" fmla="*/ 52 h 413"/>
                <a:gd name="T52" fmla="*/ 36 w 206"/>
                <a:gd name="T53" fmla="*/ 59 h 413"/>
                <a:gd name="T54" fmla="*/ 39 w 206"/>
                <a:gd name="T55" fmla="*/ 66 h 413"/>
                <a:gd name="T56" fmla="*/ 42 w 206"/>
                <a:gd name="T57" fmla="*/ 73 h 413"/>
                <a:gd name="T58" fmla="*/ 44 w 206"/>
                <a:gd name="T59" fmla="*/ 81 h 413"/>
                <a:gd name="T60" fmla="*/ 47 w 206"/>
                <a:gd name="T61" fmla="*/ 88 h 413"/>
                <a:gd name="T62" fmla="*/ 48 w 206"/>
                <a:gd name="T63" fmla="*/ 96 h 413"/>
                <a:gd name="T64" fmla="*/ 49 w 206"/>
                <a:gd name="T65" fmla="*/ 105 h 413"/>
                <a:gd name="T66" fmla="*/ 50 w 206"/>
                <a:gd name="T67" fmla="*/ 113 h 413"/>
                <a:gd name="T68" fmla="*/ 50 w 206"/>
                <a:gd name="T69" fmla="*/ 122 h 413"/>
                <a:gd name="T70" fmla="*/ 50 w 206"/>
                <a:gd name="T71" fmla="*/ 120 h 413"/>
                <a:gd name="T72" fmla="*/ 64 w 206"/>
                <a:gd name="T73" fmla="*/ 123 h 4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
                <a:gd name="T112" fmla="*/ 0 h 413"/>
                <a:gd name="T113" fmla="*/ 206 w 206"/>
                <a:gd name="T114" fmla="*/ 413 h 4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 h="413">
                  <a:moveTo>
                    <a:pt x="206" y="413"/>
                  </a:moveTo>
                  <a:lnTo>
                    <a:pt x="206" y="408"/>
                  </a:lnTo>
                  <a:lnTo>
                    <a:pt x="205" y="377"/>
                  </a:lnTo>
                  <a:lnTo>
                    <a:pt x="202" y="346"/>
                  </a:lnTo>
                  <a:lnTo>
                    <a:pt x="199" y="317"/>
                  </a:lnTo>
                  <a:lnTo>
                    <a:pt x="193" y="288"/>
                  </a:lnTo>
                  <a:lnTo>
                    <a:pt x="186" y="259"/>
                  </a:lnTo>
                  <a:lnTo>
                    <a:pt x="177" y="232"/>
                  </a:lnTo>
                  <a:lnTo>
                    <a:pt x="168" y="206"/>
                  </a:lnTo>
                  <a:lnTo>
                    <a:pt x="156" y="179"/>
                  </a:lnTo>
                  <a:lnTo>
                    <a:pt x="144" y="154"/>
                  </a:lnTo>
                  <a:lnTo>
                    <a:pt x="131" y="129"/>
                  </a:lnTo>
                  <a:lnTo>
                    <a:pt x="116" y="106"/>
                  </a:lnTo>
                  <a:lnTo>
                    <a:pt x="102" y="83"/>
                  </a:lnTo>
                  <a:lnTo>
                    <a:pt x="84" y="61"/>
                  </a:lnTo>
                  <a:lnTo>
                    <a:pt x="68" y="41"/>
                  </a:lnTo>
                  <a:lnTo>
                    <a:pt x="50" y="20"/>
                  </a:lnTo>
                  <a:lnTo>
                    <a:pt x="32" y="0"/>
                  </a:lnTo>
                  <a:lnTo>
                    <a:pt x="0" y="32"/>
                  </a:lnTo>
                  <a:lnTo>
                    <a:pt x="18" y="50"/>
                  </a:lnTo>
                  <a:lnTo>
                    <a:pt x="34" y="68"/>
                  </a:lnTo>
                  <a:lnTo>
                    <a:pt x="50" y="89"/>
                  </a:lnTo>
                  <a:lnTo>
                    <a:pt x="65" y="108"/>
                  </a:lnTo>
                  <a:lnTo>
                    <a:pt x="80" y="131"/>
                  </a:lnTo>
                  <a:lnTo>
                    <a:pt x="92" y="152"/>
                  </a:lnTo>
                  <a:lnTo>
                    <a:pt x="105" y="175"/>
                  </a:lnTo>
                  <a:lnTo>
                    <a:pt x="115" y="198"/>
                  </a:lnTo>
                  <a:lnTo>
                    <a:pt x="127" y="222"/>
                  </a:lnTo>
                  <a:lnTo>
                    <a:pt x="136" y="246"/>
                  </a:lnTo>
                  <a:lnTo>
                    <a:pt x="143" y="271"/>
                  </a:lnTo>
                  <a:lnTo>
                    <a:pt x="150" y="297"/>
                  </a:lnTo>
                  <a:lnTo>
                    <a:pt x="155" y="323"/>
                  </a:lnTo>
                  <a:lnTo>
                    <a:pt x="159" y="351"/>
                  </a:lnTo>
                  <a:lnTo>
                    <a:pt x="161" y="380"/>
                  </a:lnTo>
                  <a:lnTo>
                    <a:pt x="162" y="408"/>
                  </a:lnTo>
                  <a:lnTo>
                    <a:pt x="162" y="404"/>
                  </a:lnTo>
                  <a:lnTo>
                    <a:pt x="206" y="413"/>
                  </a:lnTo>
                  <a:close/>
                </a:path>
              </a:pathLst>
            </a:custGeom>
            <a:solidFill>
              <a:srgbClr val="000000"/>
            </a:solidFill>
            <a:ln w="9525">
              <a:noFill/>
              <a:round/>
              <a:headEnd/>
              <a:tailEnd/>
            </a:ln>
          </p:spPr>
          <p:txBody>
            <a:bodyPr wrap="none" anchor="ctr"/>
            <a:lstStyle/>
            <a:p>
              <a:endParaRPr lang="pt-BR"/>
            </a:p>
          </p:txBody>
        </p:sp>
        <p:sp>
          <p:nvSpPr>
            <p:cNvPr id="38" name="Freeform 40"/>
            <p:cNvSpPr>
              <a:spLocks noChangeArrowheads="1"/>
            </p:cNvSpPr>
            <p:nvPr/>
          </p:nvSpPr>
          <p:spPr bwMode="auto">
            <a:xfrm>
              <a:off x="5321" y="3659"/>
              <a:ext cx="151" cy="178"/>
            </a:xfrm>
            <a:custGeom>
              <a:avLst/>
              <a:gdLst>
                <a:gd name="T0" fmla="*/ 1 w 488"/>
                <a:gd name="T1" fmla="*/ 178 h 605"/>
                <a:gd name="T2" fmla="*/ 14 w 488"/>
                <a:gd name="T3" fmla="*/ 174 h 605"/>
                <a:gd name="T4" fmla="*/ 14 w 488"/>
                <a:gd name="T5" fmla="*/ 152 h 605"/>
                <a:gd name="T6" fmla="*/ 18 w 488"/>
                <a:gd name="T7" fmla="*/ 133 h 605"/>
                <a:gd name="T8" fmla="*/ 23 w 488"/>
                <a:gd name="T9" fmla="*/ 117 h 605"/>
                <a:gd name="T10" fmla="*/ 31 w 488"/>
                <a:gd name="T11" fmla="*/ 104 h 605"/>
                <a:gd name="T12" fmla="*/ 39 w 488"/>
                <a:gd name="T13" fmla="*/ 94 h 605"/>
                <a:gd name="T14" fmla="*/ 49 w 488"/>
                <a:gd name="T15" fmla="*/ 84 h 605"/>
                <a:gd name="T16" fmla="*/ 60 w 488"/>
                <a:gd name="T17" fmla="*/ 76 h 605"/>
                <a:gd name="T18" fmla="*/ 72 w 488"/>
                <a:gd name="T19" fmla="*/ 69 h 605"/>
                <a:gd name="T20" fmla="*/ 84 w 488"/>
                <a:gd name="T21" fmla="*/ 62 h 605"/>
                <a:gd name="T22" fmla="*/ 97 w 488"/>
                <a:gd name="T23" fmla="*/ 56 h 605"/>
                <a:gd name="T24" fmla="*/ 108 w 488"/>
                <a:gd name="T25" fmla="*/ 50 h 605"/>
                <a:gd name="T26" fmla="*/ 120 w 488"/>
                <a:gd name="T27" fmla="*/ 43 h 605"/>
                <a:gd name="T28" fmla="*/ 130 w 488"/>
                <a:gd name="T29" fmla="*/ 35 h 605"/>
                <a:gd name="T30" fmla="*/ 139 w 488"/>
                <a:gd name="T31" fmla="*/ 26 h 605"/>
                <a:gd name="T32" fmla="*/ 147 w 488"/>
                <a:gd name="T33" fmla="*/ 15 h 605"/>
                <a:gd name="T34" fmla="*/ 151 w 488"/>
                <a:gd name="T35" fmla="*/ 3 h 605"/>
                <a:gd name="T36" fmla="*/ 137 w 488"/>
                <a:gd name="T37" fmla="*/ 0 h 605"/>
                <a:gd name="T38" fmla="*/ 134 w 488"/>
                <a:gd name="T39" fmla="*/ 10 h 605"/>
                <a:gd name="T40" fmla="*/ 129 w 488"/>
                <a:gd name="T41" fmla="*/ 18 h 605"/>
                <a:gd name="T42" fmla="*/ 121 w 488"/>
                <a:gd name="T43" fmla="*/ 26 h 605"/>
                <a:gd name="T44" fmla="*/ 112 w 488"/>
                <a:gd name="T45" fmla="*/ 32 h 605"/>
                <a:gd name="T46" fmla="*/ 101 w 488"/>
                <a:gd name="T47" fmla="*/ 38 h 605"/>
                <a:gd name="T48" fmla="*/ 90 w 488"/>
                <a:gd name="T49" fmla="*/ 44 h 605"/>
                <a:gd name="T50" fmla="*/ 78 w 488"/>
                <a:gd name="T51" fmla="*/ 51 h 605"/>
                <a:gd name="T52" fmla="*/ 65 w 488"/>
                <a:gd name="T53" fmla="*/ 57 h 605"/>
                <a:gd name="T54" fmla="*/ 53 w 488"/>
                <a:gd name="T55" fmla="*/ 65 h 605"/>
                <a:gd name="T56" fmla="*/ 40 w 488"/>
                <a:gd name="T57" fmla="*/ 74 h 605"/>
                <a:gd name="T58" fmla="*/ 28 w 488"/>
                <a:gd name="T59" fmla="*/ 85 h 605"/>
                <a:gd name="T60" fmla="*/ 19 w 488"/>
                <a:gd name="T61" fmla="*/ 98 h 605"/>
                <a:gd name="T62" fmla="*/ 11 w 488"/>
                <a:gd name="T63" fmla="*/ 113 h 605"/>
                <a:gd name="T64" fmla="*/ 4 w 488"/>
                <a:gd name="T65" fmla="*/ 131 h 605"/>
                <a:gd name="T66" fmla="*/ 1 w 488"/>
                <a:gd name="T67" fmla="*/ 151 h 605"/>
                <a:gd name="T68" fmla="*/ 0 w 488"/>
                <a:gd name="T69" fmla="*/ 175 h 605"/>
                <a:gd name="T70" fmla="*/ 12 w 488"/>
                <a:gd name="T71" fmla="*/ 171 h 605"/>
                <a:gd name="T72" fmla="*/ 1 w 488"/>
                <a:gd name="T73" fmla="*/ 178 h 6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8"/>
                <a:gd name="T112" fmla="*/ 0 h 605"/>
                <a:gd name="T113" fmla="*/ 488 w 488"/>
                <a:gd name="T114" fmla="*/ 605 h 6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8" h="605">
                  <a:moveTo>
                    <a:pt x="4" y="605"/>
                  </a:moveTo>
                  <a:lnTo>
                    <a:pt x="44" y="591"/>
                  </a:lnTo>
                  <a:lnTo>
                    <a:pt x="46" y="517"/>
                  </a:lnTo>
                  <a:lnTo>
                    <a:pt x="58" y="453"/>
                  </a:lnTo>
                  <a:lnTo>
                    <a:pt x="75" y="399"/>
                  </a:lnTo>
                  <a:lnTo>
                    <a:pt x="99" y="355"/>
                  </a:lnTo>
                  <a:lnTo>
                    <a:pt x="126" y="318"/>
                  </a:lnTo>
                  <a:lnTo>
                    <a:pt x="159" y="286"/>
                  </a:lnTo>
                  <a:lnTo>
                    <a:pt x="195" y="258"/>
                  </a:lnTo>
                  <a:lnTo>
                    <a:pt x="233" y="234"/>
                  </a:lnTo>
                  <a:lnTo>
                    <a:pt x="271" y="211"/>
                  </a:lnTo>
                  <a:lnTo>
                    <a:pt x="312" y="190"/>
                  </a:lnTo>
                  <a:lnTo>
                    <a:pt x="350" y="169"/>
                  </a:lnTo>
                  <a:lnTo>
                    <a:pt x="387" y="146"/>
                  </a:lnTo>
                  <a:lnTo>
                    <a:pt x="421" y="119"/>
                  </a:lnTo>
                  <a:lnTo>
                    <a:pt x="450" y="89"/>
                  </a:lnTo>
                  <a:lnTo>
                    <a:pt x="474" y="52"/>
                  </a:lnTo>
                  <a:lnTo>
                    <a:pt x="488" y="9"/>
                  </a:lnTo>
                  <a:lnTo>
                    <a:pt x="444" y="0"/>
                  </a:lnTo>
                  <a:lnTo>
                    <a:pt x="433" y="34"/>
                  </a:lnTo>
                  <a:lnTo>
                    <a:pt x="416" y="61"/>
                  </a:lnTo>
                  <a:lnTo>
                    <a:pt x="392" y="87"/>
                  </a:lnTo>
                  <a:lnTo>
                    <a:pt x="362" y="109"/>
                  </a:lnTo>
                  <a:lnTo>
                    <a:pt x="328" y="130"/>
                  </a:lnTo>
                  <a:lnTo>
                    <a:pt x="291" y="151"/>
                  </a:lnTo>
                  <a:lnTo>
                    <a:pt x="251" y="172"/>
                  </a:lnTo>
                  <a:lnTo>
                    <a:pt x="210" y="195"/>
                  </a:lnTo>
                  <a:lnTo>
                    <a:pt x="170" y="222"/>
                  </a:lnTo>
                  <a:lnTo>
                    <a:pt x="130" y="251"/>
                  </a:lnTo>
                  <a:lnTo>
                    <a:pt x="92" y="288"/>
                  </a:lnTo>
                  <a:lnTo>
                    <a:pt x="60" y="333"/>
                  </a:lnTo>
                  <a:lnTo>
                    <a:pt x="34" y="383"/>
                  </a:lnTo>
                  <a:lnTo>
                    <a:pt x="14" y="444"/>
                  </a:lnTo>
                  <a:lnTo>
                    <a:pt x="3" y="512"/>
                  </a:lnTo>
                  <a:lnTo>
                    <a:pt x="0" y="594"/>
                  </a:lnTo>
                  <a:lnTo>
                    <a:pt x="40" y="580"/>
                  </a:lnTo>
                  <a:lnTo>
                    <a:pt x="4" y="605"/>
                  </a:lnTo>
                  <a:close/>
                </a:path>
              </a:pathLst>
            </a:custGeom>
            <a:solidFill>
              <a:srgbClr val="000000"/>
            </a:solidFill>
            <a:ln w="9525">
              <a:noFill/>
              <a:round/>
              <a:headEnd/>
              <a:tailEnd/>
            </a:ln>
          </p:spPr>
          <p:txBody>
            <a:bodyPr wrap="none" anchor="ctr"/>
            <a:lstStyle/>
            <a:p>
              <a:endParaRPr lang="pt-BR"/>
            </a:p>
          </p:txBody>
        </p:sp>
        <p:sp>
          <p:nvSpPr>
            <p:cNvPr id="39" name="Freeform 41"/>
            <p:cNvSpPr>
              <a:spLocks noChangeArrowheads="1"/>
            </p:cNvSpPr>
            <p:nvPr/>
          </p:nvSpPr>
          <p:spPr bwMode="auto">
            <a:xfrm>
              <a:off x="5223" y="3664"/>
              <a:ext cx="110" cy="173"/>
            </a:xfrm>
            <a:custGeom>
              <a:avLst/>
              <a:gdLst>
                <a:gd name="T0" fmla="*/ 0 w 351"/>
                <a:gd name="T1" fmla="*/ 0 h 587"/>
                <a:gd name="T2" fmla="*/ 0 w 351"/>
                <a:gd name="T3" fmla="*/ 0 h 587"/>
                <a:gd name="T4" fmla="*/ 1 w 351"/>
                <a:gd name="T5" fmla="*/ 13 h 587"/>
                <a:gd name="T6" fmla="*/ 3 w 351"/>
                <a:gd name="T7" fmla="*/ 24 h 587"/>
                <a:gd name="T8" fmla="*/ 5 w 351"/>
                <a:gd name="T9" fmla="*/ 36 h 587"/>
                <a:gd name="T10" fmla="*/ 10 w 351"/>
                <a:gd name="T11" fmla="*/ 47 h 587"/>
                <a:gd name="T12" fmla="*/ 14 w 351"/>
                <a:gd name="T13" fmla="*/ 58 h 587"/>
                <a:gd name="T14" fmla="*/ 20 w 351"/>
                <a:gd name="T15" fmla="*/ 69 h 587"/>
                <a:gd name="T16" fmla="*/ 26 w 351"/>
                <a:gd name="T17" fmla="*/ 79 h 587"/>
                <a:gd name="T18" fmla="*/ 34 w 351"/>
                <a:gd name="T19" fmla="*/ 89 h 587"/>
                <a:gd name="T20" fmla="*/ 40 w 351"/>
                <a:gd name="T21" fmla="*/ 99 h 587"/>
                <a:gd name="T22" fmla="*/ 49 w 351"/>
                <a:gd name="T23" fmla="*/ 109 h 587"/>
                <a:gd name="T24" fmla="*/ 57 w 351"/>
                <a:gd name="T25" fmla="*/ 119 h 587"/>
                <a:gd name="T26" fmla="*/ 65 w 351"/>
                <a:gd name="T27" fmla="*/ 129 h 587"/>
                <a:gd name="T28" fmla="*/ 74 w 351"/>
                <a:gd name="T29" fmla="*/ 140 h 587"/>
                <a:gd name="T30" fmla="*/ 82 w 351"/>
                <a:gd name="T31" fmla="*/ 150 h 587"/>
                <a:gd name="T32" fmla="*/ 90 w 351"/>
                <a:gd name="T33" fmla="*/ 161 h 587"/>
                <a:gd name="T34" fmla="*/ 99 w 351"/>
                <a:gd name="T35" fmla="*/ 173 h 587"/>
                <a:gd name="T36" fmla="*/ 110 w 351"/>
                <a:gd name="T37" fmla="*/ 166 h 587"/>
                <a:gd name="T38" fmla="*/ 102 w 351"/>
                <a:gd name="T39" fmla="*/ 154 h 587"/>
                <a:gd name="T40" fmla="*/ 93 w 351"/>
                <a:gd name="T41" fmla="*/ 142 h 587"/>
                <a:gd name="T42" fmla="*/ 84 w 351"/>
                <a:gd name="T43" fmla="*/ 131 h 587"/>
                <a:gd name="T44" fmla="*/ 76 w 351"/>
                <a:gd name="T45" fmla="*/ 121 h 587"/>
                <a:gd name="T46" fmla="*/ 67 w 351"/>
                <a:gd name="T47" fmla="*/ 111 h 587"/>
                <a:gd name="T48" fmla="*/ 60 w 351"/>
                <a:gd name="T49" fmla="*/ 101 h 587"/>
                <a:gd name="T50" fmla="*/ 52 w 351"/>
                <a:gd name="T51" fmla="*/ 91 h 587"/>
                <a:gd name="T52" fmla="*/ 45 w 351"/>
                <a:gd name="T53" fmla="*/ 82 h 587"/>
                <a:gd name="T54" fmla="*/ 39 w 351"/>
                <a:gd name="T55" fmla="*/ 72 h 587"/>
                <a:gd name="T56" fmla="*/ 32 w 351"/>
                <a:gd name="T57" fmla="*/ 63 h 587"/>
                <a:gd name="T58" fmla="*/ 27 w 351"/>
                <a:gd name="T59" fmla="*/ 53 h 587"/>
                <a:gd name="T60" fmla="*/ 23 w 351"/>
                <a:gd name="T61" fmla="*/ 43 h 587"/>
                <a:gd name="T62" fmla="*/ 19 w 351"/>
                <a:gd name="T63" fmla="*/ 33 h 587"/>
                <a:gd name="T64" fmla="*/ 17 w 351"/>
                <a:gd name="T65" fmla="*/ 23 h 587"/>
                <a:gd name="T66" fmla="*/ 15 w 351"/>
                <a:gd name="T67" fmla="*/ 11 h 587"/>
                <a:gd name="T68" fmla="*/ 14 w 351"/>
                <a:gd name="T69" fmla="*/ 0 h 587"/>
                <a:gd name="T70" fmla="*/ 14 w 351"/>
                <a:gd name="T71" fmla="*/ 0 h 587"/>
                <a:gd name="T72" fmla="*/ 0 w 351"/>
                <a:gd name="T73" fmla="*/ 0 h 5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1"/>
                <a:gd name="T112" fmla="*/ 0 h 587"/>
                <a:gd name="T113" fmla="*/ 351 w 351"/>
                <a:gd name="T114" fmla="*/ 587 h 5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1" h="587">
                  <a:moveTo>
                    <a:pt x="0" y="0"/>
                  </a:moveTo>
                  <a:lnTo>
                    <a:pt x="0" y="0"/>
                  </a:lnTo>
                  <a:lnTo>
                    <a:pt x="4" y="43"/>
                  </a:lnTo>
                  <a:lnTo>
                    <a:pt x="9" y="83"/>
                  </a:lnTo>
                  <a:lnTo>
                    <a:pt x="17" y="123"/>
                  </a:lnTo>
                  <a:lnTo>
                    <a:pt x="31" y="161"/>
                  </a:lnTo>
                  <a:lnTo>
                    <a:pt x="46" y="198"/>
                  </a:lnTo>
                  <a:lnTo>
                    <a:pt x="64" y="233"/>
                  </a:lnTo>
                  <a:lnTo>
                    <a:pt x="84" y="268"/>
                  </a:lnTo>
                  <a:lnTo>
                    <a:pt x="107" y="302"/>
                  </a:lnTo>
                  <a:lnTo>
                    <a:pt x="129" y="335"/>
                  </a:lnTo>
                  <a:lnTo>
                    <a:pt x="155" y="371"/>
                  </a:lnTo>
                  <a:lnTo>
                    <a:pt x="181" y="404"/>
                  </a:lnTo>
                  <a:lnTo>
                    <a:pt x="207" y="438"/>
                  </a:lnTo>
                  <a:lnTo>
                    <a:pt x="235" y="474"/>
                  </a:lnTo>
                  <a:lnTo>
                    <a:pt x="261" y="510"/>
                  </a:lnTo>
                  <a:lnTo>
                    <a:pt x="288" y="547"/>
                  </a:lnTo>
                  <a:lnTo>
                    <a:pt x="315" y="587"/>
                  </a:lnTo>
                  <a:lnTo>
                    <a:pt x="351" y="562"/>
                  </a:lnTo>
                  <a:lnTo>
                    <a:pt x="325" y="522"/>
                  </a:lnTo>
                  <a:lnTo>
                    <a:pt x="298" y="483"/>
                  </a:lnTo>
                  <a:lnTo>
                    <a:pt x="269" y="446"/>
                  </a:lnTo>
                  <a:lnTo>
                    <a:pt x="242" y="411"/>
                  </a:lnTo>
                  <a:lnTo>
                    <a:pt x="215" y="376"/>
                  </a:lnTo>
                  <a:lnTo>
                    <a:pt x="191" y="343"/>
                  </a:lnTo>
                  <a:lnTo>
                    <a:pt x="166" y="310"/>
                  </a:lnTo>
                  <a:lnTo>
                    <a:pt x="143" y="277"/>
                  </a:lnTo>
                  <a:lnTo>
                    <a:pt x="123" y="245"/>
                  </a:lnTo>
                  <a:lnTo>
                    <a:pt x="103" y="213"/>
                  </a:lnTo>
                  <a:lnTo>
                    <a:pt x="87" y="180"/>
                  </a:lnTo>
                  <a:lnTo>
                    <a:pt x="72" y="145"/>
                  </a:lnTo>
                  <a:lnTo>
                    <a:pt x="61" y="112"/>
                  </a:lnTo>
                  <a:lnTo>
                    <a:pt x="53" y="77"/>
                  </a:lnTo>
                  <a:lnTo>
                    <a:pt x="47" y="39"/>
                  </a:lnTo>
                  <a:lnTo>
                    <a:pt x="46" y="0"/>
                  </a:lnTo>
                  <a:lnTo>
                    <a:pt x="0" y="0"/>
                  </a:lnTo>
                  <a:close/>
                </a:path>
              </a:pathLst>
            </a:custGeom>
            <a:solidFill>
              <a:srgbClr val="000000"/>
            </a:solidFill>
            <a:ln w="9525">
              <a:noFill/>
              <a:round/>
              <a:headEnd/>
              <a:tailEnd/>
            </a:ln>
          </p:spPr>
          <p:txBody>
            <a:bodyPr wrap="none" anchor="ctr"/>
            <a:lstStyle/>
            <a:p>
              <a:endParaRPr lang="pt-BR"/>
            </a:p>
          </p:txBody>
        </p:sp>
        <p:sp>
          <p:nvSpPr>
            <p:cNvPr id="40" name="Freeform 42"/>
            <p:cNvSpPr>
              <a:spLocks noChangeArrowheads="1"/>
            </p:cNvSpPr>
            <p:nvPr/>
          </p:nvSpPr>
          <p:spPr bwMode="auto">
            <a:xfrm>
              <a:off x="5160" y="3466"/>
              <a:ext cx="79" cy="199"/>
            </a:xfrm>
            <a:custGeom>
              <a:avLst/>
              <a:gdLst>
                <a:gd name="T0" fmla="*/ 3 w 256"/>
                <a:gd name="T1" fmla="*/ 0 h 672"/>
                <a:gd name="T2" fmla="*/ 0 w 256"/>
                <a:gd name="T3" fmla="*/ 11 h 672"/>
                <a:gd name="T4" fmla="*/ 13 w 256"/>
                <a:gd name="T5" fmla="*/ 25 h 672"/>
                <a:gd name="T6" fmla="*/ 25 w 256"/>
                <a:gd name="T7" fmla="*/ 39 h 672"/>
                <a:gd name="T8" fmla="*/ 35 w 256"/>
                <a:gd name="T9" fmla="*/ 52 h 672"/>
                <a:gd name="T10" fmla="*/ 42 w 256"/>
                <a:gd name="T11" fmla="*/ 65 h 672"/>
                <a:gd name="T12" fmla="*/ 49 w 256"/>
                <a:gd name="T13" fmla="*/ 77 h 672"/>
                <a:gd name="T14" fmla="*/ 54 w 256"/>
                <a:gd name="T15" fmla="*/ 89 h 672"/>
                <a:gd name="T16" fmla="*/ 58 w 256"/>
                <a:gd name="T17" fmla="*/ 100 h 672"/>
                <a:gd name="T18" fmla="*/ 61 w 256"/>
                <a:gd name="T19" fmla="*/ 111 h 672"/>
                <a:gd name="T20" fmla="*/ 63 w 256"/>
                <a:gd name="T21" fmla="*/ 122 h 672"/>
                <a:gd name="T22" fmla="*/ 64 w 256"/>
                <a:gd name="T23" fmla="*/ 132 h 672"/>
                <a:gd name="T24" fmla="*/ 65 w 256"/>
                <a:gd name="T25" fmla="*/ 143 h 672"/>
                <a:gd name="T26" fmla="*/ 65 w 256"/>
                <a:gd name="T27" fmla="*/ 154 h 672"/>
                <a:gd name="T28" fmla="*/ 65 w 256"/>
                <a:gd name="T29" fmla="*/ 165 h 672"/>
                <a:gd name="T30" fmla="*/ 64 w 256"/>
                <a:gd name="T31" fmla="*/ 176 h 672"/>
                <a:gd name="T32" fmla="*/ 64 w 256"/>
                <a:gd name="T33" fmla="*/ 187 h 672"/>
                <a:gd name="T34" fmla="*/ 64 w 256"/>
                <a:gd name="T35" fmla="*/ 199 h 672"/>
                <a:gd name="T36" fmla="*/ 78 w 256"/>
                <a:gd name="T37" fmla="*/ 199 h 672"/>
                <a:gd name="T38" fmla="*/ 78 w 256"/>
                <a:gd name="T39" fmla="*/ 187 h 672"/>
                <a:gd name="T40" fmla="*/ 79 w 256"/>
                <a:gd name="T41" fmla="*/ 176 h 672"/>
                <a:gd name="T42" fmla="*/ 79 w 256"/>
                <a:gd name="T43" fmla="*/ 165 h 672"/>
                <a:gd name="T44" fmla="*/ 79 w 256"/>
                <a:gd name="T45" fmla="*/ 154 h 672"/>
                <a:gd name="T46" fmla="*/ 78 w 256"/>
                <a:gd name="T47" fmla="*/ 143 h 672"/>
                <a:gd name="T48" fmla="*/ 78 w 256"/>
                <a:gd name="T49" fmla="*/ 131 h 672"/>
                <a:gd name="T50" fmla="*/ 77 w 256"/>
                <a:gd name="T51" fmla="*/ 120 h 672"/>
                <a:gd name="T52" fmla="*/ 74 w 256"/>
                <a:gd name="T53" fmla="*/ 108 h 672"/>
                <a:gd name="T54" fmla="*/ 71 w 256"/>
                <a:gd name="T55" fmla="*/ 96 h 672"/>
                <a:gd name="T56" fmla="*/ 67 w 256"/>
                <a:gd name="T57" fmla="*/ 84 h 672"/>
                <a:gd name="T58" fmla="*/ 61 w 256"/>
                <a:gd name="T59" fmla="*/ 72 h 672"/>
                <a:gd name="T60" fmla="*/ 54 w 256"/>
                <a:gd name="T61" fmla="*/ 58 h 672"/>
                <a:gd name="T62" fmla="*/ 46 w 256"/>
                <a:gd name="T63" fmla="*/ 45 h 672"/>
                <a:gd name="T64" fmla="*/ 36 w 256"/>
                <a:gd name="T65" fmla="*/ 31 h 672"/>
                <a:gd name="T66" fmla="*/ 24 w 256"/>
                <a:gd name="T67" fmla="*/ 17 h 672"/>
                <a:gd name="T68" fmla="*/ 10 w 256"/>
                <a:gd name="T69" fmla="*/ 2 h 672"/>
                <a:gd name="T70" fmla="*/ 7 w 256"/>
                <a:gd name="T71" fmla="*/ 13 h 672"/>
                <a:gd name="T72" fmla="*/ 3 w 256"/>
                <a:gd name="T73" fmla="*/ 0 h 6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
                <a:gd name="T112" fmla="*/ 0 h 672"/>
                <a:gd name="T113" fmla="*/ 256 w 256"/>
                <a:gd name="T114" fmla="*/ 672 h 6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 h="672">
                  <a:moveTo>
                    <a:pt x="10" y="0"/>
                  </a:moveTo>
                  <a:lnTo>
                    <a:pt x="0" y="37"/>
                  </a:lnTo>
                  <a:lnTo>
                    <a:pt x="43" y="86"/>
                  </a:lnTo>
                  <a:lnTo>
                    <a:pt x="80" y="133"/>
                  </a:lnTo>
                  <a:lnTo>
                    <a:pt x="112" y="177"/>
                  </a:lnTo>
                  <a:lnTo>
                    <a:pt x="137" y="220"/>
                  </a:lnTo>
                  <a:lnTo>
                    <a:pt x="158" y="260"/>
                  </a:lnTo>
                  <a:lnTo>
                    <a:pt x="175" y="300"/>
                  </a:lnTo>
                  <a:lnTo>
                    <a:pt x="188" y="338"/>
                  </a:lnTo>
                  <a:lnTo>
                    <a:pt x="198" y="374"/>
                  </a:lnTo>
                  <a:lnTo>
                    <a:pt x="205" y="412"/>
                  </a:lnTo>
                  <a:lnTo>
                    <a:pt x="208" y="446"/>
                  </a:lnTo>
                  <a:lnTo>
                    <a:pt x="210" y="484"/>
                  </a:lnTo>
                  <a:lnTo>
                    <a:pt x="210" y="520"/>
                  </a:lnTo>
                  <a:lnTo>
                    <a:pt x="210" y="557"/>
                  </a:lnTo>
                  <a:lnTo>
                    <a:pt x="209" y="594"/>
                  </a:lnTo>
                  <a:lnTo>
                    <a:pt x="208" y="633"/>
                  </a:lnTo>
                  <a:lnTo>
                    <a:pt x="208" y="672"/>
                  </a:lnTo>
                  <a:lnTo>
                    <a:pt x="254" y="672"/>
                  </a:lnTo>
                  <a:lnTo>
                    <a:pt x="254" y="633"/>
                  </a:lnTo>
                  <a:lnTo>
                    <a:pt x="255" y="596"/>
                  </a:lnTo>
                  <a:lnTo>
                    <a:pt x="256" y="557"/>
                  </a:lnTo>
                  <a:lnTo>
                    <a:pt x="256" y="520"/>
                  </a:lnTo>
                  <a:lnTo>
                    <a:pt x="254" y="482"/>
                  </a:lnTo>
                  <a:lnTo>
                    <a:pt x="252" y="444"/>
                  </a:lnTo>
                  <a:lnTo>
                    <a:pt x="248" y="405"/>
                  </a:lnTo>
                  <a:lnTo>
                    <a:pt x="241" y="365"/>
                  </a:lnTo>
                  <a:lnTo>
                    <a:pt x="231" y="324"/>
                  </a:lnTo>
                  <a:lnTo>
                    <a:pt x="216" y="284"/>
                  </a:lnTo>
                  <a:lnTo>
                    <a:pt x="199" y="242"/>
                  </a:lnTo>
                  <a:lnTo>
                    <a:pt x="176" y="197"/>
                  </a:lnTo>
                  <a:lnTo>
                    <a:pt x="149" y="152"/>
                  </a:lnTo>
                  <a:lnTo>
                    <a:pt x="117" y="105"/>
                  </a:lnTo>
                  <a:lnTo>
                    <a:pt x="78" y="56"/>
                  </a:lnTo>
                  <a:lnTo>
                    <a:pt x="32" y="7"/>
                  </a:lnTo>
                  <a:lnTo>
                    <a:pt x="22" y="44"/>
                  </a:lnTo>
                  <a:lnTo>
                    <a:pt x="10" y="0"/>
                  </a:lnTo>
                  <a:close/>
                </a:path>
              </a:pathLst>
            </a:custGeom>
            <a:solidFill>
              <a:srgbClr val="000000"/>
            </a:solidFill>
            <a:ln w="9525">
              <a:noFill/>
              <a:round/>
              <a:headEnd/>
              <a:tailEnd/>
            </a:ln>
          </p:spPr>
          <p:txBody>
            <a:bodyPr wrap="none" anchor="ctr"/>
            <a:lstStyle/>
            <a:p>
              <a:endParaRPr lang="pt-BR"/>
            </a:p>
          </p:txBody>
        </p:sp>
        <p:sp>
          <p:nvSpPr>
            <p:cNvPr id="41" name="Freeform 43"/>
            <p:cNvSpPr>
              <a:spLocks noChangeArrowheads="1"/>
            </p:cNvSpPr>
            <p:nvPr/>
          </p:nvSpPr>
          <p:spPr bwMode="auto">
            <a:xfrm>
              <a:off x="5234" y="3325"/>
              <a:ext cx="198" cy="339"/>
            </a:xfrm>
            <a:custGeom>
              <a:avLst/>
              <a:gdLst>
                <a:gd name="T0" fmla="*/ 46 w 634"/>
                <a:gd name="T1" fmla="*/ 21 h 1143"/>
                <a:gd name="T2" fmla="*/ 30 w 634"/>
                <a:gd name="T3" fmla="*/ 50 h 1143"/>
                <a:gd name="T4" fmla="*/ 17 w 634"/>
                <a:gd name="T5" fmla="*/ 81 h 1143"/>
                <a:gd name="T6" fmla="*/ 5 w 634"/>
                <a:gd name="T7" fmla="*/ 114 h 1143"/>
                <a:gd name="T8" fmla="*/ 5 w 634"/>
                <a:gd name="T9" fmla="*/ 130 h 1143"/>
                <a:gd name="T10" fmla="*/ 16 w 634"/>
                <a:gd name="T11" fmla="*/ 128 h 1143"/>
                <a:gd name="T12" fmla="*/ 26 w 634"/>
                <a:gd name="T13" fmla="*/ 126 h 1143"/>
                <a:gd name="T14" fmla="*/ 37 w 634"/>
                <a:gd name="T15" fmla="*/ 125 h 1143"/>
                <a:gd name="T16" fmla="*/ 47 w 634"/>
                <a:gd name="T17" fmla="*/ 124 h 1143"/>
                <a:gd name="T18" fmla="*/ 57 w 634"/>
                <a:gd name="T19" fmla="*/ 123 h 1143"/>
                <a:gd name="T20" fmla="*/ 66 w 634"/>
                <a:gd name="T21" fmla="*/ 122 h 1143"/>
                <a:gd name="T22" fmla="*/ 74 w 634"/>
                <a:gd name="T23" fmla="*/ 121 h 1143"/>
                <a:gd name="T24" fmla="*/ 80 w 634"/>
                <a:gd name="T25" fmla="*/ 181 h 1143"/>
                <a:gd name="T26" fmla="*/ 78 w 634"/>
                <a:gd name="T27" fmla="*/ 302 h 1143"/>
                <a:gd name="T28" fmla="*/ 84 w 634"/>
                <a:gd name="T29" fmla="*/ 338 h 1143"/>
                <a:gd name="T30" fmla="*/ 93 w 634"/>
                <a:gd name="T31" fmla="*/ 337 h 1143"/>
                <a:gd name="T32" fmla="*/ 102 w 634"/>
                <a:gd name="T33" fmla="*/ 334 h 1143"/>
                <a:gd name="T34" fmla="*/ 111 w 634"/>
                <a:gd name="T35" fmla="*/ 330 h 1143"/>
                <a:gd name="T36" fmla="*/ 120 w 634"/>
                <a:gd name="T37" fmla="*/ 325 h 1143"/>
                <a:gd name="T38" fmla="*/ 127 w 634"/>
                <a:gd name="T39" fmla="*/ 319 h 1143"/>
                <a:gd name="T40" fmla="*/ 135 w 634"/>
                <a:gd name="T41" fmla="*/ 313 h 1143"/>
                <a:gd name="T42" fmla="*/ 140 w 634"/>
                <a:gd name="T43" fmla="*/ 305 h 1143"/>
                <a:gd name="T44" fmla="*/ 150 w 634"/>
                <a:gd name="T45" fmla="*/ 287 h 1143"/>
                <a:gd name="T46" fmla="*/ 163 w 634"/>
                <a:gd name="T47" fmla="*/ 262 h 1143"/>
                <a:gd name="T48" fmla="*/ 174 w 634"/>
                <a:gd name="T49" fmla="*/ 238 h 1143"/>
                <a:gd name="T50" fmla="*/ 185 w 634"/>
                <a:gd name="T51" fmla="*/ 212 h 1143"/>
                <a:gd name="T52" fmla="*/ 195 w 634"/>
                <a:gd name="T53" fmla="*/ 188 h 1143"/>
                <a:gd name="T54" fmla="*/ 198 w 634"/>
                <a:gd name="T55" fmla="*/ 165 h 1143"/>
                <a:gd name="T56" fmla="*/ 197 w 634"/>
                <a:gd name="T57" fmla="*/ 141 h 1143"/>
                <a:gd name="T58" fmla="*/ 192 w 634"/>
                <a:gd name="T59" fmla="*/ 118 h 1143"/>
                <a:gd name="T60" fmla="*/ 186 w 634"/>
                <a:gd name="T61" fmla="*/ 101 h 1143"/>
                <a:gd name="T62" fmla="*/ 180 w 634"/>
                <a:gd name="T63" fmla="*/ 86 h 1143"/>
                <a:gd name="T64" fmla="*/ 172 w 634"/>
                <a:gd name="T65" fmla="*/ 71 h 1143"/>
                <a:gd name="T66" fmla="*/ 165 w 634"/>
                <a:gd name="T67" fmla="*/ 58 h 1143"/>
                <a:gd name="T68" fmla="*/ 156 w 634"/>
                <a:gd name="T69" fmla="*/ 44 h 1143"/>
                <a:gd name="T70" fmla="*/ 146 w 634"/>
                <a:gd name="T71" fmla="*/ 31 h 1143"/>
                <a:gd name="T72" fmla="*/ 136 w 634"/>
                <a:gd name="T73" fmla="*/ 18 h 1143"/>
                <a:gd name="T74" fmla="*/ 125 w 634"/>
                <a:gd name="T75" fmla="*/ 6 h 1143"/>
                <a:gd name="T76" fmla="*/ 116 w 634"/>
                <a:gd name="T77" fmla="*/ 0 h 1143"/>
                <a:gd name="T78" fmla="*/ 107 w 634"/>
                <a:gd name="T79" fmla="*/ 1 h 1143"/>
                <a:gd name="T80" fmla="*/ 99 w 634"/>
                <a:gd name="T81" fmla="*/ 2 h 1143"/>
                <a:gd name="T82" fmla="*/ 91 w 634"/>
                <a:gd name="T83" fmla="*/ 3 h 1143"/>
                <a:gd name="T84" fmla="*/ 83 w 634"/>
                <a:gd name="T85" fmla="*/ 4 h 1143"/>
                <a:gd name="T86" fmla="*/ 75 w 634"/>
                <a:gd name="T87" fmla="*/ 5 h 1143"/>
                <a:gd name="T88" fmla="*/ 67 w 634"/>
                <a:gd name="T89" fmla="*/ 6 h 1143"/>
                <a:gd name="T90" fmla="*/ 58 w 634"/>
                <a:gd name="T91" fmla="*/ 7 h 11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4"/>
                <a:gd name="T139" fmla="*/ 0 h 1143"/>
                <a:gd name="T140" fmla="*/ 634 w 634"/>
                <a:gd name="T141" fmla="*/ 1143 h 11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4" h="1143">
                  <a:moveTo>
                    <a:pt x="175" y="27"/>
                  </a:moveTo>
                  <a:lnTo>
                    <a:pt x="147" y="72"/>
                  </a:lnTo>
                  <a:lnTo>
                    <a:pt x="122" y="119"/>
                  </a:lnTo>
                  <a:lnTo>
                    <a:pt x="97" y="169"/>
                  </a:lnTo>
                  <a:lnTo>
                    <a:pt x="74" y="220"/>
                  </a:lnTo>
                  <a:lnTo>
                    <a:pt x="54" y="273"/>
                  </a:lnTo>
                  <a:lnTo>
                    <a:pt x="34" y="328"/>
                  </a:lnTo>
                  <a:lnTo>
                    <a:pt x="16" y="383"/>
                  </a:lnTo>
                  <a:lnTo>
                    <a:pt x="0" y="439"/>
                  </a:lnTo>
                  <a:lnTo>
                    <a:pt x="16" y="437"/>
                  </a:lnTo>
                  <a:lnTo>
                    <a:pt x="33" y="434"/>
                  </a:lnTo>
                  <a:lnTo>
                    <a:pt x="50" y="431"/>
                  </a:lnTo>
                  <a:lnTo>
                    <a:pt x="67" y="429"/>
                  </a:lnTo>
                  <a:lnTo>
                    <a:pt x="84" y="426"/>
                  </a:lnTo>
                  <a:lnTo>
                    <a:pt x="100" y="424"/>
                  </a:lnTo>
                  <a:lnTo>
                    <a:pt x="118" y="422"/>
                  </a:lnTo>
                  <a:lnTo>
                    <a:pt x="135" y="420"/>
                  </a:lnTo>
                  <a:lnTo>
                    <a:pt x="151" y="417"/>
                  </a:lnTo>
                  <a:lnTo>
                    <a:pt x="167" y="416"/>
                  </a:lnTo>
                  <a:lnTo>
                    <a:pt x="182" y="414"/>
                  </a:lnTo>
                  <a:lnTo>
                    <a:pt x="197" y="412"/>
                  </a:lnTo>
                  <a:lnTo>
                    <a:pt x="210" y="410"/>
                  </a:lnTo>
                  <a:lnTo>
                    <a:pt x="224" y="408"/>
                  </a:lnTo>
                  <a:lnTo>
                    <a:pt x="237" y="407"/>
                  </a:lnTo>
                  <a:lnTo>
                    <a:pt x="248" y="406"/>
                  </a:lnTo>
                  <a:lnTo>
                    <a:pt x="256" y="611"/>
                  </a:lnTo>
                  <a:lnTo>
                    <a:pt x="255" y="827"/>
                  </a:lnTo>
                  <a:lnTo>
                    <a:pt x="251" y="1017"/>
                  </a:lnTo>
                  <a:lnTo>
                    <a:pt x="255" y="1143"/>
                  </a:lnTo>
                  <a:lnTo>
                    <a:pt x="269" y="1141"/>
                  </a:lnTo>
                  <a:lnTo>
                    <a:pt x="284" y="1138"/>
                  </a:lnTo>
                  <a:lnTo>
                    <a:pt x="298" y="1135"/>
                  </a:lnTo>
                  <a:lnTo>
                    <a:pt x="312" y="1130"/>
                  </a:lnTo>
                  <a:lnTo>
                    <a:pt x="327" y="1125"/>
                  </a:lnTo>
                  <a:lnTo>
                    <a:pt x="342" y="1119"/>
                  </a:lnTo>
                  <a:lnTo>
                    <a:pt x="356" y="1112"/>
                  </a:lnTo>
                  <a:lnTo>
                    <a:pt x="369" y="1104"/>
                  </a:lnTo>
                  <a:lnTo>
                    <a:pt x="383" y="1096"/>
                  </a:lnTo>
                  <a:lnTo>
                    <a:pt x="396" y="1086"/>
                  </a:lnTo>
                  <a:lnTo>
                    <a:pt x="408" y="1077"/>
                  </a:lnTo>
                  <a:lnTo>
                    <a:pt x="420" y="1065"/>
                  </a:lnTo>
                  <a:lnTo>
                    <a:pt x="431" y="1054"/>
                  </a:lnTo>
                  <a:lnTo>
                    <a:pt x="440" y="1041"/>
                  </a:lnTo>
                  <a:lnTo>
                    <a:pt x="449" y="1028"/>
                  </a:lnTo>
                  <a:lnTo>
                    <a:pt x="457" y="1015"/>
                  </a:lnTo>
                  <a:lnTo>
                    <a:pt x="481" y="968"/>
                  </a:lnTo>
                  <a:lnTo>
                    <a:pt x="502" y="924"/>
                  </a:lnTo>
                  <a:lnTo>
                    <a:pt x="521" y="882"/>
                  </a:lnTo>
                  <a:lnTo>
                    <a:pt x="540" y="842"/>
                  </a:lnTo>
                  <a:lnTo>
                    <a:pt x="557" y="801"/>
                  </a:lnTo>
                  <a:lnTo>
                    <a:pt x="574" y="759"/>
                  </a:lnTo>
                  <a:lnTo>
                    <a:pt x="592" y="715"/>
                  </a:lnTo>
                  <a:lnTo>
                    <a:pt x="612" y="669"/>
                  </a:lnTo>
                  <a:lnTo>
                    <a:pt x="623" y="635"/>
                  </a:lnTo>
                  <a:lnTo>
                    <a:pt x="630" y="597"/>
                  </a:lnTo>
                  <a:lnTo>
                    <a:pt x="634" y="558"/>
                  </a:lnTo>
                  <a:lnTo>
                    <a:pt x="634" y="517"/>
                  </a:lnTo>
                  <a:lnTo>
                    <a:pt x="630" y="477"/>
                  </a:lnTo>
                  <a:lnTo>
                    <a:pt x="624" y="437"/>
                  </a:lnTo>
                  <a:lnTo>
                    <a:pt x="615" y="399"/>
                  </a:lnTo>
                  <a:lnTo>
                    <a:pt x="605" y="365"/>
                  </a:lnTo>
                  <a:lnTo>
                    <a:pt x="596" y="339"/>
                  </a:lnTo>
                  <a:lnTo>
                    <a:pt x="586" y="313"/>
                  </a:lnTo>
                  <a:lnTo>
                    <a:pt x="575" y="289"/>
                  </a:lnTo>
                  <a:lnTo>
                    <a:pt x="564" y="264"/>
                  </a:lnTo>
                  <a:lnTo>
                    <a:pt x="552" y="241"/>
                  </a:lnTo>
                  <a:lnTo>
                    <a:pt x="540" y="217"/>
                  </a:lnTo>
                  <a:lnTo>
                    <a:pt x="527" y="194"/>
                  </a:lnTo>
                  <a:lnTo>
                    <a:pt x="513" y="171"/>
                  </a:lnTo>
                  <a:lnTo>
                    <a:pt x="500" y="148"/>
                  </a:lnTo>
                  <a:lnTo>
                    <a:pt x="485" y="127"/>
                  </a:lnTo>
                  <a:lnTo>
                    <a:pt x="469" y="105"/>
                  </a:lnTo>
                  <a:lnTo>
                    <a:pt x="453" y="83"/>
                  </a:lnTo>
                  <a:lnTo>
                    <a:pt x="437" y="61"/>
                  </a:lnTo>
                  <a:lnTo>
                    <a:pt x="420" y="41"/>
                  </a:lnTo>
                  <a:lnTo>
                    <a:pt x="401" y="20"/>
                  </a:lnTo>
                  <a:lnTo>
                    <a:pt x="383" y="0"/>
                  </a:lnTo>
                  <a:lnTo>
                    <a:pt x="370" y="1"/>
                  </a:lnTo>
                  <a:lnTo>
                    <a:pt x="357" y="3"/>
                  </a:lnTo>
                  <a:lnTo>
                    <a:pt x="344" y="4"/>
                  </a:lnTo>
                  <a:lnTo>
                    <a:pt x="330" y="6"/>
                  </a:lnTo>
                  <a:lnTo>
                    <a:pt x="318" y="8"/>
                  </a:lnTo>
                  <a:lnTo>
                    <a:pt x="304" y="10"/>
                  </a:lnTo>
                  <a:lnTo>
                    <a:pt x="292" y="11"/>
                  </a:lnTo>
                  <a:lnTo>
                    <a:pt x="279" y="13"/>
                  </a:lnTo>
                  <a:lnTo>
                    <a:pt x="265" y="14"/>
                  </a:lnTo>
                  <a:lnTo>
                    <a:pt x="253" y="17"/>
                  </a:lnTo>
                  <a:lnTo>
                    <a:pt x="240" y="18"/>
                  </a:lnTo>
                  <a:lnTo>
                    <a:pt x="226" y="20"/>
                  </a:lnTo>
                  <a:lnTo>
                    <a:pt x="214" y="21"/>
                  </a:lnTo>
                  <a:lnTo>
                    <a:pt x="201" y="24"/>
                  </a:lnTo>
                  <a:lnTo>
                    <a:pt x="187" y="25"/>
                  </a:lnTo>
                  <a:lnTo>
                    <a:pt x="175" y="27"/>
                  </a:lnTo>
                  <a:close/>
                </a:path>
              </a:pathLst>
            </a:custGeom>
            <a:solidFill>
              <a:srgbClr val="FFE6C7"/>
            </a:solidFill>
            <a:ln w="9525">
              <a:noFill/>
              <a:round/>
              <a:headEnd/>
              <a:tailEnd/>
            </a:ln>
          </p:spPr>
          <p:txBody>
            <a:bodyPr wrap="none" anchor="ctr"/>
            <a:lstStyle/>
            <a:p>
              <a:endParaRPr lang="pt-BR"/>
            </a:p>
          </p:txBody>
        </p:sp>
        <p:sp>
          <p:nvSpPr>
            <p:cNvPr id="42" name="Freeform 44"/>
            <p:cNvSpPr>
              <a:spLocks noChangeArrowheads="1"/>
            </p:cNvSpPr>
            <p:nvPr/>
          </p:nvSpPr>
          <p:spPr bwMode="auto">
            <a:xfrm>
              <a:off x="5229" y="3330"/>
              <a:ext cx="67" cy="132"/>
            </a:xfrm>
            <a:custGeom>
              <a:avLst/>
              <a:gdLst>
                <a:gd name="T0" fmla="*/ 6 w 215"/>
                <a:gd name="T1" fmla="*/ 119 h 447"/>
                <a:gd name="T2" fmla="*/ 14 w 215"/>
                <a:gd name="T3" fmla="*/ 127 h 447"/>
                <a:gd name="T4" fmla="*/ 16 w 215"/>
                <a:gd name="T5" fmla="*/ 119 h 447"/>
                <a:gd name="T6" fmla="*/ 19 w 215"/>
                <a:gd name="T7" fmla="*/ 111 h 447"/>
                <a:gd name="T8" fmla="*/ 21 w 215"/>
                <a:gd name="T9" fmla="*/ 103 h 447"/>
                <a:gd name="T10" fmla="*/ 24 w 215"/>
                <a:gd name="T11" fmla="*/ 95 h 447"/>
                <a:gd name="T12" fmla="*/ 27 w 215"/>
                <a:gd name="T13" fmla="*/ 87 h 447"/>
                <a:gd name="T14" fmla="*/ 30 w 215"/>
                <a:gd name="T15" fmla="*/ 79 h 447"/>
                <a:gd name="T16" fmla="*/ 33 w 215"/>
                <a:gd name="T17" fmla="*/ 71 h 447"/>
                <a:gd name="T18" fmla="*/ 36 w 215"/>
                <a:gd name="T19" fmla="*/ 63 h 447"/>
                <a:gd name="T20" fmla="*/ 40 w 215"/>
                <a:gd name="T21" fmla="*/ 56 h 447"/>
                <a:gd name="T22" fmla="*/ 44 w 215"/>
                <a:gd name="T23" fmla="*/ 48 h 447"/>
                <a:gd name="T24" fmla="*/ 47 w 215"/>
                <a:gd name="T25" fmla="*/ 41 h 447"/>
                <a:gd name="T26" fmla="*/ 51 w 215"/>
                <a:gd name="T27" fmla="*/ 34 h 447"/>
                <a:gd name="T28" fmla="*/ 55 w 215"/>
                <a:gd name="T29" fmla="*/ 27 h 447"/>
                <a:gd name="T30" fmla="*/ 59 w 215"/>
                <a:gd name="T31" fmla="*/ 20 h 447"/>
                <a:gd name="T32" fmla="*/ 63 w 215"/>
                <a:gd name="T33" fmla="*/ 14 h 447"/>
                <a:gd name="T34" fmla="*/ 67 w 215"/>
                <a:gd name="T35" fmla="*/ 8 h 447"/>
                <a:gd name="T36" fmla="*/ 56 w 215"/>
                <a:gd name="T37" fmla="*/ 0 h 447"/>
                <a:gd name="T38" fmla="*/ 51 w 215"/>
                <a:gd name="T39" fmla="*/ 7 h 447"/>
                <a:gd name="T40" fmla="*/ 47 w 215"/>
                <a:gd name="T41" fmla="*/ 14 h 447"/>
                <a:gd name="T42" fmla="*/ 43 w 215"/>
                <a:gd name="T43" fmla="*/ 21 h 447"/>
                <a:gd name="T44" fmla="*/ 39 w 215"/>
                <a:gd name="T45" fmla="*/ 28 h 447"/>
                <a:gd name="T46" fmla="*/ 35 w 215"/>
                <a:gd name="T47" fmla="*/ 35 h 447"/>
                <a:gd name="T48" fmla="*/ 31 w 215"/>
                <a:gd name="T49" fmla="*/ 43 h 447"/>
                <a:gd name="T50" fmla="*/ 27 w 215"/>
                <a:gd name="T51" fmla="*/ 50 h 447"/>
                <a:gd name="T52" fmla="*/ 24 w 215"/>
                <a:gd name="T53" fmla="*/ 58 h 447"/>
                <a:gd name="T54" fmla="*/ 20 w 215"/>
                <a:gd name="T55" fmla="*/ 66 h 447"/>
                <a:gd name="T56" fmla="*/ 17 w 215"/>
                <a:gd name="T57" fmla="*/ 74 h 447"/>
                <a:gd name="T58" fmla="*/ 14 w 215"/>
                <a:gd name="T59" fmla="*/ 83 h 447"/>
                <a:gd name="T60" fmla="*/ 11 w 215"/>
                <a:gd name="T61" fmla="*/ 91 h 447"/>
                <a:gd name="T62" fmla="*/ 8 w 215"/>
                <a:gd name="T63" fmla="*/ 99 h 447"/>
                <a:gd name="T64" fmla="*/ 5 w 215"/>
                <a:gd name="T65" fmla="*/ 107 h 447"/>
                <a:gd name="T66" fmla="*/ 2 w 215"/>
                <a:gd name="T67" fmla="*/ 116 h 447"/>
                <a:gd name="T68" fmla="*/ 0 w 215"/>
                <a:gd name="T69" fmla="*/ 124 h 447"/>
                <a:gd name="T70" fmla="*/ 8 w 215"/>
                <a:gd name="T71" fmla="*/ 132 h 447"/>
                <a:gd name="T72" fmla="*/ 6 w 215"/>
                <a:gd name="T73" fmla="*/ 119 h 4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
                <a:gd name="T112" fmla="*/ 0 h 447"/>
                <a:gd name="T113" fmla="*/ 215 w 215"/>
                <a:gd name="T114" fmla="*/ 447 h 4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 h="447">
                  <a:moveTo>
                    <a:pt x="18" y="403"/>
                  </a:moveTo>
                  <a:lnTo>
                    <a:pt x="44" y="431"/>
                  </a:lnTo>
                  <a:lnTo>
                    <a:pt x="52" y="403"/>
                  </a:lnTo>
                  <a:lnTo>
                    <a:pt x="60" y="376"/>
                  </a:lnTo>
                  <a:lnTo>
                    <a:pt x="68" y="348"/>
                  </a:lnTo>
                  <a:lnTo>
                    <a:pt x="77" y="321"/>
                  </a:lnTo>
                  <a:lnTo>
                    <a:pt x="86" y="293"/>
                  </a:lnTo>
                  <a:lnTo>
                    <a:pt x="96" y="267"/>
                  </a:lnTo>
                  <a:lnTo>
                    <a:pt x="106" y="241"/>
                  </a:lnTo>
                  <a:lnTo>
                    <a:pt x="117" y="214"/>
                  </a:lnTo>
                  <a:lnTo>
                    <a:pt x="128" y="189"/>
                  </a:lnTo>
                  <a:lnTo>
                    <a:pt x="140" y="164"/>
                  </a:lnTo>
                  <a:lnTo>
                    <a:pt x="151" y="140"/>
                  </a:lnTo>
                  <a:lnTo>
                    <a:pt x="164" y="115"/>
                  </a:lnTo>
                  <a:lnTo>
                    <a:pt x="176" y="91"/>
                  </a:lnTo>
                  <a:lnTo>
                    <a:pt x="189" y="69"/>
                  </a:lnTo>
                  <a:lnTo>
                    <a:pt x="203" y="46"/>
                  </a:lnTo>
                  <a:lnTo>
                    <a:pt x="215" y="26"/>
                  </a:lnTo>
                  <a:lnTo>
                    <a:pt x="179" y="0"/>
                  </a:lnTo>
                  <a:lnTo>
                    <a:pt x="164" y="23"/>
                  </a:lnTo>
                  <a:lnTo>
                    <a:pt x="150" y="46"/>
                  </a:lnTo>
                  <a:lnTo>
                    <a:pt x="137" y="70"/>
                  </a:lnTo>
                  <a:lnTo>
                    <a:pt x="125" y="94"/>
                  </a:lnTo>
                  <a:lnTo>
                    <a:pt x="112" y="120"/>
                  </a:lnTo>
                  <a:lnTo>
                    <a:pt x="98" y="146"/>
                  </a:lnTo>
                  <a:lnTo>
                    <a:pt x="87" y="171"/>
                  </a:lnTo>
                  <a:lnTo>
                    <a:pt x="76" y="198"/>
                  </a:lnTo>
                  <a:lnTo>
                    <a:pt x="65" y="225"/>
                  </a:lnTo>
                  <a:lnTo>
                    <a:pt x="55" y="251"/>
                  </a:lnTo>
                  <a:lnTo>
                    <a:pt x="45" y="280"/>
                  </a:lnTo>
                  <a:lnTo>
                    <a:pt x="36" y="307"/>
                  </a:lnTo>
                  <a:lnTo>
                    <a:pt x="26" y="335"/>
                  </a:lnTo>
                  <a:lnTo>
                    <a:pt x="16" y="362"/>
                  </a:lnTo>
                  <a:lnTo>
                    <a:pt x="8" y="392"/>
                  </a:lnTo>
                  <a:lnTo>
                    <a:pt x="0" y="419"/>
                  </a:lnTo>
                  <a:lnTo>
                    <a:pt x="25" y="447"/>
                  </a:lnTo>
                  <a:lnTo>
                    <a:pt x="18" y="403"/>
                  </a:lnTo>
                  <a:close/>
                </a:path>
              </a:pathLst>
            </a:custGeom>
            <a:solidFill>
              <a:srgbClr val="000000"/>
            </a:solidFill>
            <a:ln w="9525">
              <a:noFill/>
              <a:round/>
              <a:headEnd/>
              <a:tailEnd/>
            </a:ln>
          </p:spPr>
          <p:txBody>
            <a:bodyPr wrap="none" anchor="ctr"/>
            <a:lstStyle/>
            <a:p>
              <a:endParaRPr lang="pt-BR"/>
            </a:p>
          </p:txBody>
        </p:sp>
        <p:sp>
          <p:nvSpPr>
            <p:cNvPr id="43" name="Freeform 45"/>
            <p:cNvSpPr>
              <a:spLocks noChangeArrowheads="1"/>
            </p:cNvSpPr>
            <p:nvPr/>
          </p:nvSpPr>
          <p:spPr bwMode="auto">
            <a:xfrm>
              <a:off x="5234" y="3439"/>
              <a:ext cx="84" cy="24"/>
            </a:xfrm>
            <a:custGeom>
              <a:avLst/>
              <a:gdLst>
                <a:gd name="T0" fmla="*/ 84 w 274"/>
                <a:gd name="T1" fmla="*/ 6 h 77"/>
                <a:gd name="T2" fmla="*/ 77 w 274"/>
                <a:gd name="T3" fmla="*/ 0 h 77"/>
                <a:gd name="T4" fmla="*/ 73 w 274"/>
                <a:gd name="T5" fmla="*/ 0 h 77"/>
                <a:gd name="T6" fmla="*/ 69 w 274"/>
                <a:gd name="T7" fmla="*/ 1 h 77"/>
                <a:gd name="T8" fmla="*/ 65 w 274"/>
                <a:gd name="T9" fmla="*/ 2 h 77"/>
                <a:gd name="T10" fmla="*/ 61 w 274"/>
                <a:gd name="T11" fmla="*/ 2 h 77"/>
                <a:gd name="T12" fmla="*/ 56 w 274"/>
                <a:gd name="T13" fmla="*/ 2 h 77"/>
                <a:gd name="T14" fmla="*/ 52 w 274"/>
                <a:gd name="T15" fmla="*/ 3 h 77"/>
                <a:gd name="T16" fmla="*/ 47 w 274"/>
                <a:gd name="T17" fmla="*/ 4 h 77"/>
                <a:gd name="T18" fmla="*/ 41 w 274"/>
                <a:gd name="T19" fmla="*/ 4 h 77"/>
                <a:gd name="T20" fmla="*/ 36 w 274"/>
                <a:gd name="T21" fmla="*/ 5 h 77"/>
                <a:gd name="T22" fmla="*/ 31 w 274"/>
                <a:gd name="T23" fmla="*/ 6 h 77"/>
                <a:gd name="T24" fmla="*/ 26 w 274"/>
                <a:gd name="T25" fmla="*/ 7 h 77"/>
                <a:gd name="T26" fmla="*/ 21 w 274"/>
                <a:gd name="T27" fmla="*/ 7 h 77"/>
                <a:gd name="T28" fmla="*/ 16 w 274"/>
                <a:gd name="T29" fmla="*/ 8 h 77"/>
                <a:gd name="T30" fmla="*/ 10 w 274"/>
                <a:gd name="T31" fmla="*/ 9 h 77"/>
                <a:gd name="T32" fmla="*/ 5 w 274"/>
                <a:gd name="T33" fmla="*/ 10 h 77"/>
                <a:gd name="T34" fmla="*/ 0 w 274"/>
                <a:gd name="T35" fmla="*/ 10 h 77"/>
                <a:gd name="T36" fmla="*/ 2 w 274"/>
                <a:gd name="T37" fmla="*/ 24 h 77"/>
                <a:gd name="T38" fmla="*/ 7 w 274"/>
                <a:gd name="T39" fmla="*/ 23 h 77"/>
                <a:gd name="T40" fmla="*/ 12 w 274"/>
                <a:gd name="T41" fmla="*/ 22 h 77"/>
                <a:gd name="T42" fmla="*/ 18 w 274"/>
                <a:gd name="T43" fmla="*/ 22 h 77"/>
                <a:gd name="T44" fmla="*/ 23 w 274"/>
                <a:gd name="T45" fmla="*/ 21 h 77"/>
                <a:gd name="T46" fmla="*/ 28 w 274"/>
                <a:gd name="T47" fmla="*/ 20 h 77"/>
                <a:gd name="T48" fmla="*/ 33 w 274"/>
                <a:gd name="T49" fmla="*/ 19 h 77"/>
                <a:gd name="T50" fmla="*/ 38 w 274"/>
                <a:gd name="T51" fmla="*/ 19 h 77"/>
                <a:gd name="T52" fmla="*/ 44 w 274"/>
                <a:gd name="T53" fmla="*/ 18 h 77"/>
                <a:gd name="T54" fmla="*/ 48 w 274"/>
                <a:gd name="T55" fmla="*/ 17 h 77"/>
                <a:gd name="T56" fmla="*/ 53 w 274"/>
                <a:gd name="T57" fmla="*/ 17 h 77"/>
                <a:gd name="T58" fmla="*/ 58 w 274"/>
                <a:gd name="T59" fmla="*/ 16 h 77"/>
                <a:gd name="T60" fmla="*/ 62 w 274"/>
                <a:gd name="T61" fmla="*/ 15 h 77"/>
                <a:gd name="T62" fmla="*/ 67 w 274"/>
                <a:gd name="T63" fmla="*/ 15 h 77"/>
                <a:gd name="T64" fmla="*/ 71 w 274"/>
                <a:gd name="T65" fmla="*/ 14 h 77"/>
                <a:gd name="T66" fmla="*/ 74 w 274"/>
                <a:gd name="T67" fmla="*/ 14 h 77"/>
                <a:gd name="T68" fmla="*/ 78 w 274"/>
                <a:gd name="T69" fmla="*/ 14 h 77"/>
                <a:gd name="T70" fmla="*/ 71 w 274"/>
                <a:gd name="T71" fmla="*/ 7 h 77"/>
                <a:gd name="T72" fmla="*/ 84 w 274"/>
                <a:gd name="T73" fmla="*/ 6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4"/>
                <a:gd name="T112" fmla="*/ 0 h 77"/>
                <a:gd name="T113" fmla="*/ 274 w 274"/>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4" h="77">
                  <a:moveTo>
                    <a:pt x="274" y="20"/>
                  </a:moveTo>
                  <a:lnTo>
                    <a:pt x="250" y="0"/>
                  </a:lnTo>
                  <a:lnTo>
                    <a:pt x="238" y="1"/>
                  </a:lnTo>
                  <a:lnTo>
                    <a:pt x="225" y="2"/>
                  </a:lnTo>
                  <a:lnTo>
                    <a:pt x="212" y="5"/>
                  </a:lnTo>
                  <a:lnTo>
                    <a:pt x="198" y="6"/>
                  </a:lnTo>
                  <a:lnTo>
                    <a:pt x="182" y="8"/>
                  </a:lnTo>
                  <a:lnTo>
                    <a:pt x="169" y="10"/>
                  </a:lnTo>
                  <a:lnTo>
                    <a:pt x="153" y="12"/>
                  </a:lnTo>
                  <a:lnTo>
                    <a:pt x="135" y="14"/>
                  </a:lnTo>
                  <a:lnTo>
                    <a:pt x="118" y="16"/>
                  </a:lnTo>
                  <a:lnTo>
                    <a:pt x="101" y="18"/>
                  </a:lnTo>
                  <a:lnTo>
                    <a:pt x="85" y="21"/>
                  </a:lnTo>
                  <a:lnTo>
                    <a:pt x="68" y="23"/>
                  </a:lnTo>
                  <a:lnTo>
                    <a:pt x="51" y="25"/>
                  </a:lnTo>
                  <a:lnTo>
                    <a:pt x="34" y="29"/>
                  </a:lnTo>
                  <a:lnTo>
                    <a:pt x="16" y="31"/>
                  </a:lnTo>
                  <a:lnTo>
                    <a:pt x="0" y="33"/>
                  </a:lnTo>
                  <a:lnTo>
                    <a:pt x="7" y="77"/>
                  </a:lnTo>
                  <a:lnTo>
                    <a:pt x="23" y="75"/>
                  </a:lnTo>
                  <a:lnTo>
                    <a:pt x="40" y="72"/>
                  </a:lnTo>
                  <a:lnTo>
                    <a:pt x="58" y="69"/>
                  </a:lnTo>
                  <a:lnTo>
                    <a:pt x="75" y="67"/>
                  </a:lnTo>
                  <a:lnTo>
                    <a:pt x="92" y="64"/>
                  </a:lnTo>
                  <a:lnTo>
                    <a:pt x="108" y="62"/>
                  </a:lnTo>
                  <a:lnTo>
                    <a:pt x="125" y="60"/>
                  </a:lnTo>
                  <a:lnTo>
                    <a:pt x="142" y="57"/>
                  </a:lnTo>
                  <a:lnTo>
                    <a:pt x="157" y="55"/>
                  </a:lnTo>
                  <a:lnTo>
                    <a:pt x="173" y="54"/>
                  </a:lnTo>
                  <a:lnTo>
                    <a:pt x="189" y="52"/>
                  </a:lnTo>
                  <a:lnTo>
                    <a:pt x="203" y="49"/>
                  </a:lnTo>
                  <a:lnTo>
                    <a:pt x="217" y="48"/>
                  </a:lnTo>
                  <a:lnTo>
                    <a:pt x="231" y="46"/>
                  </a:lnTo>
                  <a:lnTo>
                    <a:pt x="243" y="45"/>
                  </a:lnTo>
                  <a:lnTo>
                    <a:pt x="254" y="44"/>
                  </a:lnTo>
                  <a:lnTo>
                    <a:pt x="230" y="24"/>
                  </a:lnTo>
                  <a:lnTo>
                    <a:pt x="274" y="20"/>
                  </a:lnTo>
                  <a:close/>
                </a:path>
              </a:pathLst>
            </a:custGeom>
            <a:solidFill>
              <a:srgbClr val="000000"/>
            </a:solidFill>
            <a:ln w="9525">
              <a:noFill/>
              <a:round/>
              <a:headEnd/>
              <a:tailEnd/>
            </a:ln>
          </p:spPr>
          <p:txBody>
            <a:bodyPr wrap="none" anchor="ctr"/>
            <a:lstStyle/>
            <a:p>
              <a:endParaRPr lang="pt-BR"/>
            </a:p>
          </p:txBody>
        </p:sp>
        <p:sp>
          <p:nvSpPr>
            <p:cNvPr id="44" name="Freeform 46"/>
            <p:cNvSpPr>
              <a:spLocks noChangeArrowheads="1"/>
            </p:cNvSpPr>
            <p:nvPr/>
          </p:nvSpPr>
          <p:spPr bwMode="auto">
            <a:xfrm>
              <a:off x="5305" y="3444"/>
              <a:ext cx="17" cy="226"/>
            </a:xfrm>
            <a:custGeom>
              <a:avLst/>
              <a:gdLst>
                <a:gd name="T0" fmla="*/ 9 w 52"/>
                <a:gd name="T1" fmla="*/ 213 h 761"/>
                <a:gd name="T2" fmla="*/ 17 w 52"/>
                <a:gd name="T3" fmla="*/ 219 h 761"/>
                <a:gd name="T4" fmla="*/ 16 w 52"/>
                <a:gd name="T5" fmla="*/ 212 h 761"/>
                <a:gd name="T6" fmla="*/ 15 w 52"/>
                <a:gd name="T7" fmla="*/ 204 h 761"/>
                <a:gd name="T8" fmla="*/ 15 w 52"/>
                <a:gd name="T9" fmla="*/ 194 h 761"/>
                <a:gd name="T10" fmla="*/ 15 w 52"/>
                <a:gd name="T11" fmla="*/ 182 h 761"/>
                <a:gd name="T12" fmla="*/ 15 w 52"/>
                <a:gd name="T13" fmla="*/ 169 h 761"/>
                <a:gd name="T14" fmla="*/ 16 w 52"/>
                <a:gd name="T15" fmla="*/ 156 h 761"/>
                <a:gd name="T16" fmla="*/ 16 w 52"/>
                <a:gd name="T17" fmla="*/ 141 h 761"/>
                <a:gd name="T18" fmla="*/ 17 w 52"/>
                <a:gd name="T19" fmla="*/ 126 h 761"/>
                <a:gd name="T20" fmla="*/ 17 w 52"/>
                <a:gd name="T21" fmla="*/ 110 h 761"/>
                <a:gd name="T22" fmla="*/ 17 w 52"/>
                <a:gd name="T23" fmla="*/ 94 h 761"/>
                <a:gd name="T24" fmla="*/ 17 w 52"/>
                <a:gd name="T25" fmla="*/ 78 h 761"/>
                <a:gd name="T26" fmla="*/ 17 w 52"/>
                <a:gd name="T27" fmla="*/ 61 h 761"/>
                <a:gd name="T28" fmla="*/ 17 w 52"/>
                <a:gd name="T29" fmla="*/ 45 h 761"/>
                <a:gd name="T30" fmla="*/ 16 w 52"/>
                <a:gd name="T31" fmla="*/ 29 h 761"/>
                <a:gd name="T32" fmla="*/ 15 w 52"/>
                <a:gd name="T33" fmla="*/ 15 h 761"/>
                <a:gd name="T34" fmla="*/ 14 w 52"/>
                <a:gd name="T35" fmla="*/ 0 h 761"/>
                <a:gd name="T36" fmla="*/ 0 w 52"/>
                <a:gd name="T37" fmla="*/ 1 h 761"/>
                <a:gd name="T38" fmla="*/ 1 w 52"/>
                <a:gd name="T39" fmla="*/ 15 h 761"/>
                <a:gd name="T40" fmla="*/ 2 w 52"/>
                <a:gd name="T41" fmla="*/ 30 h 761"/>
                <a:gd name="T42" fmla="*/ 2 w 52"/>
                <a:gd name="T43" fmla="*/ 45 h 761"/>
                <a:gd name="T44" fmla="*/ 3 w 52"/>
                <a:gd name="T45" fmla="*/ 61 h 761"/>
                <a:gd name="T46" fmla="*/ 3 w 52"/>
                <a:gd name="T47" fmla="*/ 78 h 761"/>
                <a:gd name="T48" fmla="*/ 3 w 52"/>
                <a:gd name="T49" fmla="*/ 94 h 761"/>
                <a:gd name="T50" fmla="*/ 2 w 52"/>
                <a:gd name="T51" fmla="*/ 110 h 761"/>
                <a:gd name="T52" fmla="*/ 2 w 52"/>
                <a:gd name="T53" fmla="*/ 126 h 761"/>
                <a:gd name="T54" fmla="*/ 2 w 52"/>
                <a:gd name="T55" fmla="*/ 141 h 761"/>
                <a:gd name="T56" fmla="*/ 2 w 52"/>
                <a:gd name="T57" fmla="*/ 156 h 761"/>
                <a:gd name="T58" fmla="*/ 1 w 52"/>
                <a:gd name="T59" fmla="*/ 169 h 761"/>
                <a:gd name="T60" fmla="*/ 1 w 52"/>
                <a:gd name="T61" fmla="*/ 182 h 761"/>
                <a:gd name="T62" fmla="*/ 1 w 52"/>
                <a:gd name="T63" fmla="*/ 194 h 761"/>
                <a:gd name="T64" fmla="*/ 1 w 52"/>
                <a:gd name="T65" fmla="*/ 204 h 761"/>
                <a:gd name="T66" fmla="*/ 2 w 52"/>
                <a:gd name="T67" fmla="*/ 213 h 761"/>
                <a:gd name="T68" fmla="*/ 2 w 52"/>
                <a:gd name="T69" fmla="*/ 220 h 761"/>
                <a:gd name="T70" fmla="*/ 10 w 52"/>
                <a:gd name="T71" fmla="*/ 226 h 761"/>
                <a:gd name="T72" fmla="*/ 9 w 52"/>
                <a:gd name="T73" fmla="*/ 213 h 7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61"/>
                <a:gd name="T113" fmla="*/ 52 w 52"/>
                <a:gd name="T114" fmla="*/ 761 h 7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61">
                  <a:moveTo>
                    <a:pt x="27" y="717"/>
                  </a:moveTo>
                  <a:lnTo>
                    <a:pt x="51" y="737"/>
                  </a:lnTo>
                  <a:lnTo>
                    <a:pt x="48" y="715"/>
                  </a:lnTo>
                  <a:lnTo>
                    <a:pt x="47" y="686"/>
                  </a:lnTo>
                  <a:lnTo>
                    <a:pt x="47" y="652"/>
                  </a:lnTo>
                  <a:lnTo>
                    <a:pt x="47" y="613"/>
                  </a:lnTo>
                  <a:lnTo>
                    <a:pt x="47" y="570"/>
                  </a:lnTo>
                  <a:lnTo>
                    <a:pt x="48" y="524"/>
                  </a:lnTo>
                  <a:lnTo>
                    <a:pt x="50" y="475"/>
                  </a:lnTo>
                  <a:lnTo>
                    <a:pt x="51" y="423"/>
                  </a:lnTo>
                  <a:lnTo>
                    <a:pt x="51" y="370"/>
                  </a:lnTo>
                  <a:lnTo>
                    <a:pt x="52" y="317"/>
                  </a:lnTo>
                  <a:lnTo>
                    <a:pt x="52" y="262"/>
                  </a:lnTo>
                  <a:lnTo>
                    <a:pt x="52" y="207"/>
                  </a:lnTo>
                  <a:lnTo>
                    <a:pt x="51" y="153"/>
                  </a:lnTo>
                  <a:lnTo>
                    <a:pt x="50" y="99"/>
                  </a:lnTo>
                  <a:lnTo>
                    <a:pt x="47" y="49"/>
                  </a:lnTo>
                  <a:lnTo>
                    <a:pt x="44" y="0"/>
                  </a:lnTo>
                  <a:lnTo>
                    <a:pt x="0" y="4"/>
                  </a:lnTo>
                  <a:lnTo>
                    <a:pt x="4" y="51"/>
                  </a:lnTo>
                  <a:lnTo>
                    <a:pt x="6" y="101"/>
                  </a:lnTo>
                  <a:lnTo>
                    <a:pt x="7" y="153"/>
                  </a:lnTo>
                  <a:lnTo>
                    <a:pt x="8" y="207"/>
                  </a:lnTo>
                  <a:lnTo>
                    <a:pt x="8" y="262"/>
                  </a:lnTo>
                  <a:lnTo>
                    <a:pt x="8" y="317"/>
                  </a:lnTo>
                  <a:lnTo>
                    <a:pt x="7" y="370"/>
                  </a:lnTo>
                  <a:lnTo>
                    <a:pt x="7" y="423"/>
                  </a:lnTo>
                  <a:lnTo>
                    <a:pt x="6" y="475"/>
                  </a:lnTo>
                  <a:lnTo>
                    <a:pt x="5" y="524"/>
                  </a:lnTo>
                  <a:lnTo>
                    <a:pt x="4" y="570"/>
                  </a:lnTo>
                  <a:lnTo>
                    <a:pt x="4" y="613"/>
                  </a:lnTo>
                  <a:lnTo>
                    <a:pt x="4" y="652"/>
                  </a:lnTo>
                  <a:lnTo>
                    <a:pt x="4" y="686"/>
                  </a:lnTo>
                  <a:lnTo>
                    <a:pt x="5" y="717"/>
                  </a:lnTo>
                  <a:lnTo>
                    <a:pt x="7" y="741"/>
                  </a:lnTo>
                  <a:lnTo>
                    <a:pt x="31" y="761"/>
                  </a:lnTo>
                  <a:lnTo>
                    <a:pt x="27" y="717"/>
                  </a:lnTo>
                  <a:close/>
                </a:path>
              </a:pathLst>
            </a:custGeom>
            <a:solidFill>
              <a:srgbClr val="000000"/>
            </a:solidFill>
            <a:ln w="9525">
              <a:noFill/>
              <a:round/>
              <a:headEnd/>
              <a:tailEnd/>
            </a:ln>
          </p:spPr>
          <p:txBody>
            <a:bodyPr wrap="none" anchor="ctr"/>
            <a:lstStyle/>
            <a:p>
              <a:endParaRPr lang="pt-BR"/>
            </a:p>
          </p:txBody>
        </p:sp>
        <p:sp>
          <p:nvSpPr>
            <p:cNvPr id="45" name="Freeform 47"/>
            <p:cNvSpPr>
              <a:spLocks noChangeArrowheads="1"/>
            </p:cNvSpPr>
            <p:nvPr/>
          </p:nvSpPr>
          <p:spPr bwMode="auto">
            <a:xfrm>
              <a:off x="5313" y="3624"/>
              <a:ext cx="71" cy="46"/>
            </a:xfrm>
            <a:custGeom>
              <a:avLst/>
              <a:gdLst>
                <a:gd name="T0" fmla="*/ 59 w 224"/>
                <a:gd name="T1" fmla="*/ 0 h 161"/>
                <a:gd name="T2" fmla="*/ 59 w 224"/>
                <a:gd name="T3" fmla="*/ 0 h 161"/>
                <a:gd name="T4" fmla="*/ 56 w 224"/>
                <a:gd name="T5" fmla="*/ 3 h 161"/>
                <a:gd name="T6" fmla="*/ 54 w 224"/>
                <a:gd name="T7" fmla="*/ 7 h 161"/>
                <a:gd name="T8" fmla="*/ 51 w 224"/>
                <a:gd name="T9" fmla="*/ 10 h 161"/>
                <a:gd name="T10" fmla="*/ 48 w 224"/>
                <a:gd name="T11" fmla="*/ 13 h 161"/>
                <a:gd name="T12" fmla="*/ 44 w 224"/>
                <a:gd name="T13" fmla="*/ 16 h 161"/>
                <a:gd name="T14" fmla="*/ 41 w 224"/>
                <a:gd name="T15" fmla="*/ 18 h 161"/>
                <a:gd name="T16" fmla="*/ 37 w 224"/>
                <a:gd name="T17" fmla="*/ 21 h 161"/>
                <a:gd name="T18" fmla="*/ 33 w 224"/>
                <a:gd name="T19" fmla="*/ 23 h 161"/>
                <a:gd name="T20" fmla="*/ 29 w 224"/>
                <a:gd name="T21" fmla="*/ 25 h 161"/>
                <a:gd name="T22" fmla="*/ 25 w 224"/>
                <a:gd name="T23" fmla="*/ 27 h 161"/>
                <a:gd name="T24" fmla="*/ 21 w 224"/>
                <a:gd name="T25" fmla="*/ 29 h 161"/>
                <a:gd name="T26" fmla="*/ 16 w 224"/>
                <a:gd name="T27" fmla="*/ 30 h 161"/>
                <a:gd name="T28" fmla="*/ 13 w 224"/>
                <a:gd name="T29" fmla="*/ 31 h 161"/>
                <a:gd name="T30" fmla="*/ 8 w 224"/>
                <a:gd name="T31" fmla="*/ 32 h 161"/>
                <a:gd name="T32" fmla="*/ 4 w 224"/>
                <a:gd name="T33" fmla="*/ 33 h 161"/>
                <a:gd name="T34" fmla="*/ 0 w 224"/>
                <a:gd name="T35" fmla="*/ 33 h 161"/>
                <a:gd name="T36" fmla="*/ 1 w 224"/>
                <a:gd name="T37" fmla="*/ 46 h 161"/>
                <a:gd name="T38" fmla="*/ 6 w 224"/>
                <a:gd name="T39" fmla="*/ 45 h 161"/>
                <a:gd name="T40" fmla="*/ 11 w 224"/>
                <a:gd name="T41" fmla="*/ 45 h 161"/>
                <a:gd name="T42" fmla="*/ 16 w 224"/>
                <a:gd name="T43" fmla="*/ 44 h 161"/>
                <a:gd name="T44" fmla="*/ 21 w 224"/>
                <a:gd name="T45" fmla="*/ 42 h 161"/>
                <a:gd name="T46" fmla="*/ 26 w 224"/>
                <a:gd name="T47" fmla="*/ 40 h 161"/>
                <a:gd name="T48" fmla="*/ 31 w 224"/>
                <a:gd name="T49" fmla="*/ 39 h 161"/>
                <a:gd name="T50" fmla="*/ 36 w 224"/>
                <a:gd name="T51" fmla="*/ 36 h 161"/>
                <a:gd name="T52" fmla="*/ 41 w 224"/>
                <a:gd name="T53" fmla="*/ 34 h 161"/>
                <a:gd name="T54" fmla="*/ 45 w 224"/>
                <a:gd name="T55" fmla="*/ 31 h 161"/>
                <a:gd name="T56" fmla="*/ 49 w 224"/>
                <a:gd name="T57" fmla="*/ 28 h 161"/>
                <a:gd name="T58" fmla="*/ 54 w 224"/>
                <a:gd name="T59" fmla="*/ 26 h 161"/>
                <a:gd name="T60" fmla="*/ 58 w 224"/>
                <a:gd name="T61" fmla="*/ 22 h 161"/>
                <a:gd name="T62" fmla="*/ 62 w 224"/>
                <a:gd name="T63" fmla="*/ 18 h 161"/>
                <a:gd name="T64" fmla="*/ 65 w 224"/>
                <a:gd name="T65" fmla="*/ 14 h 161"/>
                <a:gd name="T66" fmla="*/ 68 w 224"/>
                <a:gd name="T67" fmla="*/ 11 h 161"/>
                <a:gd name="T68" fmla="*/ 71 w 224"/>
                <a:gd name="T69" fmla="*/ 6 h 161"/>
                <a:gd name="T70" fmla="*/ 71 w 224"/>
                <a:gd name="T71" fmla="*/ 6 h 161"/>
                <a:gd name="T72" fmla="*/ 59 w 224"/>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4"/>
                <a:gd name="T112" fmla="*/ 0 h 161"/>
                <a:gd name="T113" fmla="*/ 224 w 224"/>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4" h="161">
                  <a:moveTo>
                    <a:pt x="185" y="0"/>
                  </a:moveTo>
                  <a:lnTo>
                    <a:pt x="185" y="0"/>
                  </a:lnTo>
                  <a:lnTo>
                    <a:pt x="178" y="12"/>
                  </a:lnTo>
                  <a:lnTo>
                    <a:pt x="169" y="24"/>
                  </a:lnTo>
                  <a:lnTo>
                    <a:pt x="161" y="35"/>
                  </a:lnTo>
                  <a:lnTo>
                    <a:pt x="151" y="45"/>
                  </a:lnTo>
                  <a:lnTo>
                    <a:pt x="140" y="55"/>
                  </a:lnTo>
                  <a:lnTo>
                    <a:pt x="129" y="64"/>
                  </a:lnTo>
                  <a:lnTo>
                    <a:pt x="117" y="74"/>
                  </a:lnTo>
                  <a:lnTo>
                    <a:pt x="105" y="81"/>
                  </a:lnTo>
                  <a:lnTo>
                    <a:pt x="92" y="89"/>
                  </a:lnTo>
                  <a:lnTo>
                    <a:pt x="80" y="94"/>
                  </a:lnTo>
                  <a:lnTo>
                    <a:pt x="66" y="100"/>
                  </a:lnTo>
                  <a:lnTo>
                    <a:pt x="51" y="106"/>
                  </a:lnTo>
                  <a:lnTo>
                    <a:pt x="40" y="109"/>
                  </a:lnTo>
                  <a:lnTo>
                    <a:pt x="26" y="113"/>
                  </a:lnTo>
                  <a:lnTo>
                    <a:pt x="12" y="115"/>
                  </a:lnTo>
                  <a:lnTo>
                    <a:pt x="0" y="117"/>
                  </a:lnTo>
                  <a:lnTo>
                    <a:pt x="4" y="161"/>
                  </a:lnTo>
                  <a:lnTo>
                    <a:pt x="19" y="158"/>
                  </a:lnTo>
                  <a:lnTo>
                    <a:pt x="35" y="156"/>
                  </a:lnTo>
                  <a:lnTo>
                    <a:pt x="51" y="153"/>
                  </a:lnTo>
                  <a:lnTo>
                    <a:pt x="67" y="147"/>
                  </a:lnTo>
                  <a:lnTo>
                    <a:pt x="82" y="141"/>
                  </a:lnTo>
                  <a:lnTo>
                    <a:pt x="98" y="135"/>
                  </a:lnTo>
                  <a:lnTo>
                    <a:pt x="113" y="127"/>
                  </a:lnTo>
                  <a:lnTo>
                    <a:pt x="128" y="119"/>
                  </a:lnTo>
                  <a:lnTo>
                    <a:pt x="143" y="110"/>
                  </a:lnTo>
                  <a:lnTo>
                    <a:pt x="156" y="99"/>
                  </a:lnTo>
                  <a:lnTo>
                    <a:pt x="170" y="90"/>
                  </a:lnTo>
                  <a:lnTo>
                    <a:pt x="183" y="77"/>
                  </a:lnTo>
                  <a:lnTo>
                    <a:pt x="195" y="64"/>
                  </a:lnTo>
                  <a:lnTo>
                    <a:pt x="206" y="50"/>
                  </a:lnTo>
                  <a:lnTo>
                    <a:pt x="215" y="37"/>
                  </a:lnTo>
                  <a:lnTo>
                    <a:pt x="224" y="21"/>
                  </a:lnTo>
                  <a:lnTo>
                    <a:pt x="185" y="0"/>
                  </a:lnTo>
                  <a:close/>
                </a:path>
              </a:pathLst>
            </a:custGeom>
            <a:solidFill>
              <a:srgbClr val="000000"/>
            </a:solidFill>
            <a:ln w="9525">
              <a:noFill/>
              <a:round/>
              <a:headEnd/>
              <a:tailEnd/>
            </a:ln>
          </p:spPr>
          <p:txBody>
            <a:bodyPr wrap="none" anchor="ctr"/>
            <a:lstStyle/>
            <a:p>
              <a:endParaRPr lang="pt-BR"/>
            </a:p>
          </p:txBody>
        </p:sp>
        <p:sp>
          <p:nvSpPr>
            <p:cNvPr id="46" name="Freeform 48"/>
            <p:cNvSpPr>
              <a:spLocks noChangeArrowheads="1"/>
            </p:cNvSpPr>
            <p:nvPr/>
          </p:nvSpPr>
          <p:spPr bwMode="auto">
            <a:xfrm>
              <a:off x="5371" y="3520"/>
              <a:ext cx="61" cy="108"/>
            </a:xfrm>
            <a:custGeom>
              <a:avLst/>
              <a:gdLst>
                <a:gd name="T0" fmla="*/ 48 w 194"/>
                <a:gd name="T1" fmla="*/ 0 h 365"/>
                <a:gd name="T2" fmla="*/ 48 w 194"/>
                <a:gd name="T3" fmla="*/ 0 h 365"/>
                <a:gd name="T4" fmla="*/ 45 w 194"/>
                <a:gd name="T5" fmla="*/ 7 h 365"/>
                <a:gd name="T6" fmla="*/ 42 w 194"/>
                <a:gd name="T7" fmla="*/ 14 h 365"/>
                <a:gd name="T8" fmla="*/ 39 w 194"/>
                <a:gd name="T9" fmla="*/ 21 h 365"/>
                <a:gd name="T10" fmla="*/ 36 w 194"/>
                <a:gd name="T11" fmla="*/ 27 h 365"/>
                <a:gd name="T12" fmla="*/ 34 w 194"/>
                <a:gd name="T13" fmla="*/ 33 h 365"/>
                <a:gd name="T14" fmla="*/ 31 w 194"/>
                <a:gd name="T15" fmla="*/ 39 h 365"/>
                <a:gd name="T16" fmla="*/ 28 w 194"/>
                <a:gd name="T17" fmla="*/ 45 h 365"/>
                <a:gd name="T18" fmla="*/ 25 w 194"/>
                <a:gd name="T19" fmla="*/ 51 h 365"/>
                <a:gd name="T20" fmla="*/ 23 w 194"/>
                <a:gd name="T21" fmla="*/ 57 h 365"/>
                <a:gd name="T22" fmla="*/ 20 w 194"/>
                <a:gd name="T23" fmla="*/ 63 h 365"/>
                <a:gd name="T24" fmla="*/ 17 w 194"/>
                <a:gd name="T25" fmla="*/ 69 h 365"/>
                <a:gd name="T26" fmla="*/ 14 w 194"/>
                <a:gd name="T27" fmla="*/ 75 h 365"/>
                <a:gd name="T28" fmla="*/ 10 w 194"/>
                <a:gd name="T29" fmla="*/ 82 h 365"/>
                <a:gd name="T30" fmla="*/ 7 w 194"/>
                <a:gd name="T31" fmla="*/ 88 h 365"/>
                <a:gd name="T32" fmla="*/ 4 w 194"/>
                <a:gd name="T33" fmla="*/ 95 h 365"/>
                <a:gd name="T34" fmla="*/ 0 w 194"/>
                <a:gd name="T35" fmla="*/ 102 h 365"/>
                <a:gd name="T36" fmla="*/ 12 w 194"/>
                <a:gd name="T37" fmla="*/ 108 h 365"/>
                <a:gd name="T38" fmla="*/ 16 w 194"/>
                <a:gd name="T39" fmla="*/ 101 h 365"/>
                <a:gd name="T40" fmla="*/ 20 w 194"/>
                <a:gd name="T41" fmla="*/ 94 h 365"/>
                <a:gd name="T42" fmla="*/ 23 w 194"/>
                <a:gd name="T43" fmla="*/ 87 h 365"/>
                <a:gd name="T44" fmla="*/ 27 w 194"/>
                <a:gd name="T45" fmla="*/ 81 h 365"/>
                <a:gd name="T46" fmla="*/ 30 w 194"/>
                <a:gd name="T47" fmla="*/ 75 h 365"/>
                <a:gd name="T48" fmla="*/ 33 w 194"/>
                <a:gd name="T49" fmla="*/ 68 h 365"/>
                <a:gd name="T50" fmla="*/ 36 w 194"/>
                <a:gd name="T51" fmla="*/ 62 h 365"/>
                <a:gd name="T52" fmla="*/ 38 w 194"/>
                <a:gd name="T53" fmla="*/ 57 h 365"/>
                <a:gd name="T54" fmla="*/ 41 w 194"/>
                <a:gd name="T55" fmla="*/ 50 h 365"/>
                <a:gd name="T56" fmla="*/ 44 w 194"/>
                <a:gd name="T57" fmla="*/ 44 h 365"/>
                <a:gd name="T58" fmla="*/ 47 w 194"/>
                <a:gd name="T59" fmla="*/ 38 h 365"/>
                <a:gd name="T60" fmla="*/ 49 w 194"/>
                <a:gd name="T61" fmla="*/ 32 h 365"/>
                <a:gd name="T62" fmla="*/ 52 w 194"/>
                <a:gd name="T63" fmla="*/ 25 h 365"/>
                <a:gd name="T64" fmla="*/ 55 w 194"/>
                <a:gd name="T65" fmla="*/ 19 h 365"/>
                <a:gd name="T66" fmla="*/ 58 w 194"/>
                <a:gd name="T67" fmla="*/ 12 h 365"/>
                <a:gd name="T68" fmla="*/ 61 w 194"/>
                <a:gd name="T69" fmla="*/ 5 h 365"/>
                <a:gd name="T70" fmla="*/ 61 w 194"/>
                <a:gd name="T71" fmla="*/ 5 h 365"/>
                <a:gd name="T72" fmla="*/ 48 w 194"/>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
                <a:gd name="T112" fmla="*/ 0 h 365"/>
                <a:gd name="T113" fmla="*/ 194 w 194"/>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 h="365">
                  <a:moveTo>
                    <a:pt x="153" y="0"/>
                  </a:moveTo>
                  <a:lnTo>
                    <a:pt x="153" y="0"/>
                  </a:lnTo>
                  <a:lnTo>
                    <a:pt x="143" y="24"/>
                  </a:lnTo>
                  <a:lnTo>
                    <a:pt x="134" y="47"/>
                  </a:lnTo>
                  <a:lnTo>
                    <a:pt x="125" y="70"/>
                  </a:lnTo>
                  <a:lnTo>
                    <a:pt x="115" y="91"/>
                  </a:lnTo>
                  <a:lnTo>
                    <a:pt x="107" y="112"/>
                  </a:lnTo>
                  <a:lnTo>
                    <a:pt x="98" y="133"/>
                  </a:lnTo>
                  <a:lnTo>
                    <a:pt x="90" y="153"/>
                  </a:lnTo>
                  <a:lnTo>
                    <a:pt x="81" y="173"/>
                  </a:lnTo>
                  <a:lnTo>
                    <a:pt x="72" y="192"/>
                  </a:lnTo>
                  <a:lnTo>
                    <a:pt x="63" y="213"/>
                  </a:lnTo>
                  <a:lnTo>
                    <a:pt x="54" y="233"/>
                  </a:lnTo>
                  <a:lnTo>
                    <a:pt x="43" y="255"/>
                  </a:lnTo>
                  <a:lnTo>
                    <a:pt x="33" y="277"/>
                  </a:lnTo>
                  <a:lnTo>
                    <a:pt x="23" y="297"/>
                  </a:lnTo>
                  <a:lnTo>
                    <a:pt x="13" y="320"/>
                  </a:lnTo>
                  <a:lnTo>
                    <a:pt x="0" y="344"/>
                  </a:lnTo>
                  <a:lnTo>
                    <a:pt x="39" y="365"/>
                  </a:lnTo>
                  <a:lnTo>
                    <a:pt x="51" y="341"/>
                  </a:lnTo>
                  <a:lnTo>
                    <a:pt x="64" y="318"/>
                  </a:lnTo>
                  <a:lnTo>
                    <a:pt x="74" y="295"/>
                  </a:lnTo>
                  <a:lnTo>
                    <a:pt x="85" y="273"/>
                  </a:lnTo>
                  <a:lnTo>
                    <a:pt x="95" y="252"/>
                  </a:lnTo>
                  <a:lnTo>
                    <a:pt x="104" y="231"/>
                  </a:lnTo>
                  <a:lnTo>
                    <a:pt x="113" y="211"/>
                  </a:lnTo>
                  <a:lnTo>
                    <a:pt x="122" y="191"/>
                  </a:lnTo>
                  <a:lnTo>
                    <a:pt x="131" y="169"/>
                  </a:lnTo>
                  <a:lnTo>
                    <a:pt x="140" y="149"/>
                  </a:lnTo>
                  <a:lnTo>
                    <a:pt x="149" y="128"/>
                  </a:lnTo>
                  <a:lnTo>
                    <a:pt x="157" y="108"/>
                  </a:lnTo>
                  <a:lnTo>
                    <a:pt x="166" y="86"/>
                  </a:lnTo>
                  <a:lnTo>
                    <a:pt x="175" y="63"/>
                  </a:lnTo>
                  <a:lnTo>
                    <a:pt x="184" y="42"/>
                  </a:lnTo>
                  <a:lnTo>
                    <a:pt x="194" y="18"/>
                  </a:lnTo>
                  <a:lnTo>
                    <a:pt x="153" y="0"/>
                  </a:lnTo>
                  <a:close/>
                </a:path>
              </a:pathLst>
            </a:custGeom>
            <a:solidFill>
              <a:srgbClr val="000000"/>
            </a:solidFill>
            <a:ln w="9525">
              <a:noFill/>
              <a:round/>
              <a:headEnd/>
              <a:tailEnd/>
            </a:ln>
          </p:spPr>
          <p:txBody>
            <a:bodyPr wrap="none" anchor="ctr"/>
            <a:lstStyle/>
            <a:p>
              <a:endParaRPr lang="pt-BR"/>
            </a:p>
          </p:txBody>
        </p:sp>
        <p:sp>
          <p:nvSpPr>
            <p:cNvPr id="47" name="Freeform 49"/>
            <p:cNvSpPr>
              <a:spLocks noChangeArrowheads="1"/>
            </p:cNvSpPr>
            <p:nvPr/>
          </p:nvSpPr>
          <p:spPr bwMode="auto">
            <a:xfrm>
              <a:off x="5417" y="3432"/>
              <a:ext cx="23" cy="94"/>
            </a:xfrm>
            <a:custGeom>
              <a:avLst/>
              <a:gdLst>
                <a:gd name="T0" fmla="*/ 0 w 74"/>
                <a:gd name="T1" fmla="*/ 4 h 320"/>
                <a:gd name="T2" fmla="*/ 0 w 74"/>
                <a:gd name="T3" fmla="*/ 4 h 320"/>
                <a:gd name="T4" fmla="*/ 2 w 74"/>
                <a:gd name="T5" fmla="*/ 9 h 320"/>
                <a:gd name="T6" fmla="*/ 3 w 74"/>
                <a:gd name="T7" fmla="*/ 14 h 320"/>
                <a:gd name="T8" fmla="*/ 4 w 74"/>
                <a:gd name="T9" fmla="*/ 19 h 320"/>
                <a:gd name="T10" fmla="*/ 6 w 74"/>
                <a:gd name="T11" fmla="*/ 24 h 320"/>
                <a:gd name="T12" fmla="*/ 7 w 74"/>
                <a:gd name="T13" fmla="*/ 30 h 320"/>
                <a:gd name="T14" fmla="*/ 7 w 74"/>
                <a:gd name="T15" fmla="*/ 36 h 320"/>
                <a:gd name="T16" fmla="*/ 8 w 74"/>
                <a:gd name="T17" fmla="*/ 42 h 320"/>
                <a:gd name="T18" fmla="*/ 9 w 74"/>
                <a:gd name="T19" fmla="*/ 47 h 320"/>
                <a:gd name="T20" fmla="*/ 9 w 74"/>
                <a:gd name="T21" fmla="*/ 53 h 320"/>
                <a:gd name="T22" fmla="*/ 9 w 74"/>
                <a:gd name="T23" fmla="*/ 58 h 320"/>
                <a:gd name="T24" fmla="*/ 8 w 74"/>
                <a:gd name="T25" fmla="*/ 64 h 320"/>
                <a:gd name="T26" fmla="*/ 7 w 74"/>
                <a:gd name="T27" fmla="*/ 70 h 320"/>
                <a:gd name="T28" fmla="*/ 7 w 74"/>
                <a:gd name="T29" fmla="*/ 75 h 320"/>
                <a:gd name="T30" fmla="*/ 6 w 74"/>
                <a:gd name="T31" fmla="*/ 80 h 320"/>
                <a:gd name="T32" fmla="*/ 4 w 74"/>
                <a:gd name="T33" fmla="*/ 84 h 320"/>
                <a:gd name="T34" fmla="*/ 2 w 74"/>
                <a:gd name="T35" fmla="*/ 89 h 320"/>
                <a:gd name="T36" fmla="*/ 15 w 74"/>
                <a:gd name="T37" fmla="*/ 94 h 320"/>
                <a:gd name="T38" fmla="*/ 17 w 74"/>
                <a:gd name="T39" fmla="*/ 88 h 320"/>
                <a:gd name="T40" fmla="*/ 19 w 74"/>
                <a:gd name="T41" fmla="*/ 83 h 320"/>
                <a:gd name="T42" fmla="*/ 21 w 74"/>
                <a:gd name="T43" fmla="*/ 77 h 320"/>
                <a:gd name="T44" fmla="*/ 21 w 74"/>
                <a:gd name="T45" fmla="*/ 71 h 320"/>
                <a:gd name="T46" fmla="*/ 22 w 74"/>
                <a:gd name="T47" fmla="*/ 65 h 320"/>
                <a:gd name="T48" fmla="*/ 22 w 74"/>
                <a:gd name="T49" fmla="*/ 59 h 320"/>
                <a:gd name="T50" fmla="*/ 23 w 74"/>
                <a:gd name="T51" fmla="*/ 53 h 320"/>
                <a:gd name="T52" fmla="*/ 22 w 74"/>
                <a:gd name="T53" fmla="*/ 46 h 320"/>
                <a:gd name="T54" fmla="*/ 22 w 74"/>
                <a:gd name="T55" fmla="*/ 40 h 320"/>
                <a:gd name="T56" fmla="*/ 21 w 74"/>
                <a:gd name="T57" fmla="*/ 34 h 320"/>
                <a:gd name="T58" fmla="*/ 21 w 74"/>
                <a:gd name="T59" fmla="*/ 28 h 320"/>
                <a:gd name="T60" fmla="*/ 19 w 74"/>
                <a:gd name="T61" fmla="*/ 22 h 320"/>
                <a:gd name="T62" fmla="*/ 18 w 74"/>
                <a:gd name="T63" fmla="*/ 16 h 320"/>
                <a:gd name="T64" fmla="*/ 16 w 74"/>
                <a:gd name="T65" fmla="*/ 10 h 320"/>
                <a:gd name="T66" fmla="*/ 15 w 74"/>
                <a:gd name="T67" fmla="*/ 5 h 320"/>
                <a:gd name="T68" fmla="*/ 13 w 74"/>
                <a:gd name="T69" fmla="*/ 0 h 320"/>
                <a:gd name="T70" fmla="*/ 13 w 74"/>
                <a:gd name="T71" fmla="*/ 0 h 320"/>
                <a:gd name="T72" fmla="*/ 0 w 74"/>
                <a:gd name="T73" fmla="*/ 4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320"/>
                <a:gd name="T113" fmla="*/ 74 w 74"/>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320">
                  <a:moveTo>
                    <a:pt x="0" y="14"/>
                  </a:moveTo>
                  <a:lnTo>
                    <a:pt x="0" y="14"/>
                  </a:lnTo>
                  <a:lnTo>
                    <a:pt x="5" y="31"/>
                  </a:lnTo>
                  <a:lnTo>
                    <a:pt x="10" y="47"/>
                  </a:lnTo>
                  <a:lnTo>
                    <a:pt x="14" y="66"/>
                  </a:lnTo>
                  <a:lnTo>
                    <a:pt x="19" y="83"/>
                  </a:lnTo>
                  <a:lnTo>
                    <a:pt x="22" y="103"/>
                  </a:lnTo>
                  <a:lnTo>
                    <a:pt x="24" y="121"/>
                  </a:lnTo>
                  <a:lnTo>
                    <a:pt x="27" y="142"/>
                  </a:lnTo>
                  <a:lnTo>
                    <a:pt x="28" y="160"/>
                  </a:lnTo>
                  <a:lnTo>
                    <a:pt x="28" y="179"/>
                  </a:lnTo>
                  <a:lnTo>
                    <a:pt x="28" y="199"/>
                  </a:lnTo>
                  <a:lnTo>
                    <a:pt x="27" y="217"/>
                  </a:lnTo>
                  <a:lnTo>
                    <a:pt x="24" y="237"/>
                  </a:lnTo>
                  <a:lnTo>
                    <a:pt x="22" y="255"/>
                  </a:lnTo>
                  <a:lnTo>
                    <a:pt x="18" y="271"/>
                  </a:lnTo>
                  <a:lnTo>
                    <a:pt x="14" y="287"/>
                  </a:lnTo>
                  <a:lnTo>
                    <a:pt x="7" y="302"/>
                  </a:lnTo>
                  <a:lnTo>
                    <a:pt x="48" y="320"/>
                  </a:lnTo>
                  <a:lnTo>
                    <a:pt x="55" y="301"/>
                  </a:lnTo>
                  <a:lnTo>
                    <a:pt x="61" y="282"/>
                  </a:lnTo>
                  <a:lnTo>
                    <a:pt x="66" y="262"/>
                  </a:lnTo>
                  <a:lnTo>
                    <a:pt x="68" y="241"/>
                  </a:lnTo>
                  <a:lnTo>
                    <a:pt x="70" y="222"/>
                  </a:lnTo>
                  <a:lnTo>
                    <a:pt x="71" y="201"/>
                  </a:lnTo>
                  <a:lnTo>
                    <a:pt x="74" y="179"/>
                  </a:lnTo>
                  <a:lnTo>
                    <a:pt x="71" y="158"/>
                  </a:lnTo>
                  <a:lnTo>
                    <a:pt x="70" y="137"/>
                  </a:lnTo>
                  <a:lnTo>
                    <a:pt x="68" y="117"/>
                  </a:lnTo>
                  <a:lnTo>
                    <a:pt x="66" y="96"/>
                  </a:lnTo>
                  <a:lnTo>
                    <a:pt x="62" y="74"/>
                  </a:lnTo>
                  <a:lnTo>
                    <a:pt x="58" y="55"/>
                  </a:lnTo>
                  <a:lnTo>
                    <a:pt x="53" y="35"/>
                  </a:lnTo>
                  <a:lnTo>
                    <a:pt x="48" y="17"/>
                  </a:lnTo>
                  <a:lnTo>
                    <a:pt x="42" y="0"/>
                  </a:lnTo>
                  <a:lnTo>
                    <a:pt x="0" y="14"/>
                  </a:lnTo>
                  <a:close/>
                </a:path>
              </a:pathLst>
            </a:custGeom>
            <a:solidFill>
              <a:srgbClr val="000000"/>
            </a:solidFill>
            <a:ln w="9525">
              <a:noFill/>
              <a:round/>
              <a:headEnd/>
              <a:tailEnd/>
            </a:ln>
          </p:spPr>
          <p:txBody>
            <a:bodyPr wrap="none" anchor="ctr"/>
            <a:lstStyle/>
            <a:p>
              <a:endParaRPr lang="pt-BR"/>
            </a:p>
          </p:txBody>
        </p:sp>
        <p:sp>
          <p:nvSpPr>
            <p:cNvPr id="48" name="Freeform 50"/>
            <p:cNvSpPr>
              <a:spLocks noChangeArrowheads="1"/>
            </p:cNvSpPr>
            <p:nvPr/>
          </p:nvSpPr>
          <p:spPr bwMode="auto">
            <a:xfrm>
              <a:off x="5350" y="3318"/>
              <a:ext cx="81" cy="117"/>
            </a:xfrm>
            <a:custGeom>
              <a:avLst/>
              <a:gdLst>
                <a:gd name="T0" fmla="*/ 6 w 259"/>
                <a:gd name="T1" fmla="*/ 13 h 394"/>
                <a:gd name="T2" fmla="*/ 0 w 259"/>
                <a:gd name="T3" fmla="*/ 11 h 394"/>
                <a:gd name="T4" fmla="*/ 5 w 259"/>
                <a:gd name="T5" fmla="*/ 17 h 394"/>
                <a:gd name="T6" fmla="*/ 11 w 259"/>
                <a:gd name="T7" fmla="*/ 23 h 394"/>
                <a:gd name="T8" fmla="*/ 17 w 259"/>
                <a:gd name="T9" fmla="*/ 29 h 394"/>
                <a:gd name="T10" fmla="*/ 21 w 259"/>
                <a:gd name="T11" fmla="*/ 35 h 394"/>
                <a:gd name="T12" fmla="*/ 26 w 259"/>
                <a:gd name="T13" fmla="*/ 42 h 394"/>
                <a:gd name="T14" fmla="*/ 31 w 259"/>
                <a:gd name="T15" fmla="*/ 48 h 394"/>
                <a:gd name="T16" fmla="*/ 36 w 259"/>
                <a:gd name="T17" fmla="*/ 54 h 394"/>
                <a:gd name="T18" fmla="*/ 40 w 259"/>
                <a:gd name="T19" fmla="*/ 61 h 394"/>
                <a:gd name="T20" fmla="*/ 44 w 259"/>
                <a:gd name="T21" fmla="*/ 68 h 394"/>
                <a:gd name="T22" fmla="*/ 48 w 259"/>
                <a:gd name="T23" fmla="*/ 74 h 394"/>
                <a:gd name="T24" fmla="*/ 52 w 259"/>
                <a:gd name="T25" fmla="*/ 81 h 394"/>
                <a:gd name="T26" fmla="*/ 55 w 259"/>
                <a:gd name="T27" fmla="*/ 88 h 394"/>
                <a:gd name="T28" fmla="*/ 59 w 259"/>
                <a:gd name="T29" fmla="*/ 95 h 394"/>
                <a:gd name="T30" fmla="*/ 62 w 259"/>
                <a:gd name="T31" fmla="*/ 102 h 394"/>
                <a:gd name="T32" fmla="*/ 65 w 259"/>
                <a:gd name="T33" fmla="*/ 110 h 394"/>
                <a:gd name="T34" fmla="*/ 68 w 259"/>
                <a:gd name="T35" fmla="*/ 117 h 394"/>
                <a:gd name="T36" fmla="*/ 81 w 259"/>
                <a:gd name="T37" fmla="*/ 113 h 394"/>
                <a:gd name="T38" fmla="*/ 78 w 259"/>
                <a:gd name="T39" fmla="*/ 105 h 394"/>
                <a:gd name="T40" fmla="*/ 75 w 259"/>
                <a:gd name="T41" fmla="*/ 97 h 394"/>
                <a:gd name="T42" fmla="*/ 72 w 259"/>
                <a:gd name="T43" fmla="*/ 90 h 394"/>
                <a:gd name="T44" fmla="*/ 68 w 259"/>
                <a:gd name="T45" fmla="*/ 82 h 394"/>
                <a:gd name="T46" fmla="*/ 64 w 259"/>
                <a:gd name="T47" fmla="*/ 75 h 394"/>
                <a:gd name="T48" fmla="*/ 60 w 259"/>
                <a:gd name="T49" fmla="*/ 68 h 394"/>
                <a:gd name="T50" fmla="*/ 56 w 259"/>
                <a:gd name="T51" fmla="*/ 61 h 394"/>
                <a:gd name="T52" fmla="*/ 52 w 259"/>
                <a:gd name="T53" fmla="*/ 54 h 394"/>
                <a:gd name="T54" fmla="*/ 47 w 259"/>
                <a:gd name="T55" fmla="*/ 47 h 394"/>
                <a:gd name="T56" fmla="*/ 43 w 259"/>
                <a:gd name="T57" fmla="*/ 40 h 394"/>
                <a:gd name="T58" fmla="*/ 38 w 259"/>
                <a:gd name="T59" fmla="*/ 34 h 394"/>
                <a:gd name="T60" fmla="*/ 33 w 259"/>
                <a:gd name="T61" fmla="*/ 27 h 394"/>
                <a:gd name="T62" fmla="*/ 27 w 259"/>
                <a:gd name="T63" fmla="*/ 21 h 394"/>
                <a:gd name="T64" fmla="*/ 22 w 259"/>
                <a:gd name="T65" fmla="*/ 14 h 394"/>
                <a:gd name="T66" fmla="*/ 16 w 259"/>
                <a:gd name="T67" fmla="*/ 8 h 394"/>
                <a:gd name="T68" fmla="*/ 10 w 259"/>
                <a:gd name="T69" fmla="*/ 2 h 394"/>
                <a:gd name="T70" fmla="*/ 4 w 259"/>
                <a:gd name="T71" fmla="*/ 0 h 394"/>
                <a:gd name="T72" fmla="*/ 6 w 259"/>
                <a:gd name="T73" fmla="*/ 13 h 3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394"/>
                <a:gd name="T113" fmla="*/ 259 w 259"/>
                <a:gd name="T114" fmla="*/ 394 h 3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394">
                  <a:moveTo>
                    <a:pt x="19" y="43"/>
                  </a:moveTo>
                  <a:lnTo>
                    <a:pt x="0" y="36"/>
                  </a:lnTo>
                  <a:lnTo>
                    <a:pt x="17" y="57"/>
                  </a:lnTo>
                  <a:lnTo>
                    <a:pt x="35" y="78"/>
                  </a:lnTo>
                  <a:lnTo>
                    <a:pt x="53" y="97"/>
                  </a:lnTo>
                  <a:lnTo>
                    <a:pt x="68" y="119"/>
                  </a:lnTo>
                  <a:lnTo>
                    <a:pt x="84" y="141"/>
                  </a:lnTo>
                  <a:lnTo>
                    <a:pt x="100" y="161"/>
                  </a:lnTo>
                  <a:lnTo>
                    <a:pt x="114" y="183"/>
                  </a:lnTo>
                  <a:lnTo>
                    <a:pt x="127" y="205"/>
                  </a:lnTo>
                  <a:lnTo>
                    <a:pt x="141" y="228"/>
                  </a:lnTo>
                  <a:lnTo>
                    <a:pt x="153" y="249"/>
                  </a:lnTo>
                  <a:lnTo>
                    <a:pt x="166" y="273"/>
                  </a:lnTo>
                  <a:lnTo>
                    <a:pt x="176" y="295"/>
                  </a:lnTo>
                  <a:lnTo>
                    <a:pt x="188" y="320"/>
                  </a:lnTo>
                  <a:lnTo>
                    <a:pt x="198" y="343"/>
                  </a:lnTo>
                  <a:lnTo>
                    <a:pt x="208" y="370"/>
                  </a:lnTo>
                  <a:lnTo>
                    <a:pt x="217" y="394"/>
                  </a:lnTo>
                  <a:lnTo>
                    <a:pt x="259" y="380"/>
                  </a:lnTo>
                  <a:lnTo>
                    <a:pt x="249" y="353"/>
                  </a:lnTo>
                  <a:lnTo>
                    <a:pt x="239" y="327"/>
                  </a:lnTo>
                  <a:lnTo>
                    <a:pt x="229" y="302"/>
                  </a:lnTo>
                  <a:lnTo>
                    <a:pt x="217" y="277"/>
                  </a:lnTo>
                  <a:lnTo>
                    <a:pt x="205" y="253"/>
                  </a:lnTo>
                  <a:lnTo>
                    <a:pt x="192" y="229"/>
                  </a:lnTo>
                  <a:lnTo>
                    <a:pt x="180" y="205"/>
                  </a:lnTo>
                  <a:lnTo>
                    <a:pt x="166" y="182"/>
                  </a:lnTo>
                  <a:lnTo>
                    <a:pt x="151" y="158"/>
                  </a:lnTo>
                  <a:lnTo>
                    <a:pt x="136" y="136"/>
                  </a:lnTo>
                  <a:lnTo>
                    <a:pt x="120" y="113"/>
                  </a:lnTo>
                  <a:lnTo>
                    <a:pt x="104" y="91"/>
                  </a:lnTo>
                  <a:lnTo>
                    <a:pt x="87" y="70"/>
                  </a:lnTo>
                  <a:lnTo>
                    <a:pt x="70" y="48"/>
                  </a:lnTo>
                  <a:lnTo>
                    <a:pt x="51" y="27"/>
                  </a:lnTo>
                  <a:lnTo>
                    <a:pt x="32" y="7"/>
                  </a:lnTo>
                  <a:lnTo>
                    <a:pt x="13" y="0"/>
                  </a:lnTo>
                  <a:lnTo>
                    <a:pt x="19" y="43"/>
                  </a:lnTo>
                  <a:close/>
                </a:path>
              </a:pathLst>
            </a:custGeom>
            <a:solidFill>
              <a:srgbClr val="000000"/>
            </a:solidFill>
            <a:ln w="9525">
              <a:noFill/>
              <a:round/>
              <a:headEnd/>
              <a:tailEnd/>
            </a:ln>
          </p:spPr>
          <p:txBody>
            <a:bodyPr wrap="none" anchor="ctr"/>
            <a:lstStyle/>
            <a:p>
              <a:endParaRPr lang="pt-BR"/>
            </a:p>
          </p:txBody>
        </p:sp>
        <p:sp>
          <p:nvSpPr>
            <p:cNvPr id="49" name="Freeform 51"/>
            <p:cNvSpPr>
              <a:spLocks noChangeArrowheads="1"/>
            </p:cNvSpPr>
            <p:nvPr/>
          </p:nvSpPr>
          <p:spPr bwMode="auto">
            <a:xfrm>
              <a:off x="5283" y="3318"/>
              <a:ext cx="73" cy="22"/>
            </a:xfrm>
            <a:custGeom>
              <a:avLst/>
              <a:gdLst>
                <a:gd name="T0" fmla="*/ 11 w 229"/>
                <a:gd name="T1" fmla="*/ 19 h 71"/>
                <a:gd name="T2" fmla="*/ 7 w 229"/>
                <a:gd name="T3" fmla="*/ 22 h 71"/>
                <a:gd name="T4" fmla="*/ 11 w 229"/>
                <a:gd name="T5" fmla="*/ 21 h 71"/>
                <a:gd name="T6" fmla="*/ 15 w 229"/>
                <a:gd name="T7" fmla="*/ 21 h 71"/>
                <a:gd name="T8" fmla="*/ 19 w 229"/>
                <a:gd name="T9" fmla="*/ 20 h 71"/>
                <a:gd name="T10" fmla="*/ 23 w 229"/>
                <a:gd name="T11" fmla="*/ 20 h 71"/>
                <a:gd name="T12" fmla="*/ 27 w 229"/>
                <a:gd name="T13" fmla="*/ 19 h 71"/>
                <a:gd name="T14" fmla="*/ 32 w 229"/>
                <a:gd name="T15" fmla="*/ 19 h 71"/>
                <a:gd name="T16" fmla="*/ 36 w 229"/>
                <a:gd name="T17" fmla="*/ 18 h 71"/>
                <a:gd name="T18" fmla="*/ 40 w 229"/>
                <a:gd name="T19" fmla="*/ 18 h 71"/>
                <a:gd name="T20" fmla="*/ 44 w 229"/>
                <a:gd name="T21" fmla="*/ 17 h 71"/>
                <a:gd name="T22" fmla="*/ 48 w 229"/>
                <a:gd name="T23" fmla="*/ 17 h 71"/>
                <a:gd name="T24" fmla="*/ 52 w 229"/>
                <a:gd name="T25" fmla="*/ 16 h 71"/>
                <a:gd name="T26" fmla="*/ 56 w 229"/>
                <a:gd name="T27" fmla="*/ 15 h 71"/>
                <a:gd name="T28" fmla="*/ 61 w 229"/>
                <a:gd name="T29" fmla="*/ 15 h 71"/>
                <a:gd name="T30" fmla="*/ 65 w 229"/>
                <a:gd name="T31" fmla="*/ 15 h 71"/>
                <a:gd name="T32" fmla="*/ 69 w 229"/>
                <a:gd name="T33" fmla="*/ 14 h 71"/>
                <a:gd name="T34" fmla="*/ 73 w 229"/>
                <a:gd name="T35" fmla="*/ 13 h 71"/>
                <a:gd name="T36" fmla="*/ 71 w 229"/>
                <a:gd name="T37" fmla="*/ 0 h 71"/>
                <a:gd name="T38" fmla="*/ 67 w 229"/>
                <a:gd name="T39" fmla="*/ 0 h 71"/>
                <a:gd name="T40" fmla="*/ 62 w 229"/>
                <a:gd name="T41" fmla="*/ 1 h 71"/>
                <a:gd name="T42" fmla="*/ 59 w 229"/>
                <a:gd name="T43" fmla="*/ 1 h 71"/>
                <a:gd name="T44" fmla="*/ 54 w 229"/>
                <a:gd name="T45" fmla="*/ 2 h 71"/>
                <a:gd name="T46" fmla="*/ 50 w 229"/>
                <a:gd name="T47" fmla="*/ 2 h 71"/>
                <a:gd name="T48" fmla="*/ 46 w 229"/>
                <a:gd name="T49" fmla="*/ 3 h 71"/>
                <a:gd name="T50" fmla="*/ 42 w 229"/>
                <a:gd name="T51" fmla="*/ 3 h 71"/>
                <a:gd name="T52" fmla="*/ 38 w 229"/>
                <a:gd name="T53" fmla="*/ 4 h 71"/>
                <a:gd name="T54" fmla="*/ 33 w 229"/>
                <a:gd name="T55" fmla="*/ 5 h 71"/>
                <a:gd name="T56" fmla="*/ 29 w 229"/>
                <a:gd name="T57" fmla="*/ 5 h 71"/>
                <a:gd name="T58" fmla="*/ 26 w 229"/>
                <a:gd name="T59" fmla="*/ 6 h 71"/>
                <a:gd name="T60" fmla="*/ 21 w 229"/>
                <a:gd name="T61" fmla="*/ 6 h 71"/>
                <a:gd name="T62" fmla="*/ 17 w 229"/>
                <a:gd name="T63" fmla="*/ 7 h 71"/>
                <a:gd name="T64" fmla="*/ 13 w 229"/>
                <a:gd name="T65" fmla="*/ 7 h 71"/>
                <a:gd name="T66" fmla="*/ 9 w 229"/>
                <a:gd name="T67" fmla="*/ 8 h 71"/>
                <a:gd name="T68" fmla="*/ 4 w 229"/>
                <a:gd name="T69" fmla="*/ 8 h 71"/>
                <a:gd name="T70" fmla="*/ 0 w 229"/>
                <a:gd name="T71" fmla="*/ 11 h 71"/>
                <a:gd name="T72" fmla="*/ 11 w 229"/>
                <a:gd name="T73" fmla="*/ 19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71"/>
                <a:gd name="T113" fmla="*/ 229 w 229"/>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71">
                  <a:moveTo>
                    <a:pt x="36" y="62"/>
                  </a:moveTo>
                  <a:lnTo>
                    <a:pt x="21" y="71"/>
                  </a:lnTo>
                  <a:lnTo>
                    <a:pt x="34" y="69"/>
                  </a:lnTo>
                  <a:lnTo>
                    <a:pt x="48" y="67"/>
                  </a:lnTo>
                  <a:lnTo>
                    <a:pt x="60" y="65"/>
                  </a:lnTo>
                  <a:lnTo>
                    <a:pt x="73" y="64"/>
                  </a:lnTo>
                  <a:lnTo>
                    <a:pt x="86" y="62"/>
                  </a:lnTo>
                  <a:lnTo>
                    <a:pt x="99" y="61"/>
                  </a:lnTo>
                  <a:lnTo>
                    <a:pt x="112" y="58"/>
                  </a:lnTo>
                  <a:lnTo>
                    <a:pt x="125" y="57"/>
                  </a:lnTo>
                  <a:lnTo>
                    <a:pt x="138" y="55"/>
                  </a:lnTo>
                  <a:lnTo>
                    <a:pt x="151" y="54"/>
                  </a:lnTo>
                  <a:lnTo>
                    <a:pt x="164" y="51"/>
                  </a:lnTo>
                  <a:lnTo>
                    <a:pt x="177" y="50"/>
                  </a:lnTo>
                  <a:lnTo>
                    <a:pt x="191" y="48"/>
                  </a:lnTo>
                  <a:lnTo>
                    <a:pt x="203" y="47"/>
                  </a:lnTo>
                  <a:lnTo>
                    <a:pt x="217" y="44"/>
                  </a:lnTo>
                  <a:lnTo>
                    <a:pt x="229" y="43"/>
                  </a:lnTo>
                  <a:lnTo>
                    <a:pt x="223" y="0"/>
                  </a:lnTo>
                  <a:lnTo>
                    <a:pt x="210" y="1"/>
                  </a:lnTo>
                  <a:lnTo>
                    <a:pt x="196" y="3"/>
                  </a:lnTo>
                  <a:lnTo>
                    <a:pt x="184" y="4"/>
                  </a:lnTo>
                  <a:lnTo>
                    <a:pt x="170" y="7"/>
                  </a:lnTo>
                  <a:lnTo>
                    <a:pt x="157" y="8"/>
                  </a:lnTo>
                  <a:lnTo>
                    <a:pt x="144" y="10"/>
                  </a:lnTo>
                  <a:lnTo>
                    <a:pt x="131" y="11"/>
                  </a:lnTo>
                  <a:lnTo>
                    <a:pt x="119" y="14"/>
                  </a:lnTo>
                  <a:lnTo>
                    <a:pt x="105" y="15"/>
                  </a:lnTo>
                  <a:lnTo>
                    <a:pt x="92" y="17"/>
                  </a:lnTo>
                  <a:lnTo>
                    <a:pt x="80" y="18"/>
                  </a:lnTo>
                  <a:lnTo>
                    <a:pt x="66" y="20"/>
                  </a:lnTo>
                  <a:lnTo>
                    <a:pt x="53" y="22"/>
                  </a:lnTo>
                  <a:lnTo>
                    <a:pt x="41" y="24"/>
                  </a:lnTo>
                  <a:lnTo>
                    <a:pt x="27" y="25"/>
                  </a:lnTo>
                  <a:lnTo>
                    <a:pt x="14" y="27"/>
                  </a:lnTo>
                  <a:lnTo>
                    <a:pt x="0" y="36"/>
                  </a:lnTo>
                  <a:lnTo>
                    <a:pt x="36" y="62"/>
                  </a:lnTo>
                  <a:close/>
                </a:path>
              </a:pathLst>
            </a:custGeom>
            <a:solidFill>
              <a:srgbClr val="000000"/>
            </a:solidFill>
            <a:ln w="9525">
              <a:noFill/>
              <a:round/>
              <a:headEnd/>
              <a:tailEnd/>
            </a:ln>
          </p:spPr>
          <p:txBody>
            <a:bodyPr wrap="none" anchor="ctr"/>
            <a:lstStyle/>
            <a:p>
              <a:endParaRPr lang="pt-BR"/>
            </a:p>
          </p:txBody>
        </p:sp>
        <p:sp>
          <p:nvSpPr>
            <p:cNvPr id="50" name="Freeform 52"/>
            <p:cNvSpPr>
              <a:spLocks noChangeArrowheads="1"/>
            </p:cNvSpPr>
            <p:nvPr/>
          </p:nvSpPr>
          <p:spPr bwMode="auto">
            <a:xfrm>
              <a:off x="4722" y="2671"/>
              <a:ext cx="215" cy="556"/>
            </a:xfrm>
            <a:custGeom>
              <a:avLst/>
              <a:gdLst>
                <a:gd name="T0" fmla="*/ 0 w 688"/>
                <a:gd name="T1" fmla="*/ 18 h 1877"/>
                <a:gd name="T2" fmla="*/ 2 w 688"/>
                <a:gd name="T3" fmla="*/ 145 h 1877"/>
                <a:gd name="T4" fmla="*/ 3 w 688"/>
                <a:gd name="T5" fmla="*/ 272 h 1877"/>
                <a:gd name="T6" fmla="*/ 5 w 688"/>
                <a:gd name="T7" fmla="*/ 399 h 1877"/>
                <a:gd name="T8" fmla="*/ 6 w 688"/>
                <a:gd name="T9" fmla="*/ 526 h 1877"/>
                <a:gd name="T10" fmla="*/ 19 w 688"/>
                <a:gd name="T11" fmla="*/ 532 h 1877"/>
                <a:gd name="T12" fmla="*/ 32 w 688"/>
                <a:gd name="T13" fmla="*/ 537 h 1877"/>
                <a:gd name="T14" fmla="*/ 46 w 688"/>
                <a:gd name="T15" fmla="*/ 541 h 1877"/>
                <a:gd name="T16" fmla="*/ 60 w 688"/>
                <a:gd name="T17" fmla="*/ 545 h 1877"/>
                <a:gd name="T18" fmla="*/ 75 w 688"/>
                <a:gd name="T19" fmla="*/ 548 h 1877"/>
                <a:gd name="T20" fmla="*/ 90 w 688"/>
                <a:gd name="T21" fmla="*/ 551 h 1877"/>
                <a:gd name="T22" fmla="*/ 105 w 688"/>
                <a:gd name="T23" fmla="*/ 553 h 1877"/>
                <a:gd name="T24" fmla="*/ 119 w 688"/>
                <a:gd name="T25" fmla="*/ 554 h 1877"/>
                <a:gd name="T26" fmla="*/ 133 w 688"/>
                <a:gd name="T27" fmla="*/ 555 h 1877"/>
                <a:gd name="T28" fmla="*/ 148 w 688"/>
                <a:gd name="T29" fmla="*/ 556 h 1877"/>
                <a:gd name="T30" fmla="*/ 161 w 688"/>
                <a:gd name="T31" fmla="*/ 556 h 1877"/>
                <a:gd name="T32" fmla="*/ 174 w 688"/>
                <a:gd name="T33" fmla="*/ 555 h 1877"/>
                <a:gd name="T34" fmla="*/ 186 w 688"/>
                <a:gd name="T35" fmla="*/ 554 h 1877"/>
                <a:gd name="T36" fmla="*/ 197 w 688"/>
                <a:gd name="T37" fmla="*/ 552 h 1877"/>
                <a:gd name="T38" fmla="*/ 207 w 688"/>
                <a:gd name="T39" fmla="*/ 551 h 1877"/>
                <a:gd name="T40" fmla="*/ 215 w 688"/>
                <a:gd name="T41" fmla="*/ 548 h 1877"/>
                <a:gd name="T42" fmla="*/ 209 w 688"/>
                <a:gd name="T43" fmla="*/ 514 h 1877"/>
                <a:gd name="T44" fmla="*/ 204 w 688"/>
                <a:gd name="T45" fmla="*/ 479 h 1877"/>
                <a:gd name="T46" fmla="*/ 198 w 688"/>
                <a:gd name="T47" fmla="*/ 445 h 1877"/>
                <a:gd name="T48" fmla="*/ 193 w 688"/>
                <a:gd name="T49" fmla="*/ 411 h 1877"/>
                <a:gd name="T50" fmla="*/ 187 w 688"/>
                <a:gd name="T51" fmla="*/ 376 h 1877"/>
                <a:gd name="T52" fmla="*/ 182 w 688"/>
                <a:gd name="T53" fmla="*/ 342 h 1877"/>
                <a:gd name="T54" fmla="*/ 176 w 688"/>
                <a:gd name="T55" fmla="*/ 308 h 1877"/>
                <a:gd name="T56" fmla="*/ 170 w 688"/>
                <a:gd name="T57" fmla="*/ 274 h 1877"/>
                <a:gd name="T58" fmla="*/ 164 w 688"/>
                <a:gd name="T59" fmla="*/ 240 h 1877"/>
                <a:gd name="T60" fmla="*/ 159 w 688"/>
                <a:gd name="T61" fmla="*/ 206 h 1877"/>
                <a:gd name="T62" fmla="*/ 153 w 688"/>
                <a:gd name="T63" fmla="*/ 171 h 1877"/>
                <a:gd name="T64" fmla="*/ 147 w 688"/>
                <a:gd name="T65" fmla="*/ 137 h 1877"/>
                <a:gd name="T66" fmla="*/ 142 w 688"/>
                <a:gd name="T67" fmla="*/ 103 h 1877"/>
                <a:gd name="T68" fmla="*/ 137 w 688"/>
                <a:gd name="T69" fmla="*/ 68 h 1877"/>
                <a:gd name="T70" fmla="*/ 131 w 688"/>
                <a:gd name="T71" fmla="*/ 34 h 1877"/>
                <a:gd name="T72" fmla="*/ 125 w 688"/>
                <a:gd name="T73" fmla="*/ 0 h 1877"/>
                <a:gd name="T74" fmla="*/ 117 w 688"/>
                <a:gd name="T75" fmla="*/ 1 h 1877"/>
                <a:gd name="T76" fmla="*/ 110 w 688"/>
                <a:gd name="T77" fmla="*/ 2 h 1877"/>
                <a:gd name="T78" fmla="*/ 102 w 688"/>
                <a:gd name="T79" fmla="*/ 3 h 1877"/>
                <a:gd name="T80" fmla="*/ 94 w 688"/>
                <a:gd name="T81" fmla="*/ 4 h 1877"/>
                <a:gd name="T82" fmla="*/ 86 w 688"/>
                <a:gd name="T83" fmla="*/ 6 h 1877"/>
                <a:gd name="T84" fmla="*/ 78 w 688"/>
                <a:gd name="T85" fmla="*/ 7 h 1877"/>
                <a:gd name="T86" fmla="*/ 70 w 688"/>
                <a:gd name="T87" fmla="*/ 8 h 1877"/>
                <a:gd name="T88" fmla="*/ 63 w 688"/>
                <a:gd name="T89" fmla="*/ 9 h 1877"/>
                <a:gd name="T90" fmla="*/ 55 w 688"/>
                <a:gd name="T91" fmla="*/ 10 h 1877"/>
                <a:gd name="T92" fmla="*/ 47 w 688"/>
                <a:gd name="T93" fmla="*/ 12 h 1877"/>
                <a:gd name="T94" fmla="*/ 39 w 688"/>
                <a:gd name="T95" fmla="*/ 12 h 1877"/>
                <a:gd name="T96" fmla="*/ 31 w 688"/>
                <a:gd name="T97" fmla="*/ 14 h 1877"/>
                <a:gd name="T98" fmla="*/ 23 w 688"/>
                <a:gd name="T99" fmla="*/ 15 h 1877"/>
                <a:gd name="T100" fmla="*/ 16 w 688"/>
                <a:gd name="T101" fmla="*/ 16 h 1877"/>
                <a:gd name="T102" fmla="*/ 8 w 688"/>
                <a:gd name="T103" fmla="*/ 17 h 1877"/>
                <a:gd name="T104" fmla="*/ 0 w 688"/>
                <a:gd name="T105" fmla="*/ 18 h 18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8"/>
                <a:gd name="T160" fmla="*/ 0 h 1877"/>
                <a:gd name="T161" fmla="*/ 688 w 688"/>
                <a:gd name="T162" fmla="*/ 1877 h 18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8" h="1877">
                  <a:moveTo>
                    <a:pt x="0" y="62"/>
                  </a:moveTo>
                  <a:lnTo>
                    <a:pt x="5" y="490"/>
                  </a:lnTo>
                  <a:lnTo>
                    <a:pt x="10" y="919"/>
                  </a:lnTo>
                  <a:lnTo>
                    <a:pt x="16" y="1348"/>
                  </a:lnTo>
                  <a:lnTo>
                    <a:pt x="20" y="1777"/>
                  </a:lnTo>
                  <a:lnTo>
                    <a:pt x="60" y="1796"/>
                  </a:lnTo>
                  <a:lnTo>
                    <a:pt x="102" y="1812"/>
                  </a:lnTo>
                  <a:lnTo>
                    <a:pt x="147" y="1827"/>
                  </a:lnTo>
                  <a:lnTo>
                    <a:pt x="193" y="1839"/>
                  </a:lnTo>
                  <a:lnTo>
                    <a:pt x="240" y="1851"/>
                  </a:lnTo>
                  <a:lnTo>
                    <a:pt x="287" y="1859"/>
                  </a:lnTo>
                  <a:lnTo>
                    <a:pt x="335" y="1867"/>
                  </a:lnTo>
                  <a:lnTo>
                    <a:pt x="382" y="1871"/>
                  </a:lnTo>
                  <a:lnTo>
                    <a:pt x="427" y="1875"/>
                  </a:lnTo>
                  <a:lnTo>
                    <a:pt x="473" y="1877"/>
                  </a:lnTo>
                  <a:lnTo>
                    <a:pt x="515" y="1876"/>
                  </a:lnTo>
                  <a:lnTo>
                    <a:pt x="557" y="1875"/>
                  </a:lnTo>
                  <a:lnTo>
                    <a:pt x="594" y="1871"/>
                  </a:lnTo>
                  <a:lnTo>
                    <a:pt x="630" y="1865"/>
                  </a:lnTo>
                  <a:lnTo>
                    <a:pt x="661" y="1859"/>
                  </a:lnTo>
                  <a:lnTo>
                    <a:pt x="688" y="1849"/>
                  </a:lnTo>
                  <a:lnTo>
                    <a:pt x="670" y="1734"/>
                  </a:lnTo>
                  <a:lnTo>
                    <a:pt x="653" y="1618"/>
                  </a:lnTo>
                  <a:lnTo>
                    <a:pt x="634" y="1503"/>
                  </a:lnTo>
                  <a:lnTo>
                    <a:pt x="616" y="1387"/>
                  </a:lnTo>
                  <a:lnTo>
                    <a:pt x="598" y="1271"/>
                  </a:lnTo>
                  <a:lnTo>
                    <a:pt x="581" y="1156"/>
                  </a:lnTo>
                  <a:lnTo>
                    <a:pt x="562" y="1040"/>
                  </a:lnTo>
                  <a:lnTo>
                    <a:pt x="544" y="925"/>
                  </a:lnTo>
                  <a:lnTo>
                    <a:pt x="526" y="809"/>
                  </a:lnTo>
                  <a:lnTo>
                    <a:pt x="509" y="694"/>
                  </a:lnTo>
                  <a:lnTo>
                    <a:pt x="490" y="578"/>
                  </a:lnTo>
                  <a:lnTo>
                    <a:pt x="472" y="462"/>
                  </a:lnTo>
                  <a:lnTo>
                    <a:pt x="455" y="347"/>
                  </a:lnTo>
                  <a:lnTo>
                    <a:pt x="437" y="231"/>
                  </a:lnTo>
                  <a:lnTo>
                    <a:pt x="419" y="116"/>
                  </a:lnTo>
                  <a:lnTo>
                    <a:pt x="401" y="0"/>
                  </a:lnTo>
                  <a:lnTo>
                    <a:pt x="376" y="3"/>
                  </a:lnTo>
                  <a:lnTo>
                    <a:pt x="351" y="8"/>
                  </a:lnTo>
                  <a:lnTo>
                    <a:pt x="326" y="11"/>
                  </a:lnTo>
                  <a:lnTo>
                    <a:pt x="300" y="15"/>
                  </a:lnTo>
                  <a:lnTo>
                    <a:pt x="275" y="19"/>
                  </a:lnTo>
                  <a:lnTo>
                    <a:pt x="250" y="23"/>
                  </a:lnTo>
                  <a:lnTo>
                    <a:pt x="225" y="27"/>
                  </a:lnTo>
                  <a:lnTo>
                    <a:pt x="201" y="31"/>
                  </a:lnTo>
                  <a:lnTo>
                    <a:pt x="176" y="34"/>
                  </a:lnTo>
                  <a:lnTo>
                    <a:pt x="151" y="39"/>
                  </a:lnTo>
                  <a:lnTo>
                    <a:pt x="125" y="42"/>
                  </a:lnTo>
                  <a:lnTo>
                    <a:pt x="100" y="46"/>
                  </a:lnTo>
                  <a:lnTo>
                    <a:pt x="75" y="50"/>
                  </a:lnTo>
                  <a:lnTo>
                    <a:pt x="50" y="54"/>
                  </a:lnTo>
                  <a:lnTo>
                    <a:pt x="25" y="58"/>
                  </a:lnTo>
                  <a:lnTo>
                    <a:pt x="0" y="62"/>
                  </a:lnTo>
                  <a:close/>
                </a:path>
              </a:pathLst>
            </a:custGeom>
            <a:solidFill>
              <a:srgbClr val="FFFFFF"/>
            </a:solidFill>
            <a:ln w="9525">
              <a:noFill/>
              <a:round/>
              <a:headEnd/>
              <a:tailEnd/>
            </a:ln>
          </p:spPr>
          <p:txBody>
            <a:bodyPr wrap="none" anchor="ctr"/>
            <a:lstStyle/>
            <a:p>
              <a:endParaRPr lang="pt-BR"/>
            </a:p>
          </p:txBody>
        </p:sp>
        <p:sp>
          <p:nvSpPr>
            <p:cNvPr id="51" name="Freeform 53"/>
            <p:cNvSpPr>
              <a:spLocks noChangeArrowheads="1"/>
            </p:cNvSpPr>
            <p:nvPr/>
          </p:nvSpPr>
          <p:spPr bwMode="auto">
            <a:xfrm>
              <a:off x="4715" y="2690"/>
              <a:ext cx="20" cy="515"/>
            </a:xfrm>
            <a:custGeom>
              <a:avLst/>
              <a:gdLst>
                <a:gd name="T0" fmla="*/ 20 w 64"/>
                <a:gd name="T1" fmla="*/ 509 h 1735"/>
                <a:gd name="T2" fmla="*/ 20 w 64"/>
                <a:gd name="T3" fmla="*/ 477 h 1735"/>
                <a:gd name="T4" fmla="*/ 19 w 64"/>
                <a:gd name="T5" fmla="*/ 446 h 1735"/>
                <a:gd name="T6" fmla="*/ 19 w 64"/>
                <a:gd name="T7" fmla="*/ 414 h 1735"/>
                <a:gd name="T8" fmla="*/ 18 w 64"/>
                <a:gd name="T9" fmla="*/ 382 h 1735"/>
                <a:gd name="T10" fmla="*/ 18 w 64"/>
                <a:gd name="T11" fmla="*/ 350 h 1735"/>
                <a:gd name="T12" fmla="*/ 17 w 64"/>
                <a:gd name="T13" fmla="*/ 318 h 1735"/>
                <a:gd name="T14" fmla="*/ 17 w 64"/>
                <a:gd name="T15" fmla="*/ 286 h 1735"/>
                <a:gd name="T16" fmla="*/ 17 w 64"/>
                <a:gd name="T17" fmla="*/ 254 h 1735"/>
                <a:gd name="T18" fmla="*/ 16 w 64"/>
                <a:gd name="T19" fmla="*/ 222 h 1735"/>
                <a:gd name="T20" fmla="*/ 16 w 64"/>
                <a:gd name="T21" fmla="*/ 191 h 1735"/>
                <a:gd name="T22" fmla="*/ 16 w 64"/>
                <a:gd name="T23" fmla="*/ 159 h 1735"/>
                <a:gd name="T24" fmla="*/ 15 w 64"/>
                <a:gd name="T25" fmla="*/ 127 h 1735"/>
                <a:gd name="T26" fmla="*/ 15 w 64"/>
                <a:gd name="T27" fmla="*/ 95 h 1735"/>
                <a:gd name="T28" fmla="*/ 14 w 64"/>
                <a:gd name="T29" fmla="*/ 64 h 1735"/>
                <a:gd name="T30" fmla="*/ 14 w 64"/>
                <a:gd name="T31" fmla="*/ 32 h 1735"/>
                <a:gd name="T32" fmla="*/ 13 w 64"/>
                <a:gd name="T33" fmla="*/ 0 h 1735"/>
                <a:gd name="T34" fmla="*/ 0 w 64"/>
                <a:gd name="T35" fmla="*/ 16 h 1735"/>
                <a:gd name="T36" fmla="*/ 1 w 64"/>
                <a:gd name="T37" fmla="*/ 47 h 1735"/>
                <a:gd name="T38" fmla="*/ 1 w 64"/>
                <a:gd name="T39" fmla="*/ 80 h 1735"/>
                <a:gd name="T40" fmla="*/ 1 w 64"/>
                <a:gd name="T41" fmla="*/ 111 h 1735"/>
                <a:gd name="T42" fmla="*/ 2 w 64"/>
                <a:gd name="T43" fmla="*/ 143 h 1735"/>
                <a:gd name="T44" fmla="*/ 2 w 64"/>
                <a:gd name="T45" fmla="*/ 175 h 1735"/>
                <a:gd name="T46" fmla="*/ 3 w 64"/>
                <a:gd name="T47" fmla="*/ 207 h 1735"/>
                <a:gd name="T48" fmla="*/ 3 w 64"/>
                <a:gd name="T49" fmla="*/ 238 h 1735"/>
                <a:gd name="T50" fmla="*/ 3 w 64"/>
                <a:gd name="T51" fmla="*/ 270 h 1735"/>
                <a:gd name="T52" fmla="*/ 4 w 64"/>
                <a:gd name="T53" fmla="*/ 302 h 1735"/>
                <a:gd name="T54" fmla="*/ 4 w 64"/>
                <a:gd name="T55" fmla="*/ 334 h 1735"/>
                <a:gd name="T56" fmla="*/ 5 w 64"/>
                <a:gd name="T57" fmla="*/ 366 h 1735"/>
                <a:gd name="T58" fmla="*/ 5 w 64"/>
                <a:gd name="T59" fmla="*/ 398 h 1735"/>
                <a:gd name="T60" fmla="*/ 5 w 64"/>
                <a:gd name="T61" fmla="*/ 430 h 1735"/>
                <a:gd name="T62" fmla="*/ 6 w 64"/>
                <a:gd name="T63" fmla="*/ 461 h 1735"/>
                <a:gd name="T64" fmla="*/ 6 w 64"/>
                <a:gd name="T65" fmla="*/ 493 h 1735"/>
                <a:gd name="T66" fmla="*/ 10 w 64"/>
                <a:gd name="T67" fmla="*/ 515 h 17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735"/>
                <a:gd name="T104" fmla="*/ 64 w 64"/>
                <a:gd name="T105" fmla="*/ 1735 h 17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735">
                  <a:moveTo>
                    <a:pt x="52" y="1696"/>
                  </a:moveTo>
                  <a:lnTo>
                    <a:pt x="64" y="1715"/>
                  </a:lnTo>
                  <a:lnTo>
                    <a:pt x="63" y="1662"/>
                  </a:lnTo>
                  <a:lnTo>
                    <a:pt x="63" y="1608"/>
                  </a:lnTo>
                  <a:lnTo>
                    <a:pt x="62" y="1554"/>
                  </a:lnTo>
                  <a:lnTo>
                    <a:pt x="62" y="1501"/>
                  </a:lnTo>
                  <a:lnTo>
                    <a:pt x="60" y="1448"/>
                  </a:lnTo>
                  <a:lnTo>
                    <a:pt x="60" y="1394"/>
                  </a:lnTo>
                  <a:lnTo>
                    <a:pt x="59" y="1340"/>
                  </a:lnTo>
                  <a:lnTo>
                    <a:pt x="59" y="1286"/>
                  </a:lnTo>
                  <a:lnTo>
                    <a:pt x="58" y="1232"/>
                  </a:lnTo>
                  <a:lnTo>
                    <a:pt x="57" y="1179"/>
                  </a:lnTo>
                  <a:lnTo>
                    <a:pt x="57" y="1125"/>
                  </a:lnTo>
                  <a:lnTo>
                    <a:pt x="56" y="1072"/>
                  </a:lnTo>
                  <a:lnTo>
                    <a:pt x="56" y="1018"/>
                  </a:lnTo>
                  <a:lnTo>
                    <a:pt x="55" y="965"/>
                  </a:lnTo>
                  <a:lnTo>
                    <a:pt x="55" y="911"/>
                  </a:lnTo>
                  <a:lnTo>
                    <a:pt x="54" y="857"/>
                  </a:lnTo>
                  <a:lnTo>
                    <a:pt x="52" y="803"/>
                  </a:lnTo>
                  <a:lnTo>
                    <a:pt x="52" y="749"/>
                  </a:lnTo>
                  <a:lnTo>
                    <a:pt x="51" y="697"/>
                  </a:lnTo>
                  <a:lnTo>
                    <a:pt x="51" y="643"/>
                  </a:lnTo>
                  <a:lnTo>
                    <a:pt x="50" y="589"/>
                  </a:lnTo>
                  <a:lnTo>
                    <a:pt x="50" y="535"/>
                  </a:lnTo>
                  <a:lnTo>
                    <a:pt x="49" y="482"/>
                  </a:lnTo>
                  <a:lnTo>
                    <a:pt x="49" y="428"/>
                  </a:lnTo>
                  <a:lnTo>
                    <a:pt x="48" y="375"/>
                  </a:lnTo>
                  <a:lnTo>
                    <a:pt x="47" y="321"/>
                  </a:lnTo>
                  <a:lnTo>
                    <a:pt x="47" y="268"/>
                  </a:lnTo>
                  <a:lnTo>
                    <a:pt x="46" y="214"/>
                  </a:lnTo>
                  <a:lnTo>
                    <a:pt x="46" y="160"/>
                  </a:lnTo>
                  <a:lnTo>
                    <a:pt x="44" y="107"/>
                  </a:lnTo>
                  <a:lnTo>
                    <a:pt x="44" y="54"/>
                  </a:lnTo>
                  <a:lnTo>
                    <a:pt x="43" y="0"/>
                  </a:lnTo>
                  <a:lnTo>
                    <a:pt x="0" y="0"/>
                  </a:lnTo>
                  <a:lnTo>
                    <a:pt x="1" y="54"/>
                  </a:lnTo>
                  <a:lnTo>
                    <a:pt x="1" y="107"/>
                  </a:lnTo>
                  <a:lnTo>
                    <a:pt x="2" y="160"/>
                  </a:lnTo>
                  <a:lnTo>
                    <a:pt x="2" y="214"/>
                  </a:lnTo>
                  <a:lnTo>
                    <a:pt x="3" y="268"/>
                  </a:lnTo>
                  <a:lnTo>
                    <a:pt x="3" y="321"/>
                  </a:lnTo>
                  <a:lnTo>
                    <a:pt x="4" y="375"/>
                  </a:lnTo>
                  <a:lnTo>
                    <a:pt x="6" y="428"/>
                  </a:lnTo>
                  <a:lnTo>
                    <a:pt x="6" y="482"/>
                  </a:lnTo>
                  <a:lnTo>
                    <a:pt x="7" y="535"/>
                  </a:lnTo>
                  <a:lnTo>
                    <a:pt x="7" y="589"/>
                  </a:lnTo>
                  <a:lnTo>
                    <a:pt x="8" y="643"/>
                  </a:lnTo>
                  <a:lnTo>
                    <a:pt x="8" y="697"/>
                  </a:lnTo>
                  <a:lnTo>
                    <a:pt x="9" y="749"/>
                  </a:lnTo>
                  <a:lnTo>
                    <a:pt x="9" y="803"/>
                  </a:lnTo>
                  <a:lnTo>
                    <a:pt x="10" y="857"/>
                  </a:lnTo>
                  <a:lnTo>
                    <a:pt x="11" y="911"/>
                  </a:lnTo>
                  <a:lnTo>
                    <a:pt x="11" y="965"/>
                  </a:lnTo>
                  <a:lnTo>
                    <a:pt x="12" y="1018"/>
                  </a:lnTo>
                  <a:lnTo>
                    <a:pt x="12" y="1072"/>
                  </a:lnTo>
                  <a:lnTo>
                    <a:pt x="14" y="1125"/>
                  </a:lnTo>
                  <a:lnTo>
                    <a:pt x="14" y="1179"/>
                  </a:lnTo>
                  <a:lnTo>
                    <a:pt x="15" y="1232"/>
                  </a:lnTo>
                  <a:lnTo>
                    <a:pt x="16" y="1286"/>
                  </a:lnTo>
                  <a:lnTo>
                    <a:pt x="16" y="1340"/>
                  </a:lnTo>
                  <a:lnTo>
                    <a:pt x="17" y="1394"/>
                  </a:lnTo>
                  <a:lnTo>
                    <a:pt x="17" y="1448"/>
                  </a:lnTo>
                  <a:lnTo>
                    <a:pt x="18" y="1501"/>
                  </a:lnTo>
                  <a:lnTo>
                    <a:pt x="18" y="1554"/>
                  </a:lnTo>
                  <a:lnTo>
                    <a:pt x="19" y="1608"/>
                  </a:lnTo>
                  <a:lnTo>
                    <a:pt x="19" y="1662"/>
                  </a:lnTo>
                  <a:lnTo>
                    <a:pt x="20" y="1715"/>
                  </a:lnTo>
                  <a:lnTo>
                    <a:pt x="32" y="1735"/>
                  </a:lnTo>
                  <a:lnTo>
                    <a:pt x="52" y="1696"/>
                  </a:lnTo>
                  <a:close/>
                </a:path>
              </a:pathLst>
            </a:custGeom>
            <a:solidFill>
              <a:srgbClr val="000000"/>
            </a:solidFill>
            <a:ln w="9525">
              <a:noFill/>
              <a:round/>
              <a:headEnd/>
              <a:tailEnd/>
            </a:ln>
          </p:spPr>
          <p:txBody>
            <a:bodyPr wrap="none" anchor="ctr"/>
            <a:lstStyle/>
            <a:p>
              <a:endParaRPr lang="pt-BR"/>
            </a:p>
          </p:txBody>
        </p:sp>
        <p:sp>
          <p:nvSpPr>
            <p:cNvPr id="52" name="Freeform 54"/>
            <p:cNvSpPr>
              <a:spLocks noChangeArrowheads="1"/>
            </p:cNvSpPr>
            <p:nvPr/>
          </p:nvSpPr>
          <p:spPr bwMode="auto">
            <a:xfrm>
              <a:off x="4724" y="3192"/>
              <a:ext cx="219" cy="43"/>
            </a:xfrm>
            <a:custGeom>
              <a:avLst/>
              <a:gdLst>
                <a:gd name="T0" fmla="*/ 205 w 700"/>
                <a:gd name="T1" fmla="*/ 29 h 141"/>
                <a:gd name="T2" fmla="*/ 210 w 700"/>
                <a:gd name="T3" fmla="*/ 22 h 141"/>
                <a:gd name="T4" fmla="*/ 202 w 700"/>
                <a:gd name="T5" fmla="*/ 24 h 141"/>
                <a:gd name="T6" fmla="*/ 192 w 700"/>
                <a:gd name="T7" fmla="*/ 26 h 141"/>
                <a:gd name="T8" fmla="*/ 182 w 700"/>
                <a:gd name="T9" fmla="*/ 28 h 141"/>
                <a:gd name="T10" fmla="*/ 171 w 700"/>
                <a:gd name="T11" fmla="*/ 29 h 141"/>
                <a:gd name="T12" fmla="*/ 158 w 700"/>
                <a:gd name="T13" fmla="*/ 29 h 141"/>
                <a:gd name="T14" fmla="*/ 145 w 700"/>
                <a:gd name="T15" fmla="*/ 30 h 141"/>
                <a:gd name="T16" fmla="*/ 131 w 700"/>
                <a:gd name="T17" fmla="*/ 29 h 141"/>
                <a:gd name="T18" fmla="*/ 117 w 700"/>
                <a:gd name="T19" fmla="*/ 28 h 141"/>
                <a:gd name="T20" fmla="*/ 103 w 700"/>
                <a:gd name="T21" fmla="*/ 27 h 141"/>
                <a:gd name="T22" fmla="*/ 88 w 700"/>
                <a:gd name="T23" fmla="*/ 24 h 141"/>
                <a:gd name="T24" fmla="*/ 73 w 700"/>
                <a:gd name="T25" fmla="*/ 22 h 141"/>
                <a:gd name="T26" fmla="*/ 59 w 700"/>
                <a:gd name="T27" fmla="*/ 18 h 141"/>
                <a:gd name="T28" fmla="*/ 45 w 700"/>
                <a:gd name="T29" fmla="*/ 14 h 141"/>
                <a:gd name="T30" fmla="*/ 31 w 700"/>
                <a:gd name="T31" fmla="*/ 10 h 141"/>
                <a:gd name="T32" fmla="*/ 18 w 700"/>
                <a:gd name="T33" fmla="*/ 5 h 141"/>
                <a:gd name="T34" fmla="*/ 6 w 700"/>
                <a:gd name="T35" fmla="*/ 0 h 141"/>
                <a:gd name="T36" fmla="*/ 0 w 700"/>
                <a:gd name="T37" fmla="*/ 12 h 141"/>
                <a:gd name="T38" fmla="*/ 13 w 700"/>
                <a:gd name="T39" fmla="*/ 18 h 141"/>
                <a:gd name="T40" fmla="*/ 27 w 700"/>
                <a:gd name="T41" fmla="*/ 23 h 141"/>
                <a:gd name="T42" fmla="*/ 41 w 700"/>
                <a:gd name="T43" fmla="*/ 27 h 141"/>
                <a:gd name="T44" fmla="*/ 55 w 700"/>
                <a:gd name="T45" fmla="*/ 31 h 141"/>
                <a:gd name="T46" fmla="*/ 70 w 700"/>
                <a:gd name="T47" fmla="*/ 35 h 141"/>
                <a:gd name="T48" fmla="*/ 85 w 700"/>
                <a:gd name="T49" fmla="*/ 37 h 141"/>
                <a:gd name="T50" fmla="*/ 100 w 700"/>
                <a:gd name="T51" fmla="*/ 40 h 141"/>
                <a:gd name="T52" fmla="*/ 115 w 700"/>
                <a:gd name="T53" fmla="*/ 41 h 141"/>
                <a:gd name="T54" fmla="*/ 130 w 700"/>
                <a:gd name="T55" fmla="*/ 42 h 141"/>
                <a:gd name="T56" fmla="*/ 145 w 700"/>
                <a:gd name="T57" fmla="*/ 43 h 141"/>
                <a:gd name="T58" fmla="*/ 159 w 700"/>
                <a:gd name="T59" fmla="*/ 42 h 141"/>
                <a:gd name="T60" fmla="*/ 171 w 700"/>
                <a:gd name="T61" fmla="*/ 42 h 141"/>
                <a:gd name="T62" fmla="*/ 184 w 700"/>
                <a:gd name="T63" fmla="*/ 41 h 141"/>
                <a:gd name="T64" fmla="*/ 195 w 700"/>
                <a:gd name="T65" fmla="*/ 39 h 141"/>
                <a:gd name="T66" fmla="*/ 205 w 700"/>
                <a:gd name="T67" fmla="*/ 37 h 141"/>
                <a:gd name="T68" fmla="*/ 215 w 700"/>
                <a:gd name="T69" fmla="*/ 34 h 141"/>
                <a:gd name="T70" fmla="*/ 219 w 700"/>
                <a:gd name="T71" fmla="*/ 27 h 141"/>
                <a:gd name="T72" fmla="*/ 205 w 700"/>
                <a:gd name="T73" fmla="*/ 29 h 1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0"/>
                <a:gd name="T112" fmla="*/ 0 h 141"/>
                <a:gd name="T113" fmla="*/ 700 w 700"/>
                <a:gd name="T114" fmla="*/ 141 h 1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0" h="141">
                  <a:moveTo>
                    <a:pt x="656" y="95"/>
                  </a:moveTo>
                  <a:lnTo>
                    <a:pt x="670" y="71"/>
                  </a:lnTo>
                  <a:lnTo>
                    <a:pt x="645" y="79"/>
                  </a:lnTo>
                  <a:lnTo>
                    <a:pt x="615" y="86"/>
                  </a:lnTo>
                  <a:lnTo>
                    <a:pt x="582" y="91"/>
                  </a:lnTo>
                  <a:lnTo>
                    <a:pt x="545" y="95"/>
                  </a:lnTo>
                  <a:lnTo>
                    <a:pt x="504" y="96"/>
                  </a:lnTo>
                  <a:lnTo>
                    <a:pt x="463" y="97"/>
                  </a:lnTo>
                  <a:lnTo>
                    <a:pt x="419" y="95"/>
                  </a:lnTo>
                  <a:lnTo>
                    <a:pt x="374" y="91"/>
                  </a:lnTo>
                  <a:lnTo>
                    <a:pt x="328" y="87"/>
                  </a:lnTo>
                  <a:lnTo>
                    <a:pt x="280" y="79"/>
                  </a:lnTo>
                  <a:lnTo>
                    <a:pt x="234" y="71"/>
                  </a:lnTo>
                  <a:lnTo>
                    <a:pt x="189" y="59"/>
                  </a:lnTo>
                  <a:lnTo>
                    <a:pt x="144" y="47"/>
                  </a:lnTo>
                  <a:lnTo>
                    <a:pt x="99" y="33"/>
                  </a:lnTo>
                  <a:lnTo>
                    <a:pt x="58" y="17"/>
                  </a:lnTo>
                  <a:lnTo>
                    <a:pt x="20" y="0"/>
                  </a:lnTo>
                  <a:lnTo>
                    <a:pt x="0" y="39"/>
                  </a:lnTo>
                  <a:lnTo>
                    <a:pt x="42" y="58"/>
                  </a:lnTo>
                  <a:lnTo>
                    <a:pt x="86" y="74"/>
                  </a:lnTo>
                  <a:lnTo>
                    <a:pt x="130" y="90"/>
                  </a:lnTo>
                  <a:lnTo>
                    <a:pt x="177" y="103"/>
                  </a:lnTo>
                  <a:lnTo>
                    <a:pt x="225" y="114"/>
                  </a:lnTo>
                  <a:lnTo>
                    <a:pt x="273" y="122"/>
                  </a:lnTo>
                  <a:lnTo>
                    <a:pt x="321" y="130"/>
                  </a:lnTo>
                  <a:lnTo>
                    <a:pt x="369" y="135"/>
                  </a:lnTo>
                  <a:lnTo>
                    <a:pt x="416" y="138"/>
                  </a:lnTo>
                  <a:lnTo>
                    <a:pt x="463" y="141"/>
                  </a:lnTo>
                  <a:lnTo>
                    <a:pt x="507" y="139"/>
                  </a:lnTo>
                  <a:lnTo>
                    <a:pt x="548" y="138"/>
                  </a:lnTo>
                  <a:lnTo>
                    <a:pt x="587" y="135"/>
                  </a:lnTo>
                  <a:lnTo>
                    <a:pt x="624" y="129"/>
                  </a:lnTo>
                  <a:lnTo>
                    <a:pt x="656" y="122"/>
                  </a:lnTo>
                  <a:lnTo>
                    <a:pt x="686" y="112"/>
                  </a:lnTo>
                  <a:lnTo>
                    <a:pt x="700" y="88"/>
                  </a:lnTo>
                  <a:lnTo>
                    <a:pt x="656" y="95"/>
                  </a:lnTo>
                  <a:close/>
                </a:path>
              </a:pathLst>
            </a:custGeom>
            <a:solidFill>
              <a:srgbClr val="000000"/>
            </a:solidFill>
            <a:ln w="9525">
              <a:noFill/>
              <a:round/>
              <a:headEnd/>
              <a:tailEnd/>
            </a:ln>
          </p:spPr>
          <p:txBody>
            <a:bodyPr wrap="none" anchor="ctr"/>
            <a:lstStyle/>
            <a:p>
              <a:endParaRPr lang="pt-BR"/>
            </a:p>
          </p:txBody>
        </p:sp>
        <p:sp>
          <p:nvSpPr>
            <p:cNvPr id="53" name="Freeform 55"/>
            <p:cNvSpPr>
              <a:spLocks noChangeArrowheads="1"/>
            </p:cNvSpPr>
            <p:nvPr/>
          </p:nvSpPr>
          <p:spPr bwMode="auto">
            <a:xfrm>
              <a:off x="4840" y="2666"/>
              <a:ext cx="103" cy="554"/>
            </a:xfrm>
            <a:custGeom>
              <a:avLst/>
              <a:gdLst>
                <a:gd name="T0" fmla="*/ 0 w 331"/>
                <a:gd name="T1" fmla="*/ 7 h 1875"/>
                <a:gd name="T2" fmla="*/ 6 w 331"/>
                <a:gd name="T3" fmla="*/ 42 h 1875"/>
                <a:gd name="T4" fmla="*/ 11 w 331"/>
                <a:gd name="T5" fmla="*/ 76 h 1875"/>
                <a:gd name="T6" fmla="*/ 17 w 331"/>
                <a:gd name="T7" fmla="*/ 110 h 1875"/>
                <a:gd name="T8" fmla="*/ 22 w 331"/>
                <a:gd name="T9" fmla="*/ 144 h 1875"/>
                <a:gd name="T10" fmla="*/ 28 w 331"/>
                <a:gd name="T11" fmla="*/ 178 h 1875"/>
                <a:gd name="T12" fmla="*/ 34 w 331"/>
                <a:gd name="T13" fmla="*/ 212 h 1875"/>
                <a:gd name="T14" fmla="*/ 39 w 331"/>
                <a:gd name="T15" fmla="*/ 247 h 1875"/>
                <a:gd name="T16" fmla="*/ 44 w 331"/>
                <a:gd name="T17" fmla="*/ 281 h 1875"/>
                <a:gd name="T18" fmla="*/ 50 w 331"/>
                <a:gd name="T19" fmla="*/ 315 h 1875"/>
                <a:gd name="T20" fmla="*/ 56 w 331"/>
                <a:gd name="T21" fmla="*/ 349 h 1875"/>
                <a:gd name="T22" fmla="*/ 61 w 331"/>
                <a:gd name="T23" fmla="*/ 383 h 1875"/>
                <a:gd name="T24" fmla="*/ 67 w 331"/>
                <a:gd name="T25" fmla="*/ 417 h 1875"/>
                <a:gd name="T26" fmla="*/ 73 w 331"/>
                <a:gd name="T27" fmla="*/ 451 h 1875"/>
                <a:gd name="T28" fmla="*/ 78 w 331"/>
                <a:gd name="T29" fmla="*/ 486 h 1875"/>
                <a:gd name="T30" fmla="*/ 84 w 331"/>
                <a:gd name="T31" fmla="*/ 520 h 1875"/>
                <a:gd name="T32" fmla="*/ 89 w 331"/>
                <a:gd name="T33" fmla="*/ 554 h 1875"/>
                <a:gd name="T34" fmla="*/ 100 w 331"/>
                <a:gd name="T35" fmla="*/ 535 h 1875"/>
                <a:gd name="T36" fmla="*/ 94 w 331"/>
                <a:gd name="T37" fmla="*/ 501 h 1875"/>
                <a:gd name="T38" fmla="*/ 89 w 331"/>
                <a:gd name="T39" fmla="*/ 466 h 1875"/>
                <a:gd name="T40" fmla="*/ 83 w 331"/>
                <a:gd name="T41" fmla="*/ 432 h 1875"/>
                <a:gd name="T42" fmla="*/ 78 w 331"/>
                <a:gd name="T43" fmla="*/ 398 h 1875"/>
                <a:gd name="T44" fmla="*/ 72 w 331"/>
                <a:gd name="T45" fmla="*/ 364 h 1875"/>
                <a:gd name="T46" fmla="*/ 67 w 331"/>
                <a:gd name="T47" fmla="*/ 330 h 1875"/>
                <a:gd name="T48" fmla="*/ 61 w 331"/>
                <a:gd name="T49" fmla="*/ 295 h 1875"/>
                <a:gd name="T50" fmla="*/ 55 w 331"/>
                <a:gd name="T51" fmla="*/ 261 h 1875"/>
                <a:gd name="T52" fmla="*/ 50 w 331"/>
                <a:gd name="T53" fmla="*/ 227 h 1875"/>
                <a:gd name="T54" fmla="*/ 44 w 331"/>
                <a:gd name="T55" fmla="*/ 193 h 1875"/>
                <a:gd name="T56" fmla="*/ 39 w 331"/>
                <a:gd name="T57" fmla="*/ 159 h 1875"/>
                <a:gd name="T58" fmla="*/ 33 w 331"/>
                <a:gd name="T59" fmla="*/ 125 h 1875"/>
                <a:gd name="T60" fmla="*/ 27 w 331"/>
                <a:gd name="T61" fmla="*/ 91 h 1875"/>
                <a:gd name="T62" fmla="*/ 22 w 331"/>
                <a:gd name="T63" fmla="*/ 56 h 1875"/>
                <a:gd name="T64" fmla="*/ 16 w 331"/>
                <a:gd name="T65" fmla="*/ 22 h 1875"/>
                <a:gd name="T66" fmla="*/ 6 w 331"/>
                <a:gd name="T67" fmla="*/ 0 h 18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1"/>
                <a:gd name="T103" fmla="*/ 0 h 1875"/>
                <a:gd name="T104" fmla="*/ 331 w 331"/>
                <a:gd name="T105" fmla="*/ 1875 h 18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1" h="1875">
                  <a:moveTo>
                    <a:pt x="25" y="44"/>
                  </a:moveTo>
                  <a:lnTo>
                    <a:pt x="0" y="25"/>
                  </a:lnTo>
                  <a:lnTo>
                    <a:pt x="9" y="83"/>
                  </a:lnTo>
                  <a:lnTo>
                    <a:pt x="19" y="141"/>
                  </a:lnTo>
                  <a:lnTo>
                    <a:pt x="27" y="198"/>
                  </a:lnTo>
                  <a:lnTo>
                    <a:pt x="36" y="257"/>
                  </a:lnTo>
                  <a:lnTo>
                    <a:pt x="45" y="314"/>
                  </a:lnTo>
                  <a:lnTo>
                    <a:pt x="54" y="372"/>
                  </a:lnTo>
                  <a:lnTo>
                    <a:pt x="63" y="429"/>
                  </a:lnTo>
                  <a:lnTo>
                    <a:pt x="71" y="488"/>
                  </a:lnTo>
                  <a:lnTo>
                    <a:pt x="80" y="545"/>
                  </a:lnTo>
                  <a:lnTo>
                    <a:pt x="90" y="603"/>
                  </a:lnTo>
                  <a:lnTo>
                    <a:pt x="99" y="661"/>
                  </a:lnTo>
                  <a:lnTo>
                    <a:pt x="108" y="719"/>
                  </a:lnTo>
                  <a:lnTo>
                    <a:pt x="117" y="776"/>
                  </a:lnTo>
                  <a:lnTo>
                    <a:pt x="125" y="835"/>
                  </a:lnTo>
                  <a:lnTo>
                    <a:pt x="134" y="892"/>
                  </a:lnTo>
                  <a:lnTo>
                    <a:pt x="143" y="950"/>
                  </a:lnTo>
                  <a:lnTo>
                    <a:pt x="152" y="1007"/>
                  </a:lnTo>
                  <a:lnTo>
                    <a:pt x="162" y="1066"/>
                  </a:lnTo>
                  <a:lnTo>
                    <a:pt x="171" y="1123"/>
                  </a:lnTo>
                  <a:lnTo>
                    <a:pt x="180" y="1181"/>
                  </a:lnTo>
                  <a:lnTo>
                    <a:pt x="188" y="1239"/>
                  </a:lnTo>
                  <a:lnTo>
                    <a:pt x="197" y="1297"/>
                  </a:lnTo>
                  <a:lnTo>
                    <a:pt x="206" y="1354"/>
                  </a:lnTo>
                  <a:lnTo>
                    <a:pt x="215" y="1412"/>
                  </a:lnTo>
                  <a:lnTo>
                    <a:pt x="225" y="1470"/>
                  </a:lnTo>
                  <a:lnTo>
                    <a:pt x="234" y="1528"/>
                  </a:lnTo>
                  <a:lnTo>
                    <a:pt x="243" y="1585"/>
                  </a:lnTo>
                  <a:lnTo>
                    <a:pt x="252" y="1644"/>
                  </a:lnTo>
                  <a:lnTo>
                    <a:pt x="260" y="1701"/>
                  </a:lnTo>
                  <a:lnTo>
                    <a:pt x="269" y="1759"/>
                  </a:lnTo>
                  <a:lnTo>
                    <a:pt x="278" y="1816"/>
                  </a:lnTo>
                  <a:lnTo>
                    <a:pt x="287" y="1875"/>
                  </a:lnTo>
                  <a:lnTo>
                    <a:pt x="331" y="1868"/>
                  </a:lnTo>
                  <a:lnTo>
                    <a:pt x="322" y="1810"/>
                  </a:lnTo>
                  <a:lnTo>
                    <a:pt x="313" y="1752"/>
                  </a:lnTo>
                  <a:lnTo>
                    <a:pt x="303" y="1694"/>
                  </a:lnTo>
                  <a:lnTo>
                    <a:pt x="295" y="1637"/>
                  </a:lnTo>
                  <a:lnTo>
                    <a:pt x="286" y="1578"/>
                  </a:lnTo>
                  <a:lnTo>
                    <a:pt x="277" y="1521"/>
                  </a:lnTo>
                  <a:lnTo>
                    <a:pt x="268" y="1463"/>
                  </a:lnTo>
                  <a:lnTo>
                    <a:pt x="259" y="1406"/>
                  </a:lnTo>
                  <a:lnTo>
                    <a:pt x="250" y="1347"/>
                  </a:lnTo>
                  <a:lnTo>
                    <a:pt x="241" y="1290"/>
                  </a:lnTo>
                  <a:lnTo>
                    <a:pt x="231" y="1232"/>
                  </a:lnTo>
                  <a:lnTo>
                    <a:pt x="223" y="1174"/>
                  </a:lnTo>
                  <a:lnTo>
                    <a:pt x="214" y="1116"/>
                  </a:lnTo>
                  <a:lnTo>
                    <a:pt x="205" y="1059"/>
                  </a:lnTo>
                  <a:lnTo>
                    <a:pt x="196" y="1000"/>
                  </a:lnTo>
                  <a:lnTo>
                    <a:pt x="187" y="943"/>
                  </a:lnTo>
                  <a:lnTo>
                    <a:pt x="178" y="885"/>
                  </a:lnTo>
                  <a:lnTo>
                    <a:pt x="168" y="828"/>
                  </a:lnTo>
                  <a:lnTo>
                    <a:pt x="160" y="769"/>
                  </a:lnTo>
                  <a:lnTo>
                    <a:pt x="151" y="712"/>
                  </a:lnTo>
                  <a:lnTo>
                    <a:pt x="142" y="654"/>
                  </a:lnTo>
                  <a:lnTo>
                    <a:pt x="133" y="597"/>
                  </a:lnTo>
                  <a:lnTo>
                    <a:pt x="124" y="538"/>
                  </a:lnTo>
                  <a:lnTo>
                    <a:pt x="115" y="481"/>
                  </a:lnTo>
                  <a:lnTo>
                    <a:pt x="107" y="423"/>
                  </a:lnTo>
                  <a:lnTo>
                    <a:pt x="98" y="365"/>
                  </a:lnTo>
                  <a:lnTo>
                    <a:pt x="88" y="307"/>
                  </a:lnTo>
                  <a:lnTo>
                    <a:pt x="79" y="250"/>
                  </a:lnTo>
                  <a:lnTo>
                    <a:pt x="70" y="191"/>
                  </a:lnTo>
                  <a:lnTo>
                    <a:pt x="62" y="134"/>
                  </a:lnTo>
                  <a:lnTo>
                    <a:pt x="53" y="76"/>
                  </a:lnTo>
                  <a:lnTo>
                    <a:pt x="44" y="19"/>
                  </a:lnTo>
                  <a:lnTo>
                    <a:pt x="19" y="0"/>
                  </a:lnTo>
                  <a:lnTo>
                    <a:pt x="25" y="44"/>
                  </a:lnTo>
                  <a:close/>
                </a:path>
              </a:pathLst>
            </a:custGeom>
            <a:solidFill>
              <a:srgbClr val="000000"/>
            </a:solidFill>
            <a:ln w="9525">
              <a:noFill/>
              <a:round/>
              <a:headEnd/>
              <a:tailEnd/>
            </a:ln>
          </p:spPr>
          <p:txBody>
            <a:bodyPr wrap="none" anchor="ctr"/>
            <a:lstStyle/>
            <a:p>
              <a:endParaRPr lang="pt-BR"/>
            </a:p>
          </p:txBody>
        </p:sp>
        <p:sp>
          <p:nvSpPr>
            <p:cNvPr id="54" name="Freeform 56"/>
            <p:cNvSpPr>
              <a:spLocks noChangeArrowheads="1"/>
            </p:cNvSpPr>
            <p:nvPr/>
          </p:nvSpPr>
          <p:spPr bwMode="auto">
            <a:xfrm>
              <a:off x="4715" y="2666"/>
              <a:ext cx="133" cy="30"/>
            </a:xfrm>
            <a:custGeom>
              <a:avLst/>
              <a:gdLst>
                <a:gd name="T0" fmla="*/ 13 w 426"/>
                <a:gd name="T1" fmla="*/ 24 h 106"/>
                <a:gd name="T2" fmla="*/ 8 w 426"/>
                <a:gd name="T3" fmla="*/ 30 h 106"/>
                <a:gd name="T4" fmla="*/ 16 w 426"/>
                <a:gd name="T5" fmla="*/ 29 h 106"/>
                <a:gd name="T6" fmla="*/ 23 w 426"/>
                <a:gd name="T7" fmla="*/ 28 h 106"/>
                <a:gd name="T8" fmla="*/ 31 w 426"/>
                <a:gd name="T9" fmla="*/ 27 h 106"/>
                <a:gd name="T10" fmla="*/ 39 w 426"/>
                <a:gd name="T11" fmla="*/ 25 h 106"/>
                <a:gd name="T12" fmla="*/ 47 w 426"/>
                <a:gd name="T13" fmla="*/ 24 h 106"/>
                <a:gd name="T14" fmla="*/ 55 w 426"/>
                <a:gd name="T15" fmla="*/ 23 h 106"/>
                <a:gd name="T16" fmla="*/ 63 w 426"/>
                <a:gd name="T17" fmla="*/ 22 h 106"/>
                <a:gd name="T18" fmla="*/ 71 w 426"/>
                <a:gd name="T19" fmla="*/ 21 h 106"/>
                <a:gd name="T20" fmla="*/ 78 w 426"/>
                <a:gd name="T21" fmla="*/ 20 h 106"/>
                <a:gd name="T22" fmla="*/ 86 w 426"/>
                <a:gd name="T23" fmla="*/ 19 h 106"/>
                <a:gd name="T24" fmla="*/ 94 w 426"/>
                <a:gd name="T25" fmla="*/ 18 h 106"/>
                <a:gd name="T26" fmla="*/ 102 w 426"/>
                <a:gd name="T27" fmla="*/ 17 h 106"/>
                <a:gd name="T28" fmla="*/ 110 w 426"/>
                <a:gd name="T29" fmla="*/ 16 h 106"/>
                <a:gd name="T30" fmla="*/ 117 w 426"/>
                <a:gd name="T31" fmla="*/ 15 h 106"/>
                <a:gd name="T32" fmla="*/ 125 w 426"/>
                <a:gd name="T33" fmla="*/ 13 h 106"/>
                <a:gd name="T34" fmla="*/ 133 w 426"/>
                <a:gd name="T35" fmla="*/ 12 h 106"/>
                <a:gd name="T36" fmla="*/ 131 w 426"/>
                <a:gd name="T37" fmla="*/ 0 h 106"/>
                <a:gd name="T38" fmla="*/ 123 w 426"/>
                <a:gd name="T39" fmla="*/ 1 h 106"/>
                <a:gd name="T40" fmla="*/ 115 w 426"/>
                <a:gd name="T41" fmla="*/ 2 h 106"/>
                <a:gd name="T42" fmla="*/ 107 w 426"/>
                <a:gd name="T43" fmla="*/ 3 h 106"/>
                <a:gd name="T44" fmla="*/ 100 w 426"/>
                <a:gd name="T45" fmla="*/ 4 h 106"/>
                <a:gd name="T46" fmla="*/ 92 w 426"/>
                <a:gd name="T47" fmla="*/ 6 h 106"/>
                <a:gd name="T48" fmla="*/ 84 w 426"/>
                <a:gd name="T49" fmla="*/ 7 h 106"/>
                <a:gd name="T50" fmla="*/ 76 w 426"/>
                <a:gd name="T51" fmla="*/ 8 h 106"/>
                <a:gd name="T52" fmla="*/ 68 w 426"/>
                <a:gd name="T53" fmla="*/ 9 h 106"/>
                <a:gd name="T54" fmla="*/ 61 w 426"/>
                <a:gd name="T55" fmla="*/ 10 h 106"/>
                <a:gd name="T56" fmla="*/ 53 w 426"/>
                <a:gd name="T57" fmla="*/ 11 h 106"/>
                <a:gd name="T58" fmla="*/ 45 w 426"/>
                <a:gd name="T59" fmla="*/ 12 h 106"/>
                <a:gd name="T60" fmla="*/ 37 w 426"/>
                <a:gd name="T61" fmla="*/ 13 h 106"/>
                <a:gd name="T62" fmla="*/ 29 w 426"/>
                <a:gd name="T63" fmla="*/ 14 h 106"/>
                <a:gd name="T64" fmla="*/ 21 w 426"/>
                <a:gd name="T65" fmla="*/ 15 h 106"/>
                <a:gd name="T66" fmla="*/ 13 w 426"/>
                <a:gd name="T67" fmla="*/ 17 h 106"/>
                <a:gd name="T68" fmla="*/ 6 w 426"/>
                <a:gd name="T69" fmla="*/ 18 h 106"/>
                <a:gd name="T70" fmla="*/ 0 w 426"/>
                <a:gd name="T71" fmla="*/ 24 h 106"/>
                <a:gd name="T72" fmla="*/ 13 w 426"/>
                <a:gd name="T73" fmla="*/ 24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6"/>
                <a:gd name="T112" fmla="*/ 0 h 106"/>
                <a:gd name="T113" fmla="*/ 426 w 426"/>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6" h="106">
                  <a:moveTo>
                    <a:pt x="43" y="84"/>
                  </a:moveTo>
                  <a:lnTo>
                    <a:pt x="25" y="106"/>
                  </a:lnTo>
                  <a:lnTo>
                    <a:pt x="50" y="102"/>
                  </a:lnTo>
                  <a:lnTo>
                    <a:pt x="75" y="98"/>
                  </a:lnTo>
                  <a:lnTo>
                    <a:pt x="100" y="94"/>
                  </a:lnTo>
                  <a:lnTo>
                    <a:pt x="126" y="90"/>
                  </a:lnTo>
                  <a:lnTo>
                    <a:pt x="151" y="86"/>
                  </a:lnTo>
                  <a:lnTo>
                    <a:pt x="176" y="83"/>
                  </a:lnTo>
                  <a:lnTo>
                    <a:pt x="201" y="78"/>
                  </a:lnTo>
                  <a:lnTo>
                    <a:pt x="226" y="75"/>
                  </a:lnTo>
                  <a:lnTo>
                    <a:pt x="250" y="71"/>
                  </a:lnTo>
                  <a:lnTo>
                    <a:pt x="275" y="67"/>
                  </a:lnTo>
                  <a:lnTo>
                    <a:pt x="301" y="63"/>
                  </a:lnTo>
                  <a:lnTo>
                    <a:pt x="326" y="59"/>
                  </a:lnTo>
                  <a:lnTo>
                    <a:pt x="351" y="55"/>
                  </a:lnTo>
                  <a:lnTo>
                    <a:pt x="376" y="52"/>
                  </a:lnTo>
                  <a:lnTo>
                    <a:pt x="401" y="47"/>
                  </a:lnTo>
                  <a:lnTo>
                    <a:pt x="426" y="44"/>
                  </a:lnTo>
                  <a:lnTo>
                    <a:pt x="420" y="0"/>
                  </a:lnTo>
                  <a:lnTo>
                    <a:pt x="394" y="4"/>
                  </a:lnTo>
                  <a:lnTo>
                    <a:pt x="369" y="8"/>
                  </a:lnTo>
                  <a:lnTo>
                    <a:pt x="344" y="12"/>
                  </a:lnTo>
                  <a:lnTo>
                    <a:pt x="319" y="15"/>
                  </a:lnTo>
                  <a:lnTo>
                    <a:pt x="294" y="20"/>
                  </a:lnTo>
                  <a:lnTo>
                    <a:pt x="269" y="23"/>
                  </a:lnTo>
                  <a:lnTo>
                    <a:pt x="243" y="28"/>
                  </a:lnTo>
                  <a:lnTo>
                    <a:pt x="219" y="31"/>
                  </a:lnTo>
                  <a:lnTo>
                    <a:pt x="194" y="35"/>
                  </a:lnTo>
                  <a:lnTo>
                    <a:pt x="169" y="39"/>
                  </a:lnTo>
                  <a:lnTo>
                    <a:pt x="144" y="43"/>
                  </a:lnTo>
                  <a:lnTo>
                    <a:pt x="119" y="46"/>
                  </a:lnTo>
                  <a:lnTo>
                    <a:pt x="94" y="51"/>
                  </a:lnTo>
                  <a:lnTo>
                    <a:pt x="68" y="54"/>
                  </a:lnTo>
                  <a:lnTo>
                    <a:pt x="43" y="59"/>
                  </a:lnTo>
                  <a:lnTo>
                    <a:pt x="18" y="62"/>
                  </a:lnTo>
                  <a:lnTo>
                    <a:pt x="0" y="84"/>
                  </a:lnTo>
                  <a:lnTo>
                    <a:pt x="43" y="84"/>
                  </a:lnTo>
                  <a:close/>
                </a:path>
              </a:pathLst>
            </a:custGeom>
            <a:solidFill>
              <a:srgbClr val="000000"/>
            </a:solidFill>
            <a:ln w="9525">
              <a:noFill/>
              <a:round/>
              <a:headEnd/>
              <a:tailEnd/>
            </a:ln>
          </p:spPr>
          <p:txBody>
            <a:bodyPr wrap="none" anchor="ctr"/>
            <a:lstStyle/>
            <a:p>
              <a:endParaRPr lang="pt-BR"/>
            </a:p>
          </p:txBody>
        </p:sp>
        <p:sp>
          <p:nvSpPr>
            <p:cNvPr id="55" name="Freeform 57"/>
            <p:cNvSpPr>
              <a:spLocks noChangeArrowheads="1"/>
            </p:cNvSpPr>
            <p:nvPr/>
          </p:nvSpPr>
          <p:spPr bwMode="auto">
            <a:xfrm>
              <a:off x="4737" y="2684"/>
              <a:ext cx="65" cy="110"/>
            </a:xfrm>
            <a:custGeom>
              <a:avLst/>
              <a:gdLst>
                <a:gd name="T0" fmla="*/ 54 w 209"/>
                <a:gd name="T1" fmla="*/ 107 h 372"/>
                <a:gd name="T2" fmla="*/ 58 w 209"/>
                <a:gd name="T3" fmla="*/ 97 h 372"/>
                <a:gd name="T4" fmla="*/ 60 w 209"/>
                <a:gd name="T5" fmla="*/ 86 h 372"/>
                <a:gd name="T6" fmla="*/ 63 w 209"/>
                <a:gd name="T7" fmla="*/ 76 h 372"/>
                <a:gd name="T8" fmla="*/ 64 w 209"/>
                <a:gd name="T9" fmla="*/ 66 h 372"/>
                <a:gd name="T10" fmla="*/ 65 w 209"/>
                <a:gd name="T11" fmla="*/ 56 h 372"/>
                <a:gd name="T12" fmla="*/ 65 w 209"/>
                <a:gd name="T13" fmla="*/ 46 h 372"/>
                <a:gd name="T14" fmla="*/ 65 w 209"/>
                <a:gd name="T15" fmla="*/ 37 h 372"/>
                <a:gd name="T16" fmla="*/ 64 w 209"/>
                <a:gd name="T17" fmla="*/ 27 h 372"/>
                <a:gd name="T18" fmla="*/ 60 w 209"/>
                <a:gd name="T19" fmla="*/ 24 h 372"/>
                <a:gd name="T20" fmla="*/ 57 w 209"/>
                <a:gd name="T21" fmla="*/ 21 h 372"/>
                <a:gd name="T22" fmla="*/ 53 w 209"/>
                <a:gd name="T23" fmla="*/ 17 h 372"/>
                <a:gd name="T24" fmla="*/ 50 w 209"/>
                <a:gd name="T25" fmla="*/ 14 h 372"/>
                <a:gd name="T26" fmla="*/ 46 w 209"/>
                <a:gd name="T27" fmla="*/ 10 h 372"/>
                <a:gd name="T28" fmla="*/ 42 w 209"/>
                <a:gd name="T29" fmla="*/ 7 h 372"/>
                <a:gd name="T30" fmla="*/ 39 w 209"/>
                <a:gd name="T31" fmla="*/ 4 h 372"/>
                <a:gd name="T32" fmla="*/ 35 w 209"/>
                <a:gd name="T33" fmla="*/ 0 h 372"/>
                <a:gd name="T34" fmla="*/ 31 w 209"/>
                <a:gd name="T35" fmla="*/ 3 h 372"/>
                <a:gd name="T36" fmla="*/ 26 w 209"/>
                <a:gd name="T37" fmla="*/ 6 h 372"/>
                <a:gd name="T38" fmla="*/ 22 w 209"/>
                <a:gd name="T39" fmla="*/ 9 h 372"/>
                <a:gd name="T40" fmla="*/ 18 w 209"/>
                <a:gd name="T41" fmla="*/ 12 h 372"/>
                <a:gd name="T42" fmla="*/ 13 w 209"/>
                <a:gd name="T43" fmla="*/ 15 h 372"/>
                <a:gd name="T44" fmla="*/ 9 w 209"/>
                <a:gd name="T45" fmla="*/ 18 h 372"/>
                <a:gd name="T46" fmla="*/ 4 w 209"/>
                <a:gd name="T47" fmla="*/ 21 h 372"/>
                <a:gd name="T48" fmla="*/ 0 w 209"/>
                <a:gd name="T49" fmla="*/ 25 h 372"/>
                <a:gd name="T50" fmla="*/ 1 w 209"/>
                <a:gd name="T51" fmla="*/ 35 h 372"/>
                <a:gd name="T52" fmla="*/ 2 w 209"/>
                <a:gd name="T53" fmla="*/ 45 h 372"/>
                <a:gd name="T54" fmla="*/ 5 w 209"/>
                <a:gd name="T55" fmla="*/ 56 h 372"/>
                <a:gd name="T56" fmla="*/ 7 w 209"/>
                <a:gd name="T57" fmla="*/ 66 h 372"/>
                <a:gd name="T58" fmla="*/ 11 w 209"/>
                <a:gd name="T59" fmla="*/ 77 h 372"/>
                <a:gd name="T60" fmla="*/ 15 w 209"/>
                <a:gd name="T61" fmla="*/ 88 h 372"/>
                <a:gd name="T62" fmla="*/ 19 w 209"/>
                <a:gd name="T63" fmla="*/ 99 h 372"/>
                <a:gd name="T64" fmla="*/ 22 w 209"/>
                <a:gd name="T65" fmla="*/ 110 h 372"/>
                <a:gd name="T66" fmla="*/ 54 w 209"/>
                <a:gd name="T67" fmla="*/ 107 h 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9"/>
                <a:gd name="T103" fmla="*/ 0 h 372"/>
                <a:gd name="T104" fmla="*/ 209 w 209"/>
                <a:gd name="T105" fmla="*/ 372 h 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9" h="372">
                  <a:moveTo>
                    <a:pt x="175" y="362"/>
                  </a:moveTo>
                  <a:lnTo>
                    <a:pt x="185" y="328"/>
                  </a:lnTo>
                  <a:lnTo>
                    <a:pt x="194" y="292"/>
                  </a:lnTo>
                  <a:lnTo>
                    <a:pt x="201" y="258"/>
                  </a:lnTo>
                  <a:lnTo>
                    <a:pt x="206" y="223"/>
                  </a:lnTo>
                  <a:lnTo>
                    <a:pt x="209" y="190"/>
                  </a:lnTo>
                  <a:lnTo>
                    <a:pt x="209" y="157"/>
                  </a:lnTo>
                  <a:lnTo>
                    <a:pt x="209" y="125"/>
                  </a:lnTo>
                  <a:lnTo>
                    <a:pt x="206" y="93"/>
                  </a:lnTo>
                  <a:lnTo>
                    <a:pt x="194" y="81"/>
                  </a:lnTo>
                  <a:lnTo>
                    <a:pt x="183" y="70"/>
                  </a:lnTo>
                  <a:lnTo>
                    <a:pt x="172" y="59"/>
                  </a:lnTo>
                  <a:lnTo>
                    <a:pt x="160" y="46"/>
                  </a:lnTo>
                  <a:lnTo>
                    <a:pt x="148" y="35"/>
                  </a:lnTo>
                  <a:lnTo>
                    <a:pt x="136" y="23"/>
                  </a:lnTo>
                  <a:lnTo>
                    <a:pt x="125" y="12"/>
                  </a:lnTo>
                  <a:lnTo>
                    <a:pt x="113" y="0"/>
                  </a:lnTo>
                  <a:lnTo>
                    <a:pt x="100" y="11"/>
                  </a:lnTo>
                  <a:lnTo>
                    <a:pt x="85" y="21"/>
                  </a:lnTo>
                  <a:lnTo>
                    <a:pt x="71" y="31"/>
                  </a:lnTo>
                  <a:lnTo>
                    <a:pt x="57" y="41"/>
                  </a:lnTo>
                  <a:lnTo>
                    <a:pt x="42" y="52"/>
                  </a:lnTo>
                  <a:lnTo>
                    <a:pt x="29" y="62"/>
                  </a:lnTo>
                  <a:lnTo>
                    <a:pt x="14" y="72"/>
                  </a:lnTo>
                  <a:lnTo>
                    <a:pt x="0" y="83"/>
                  </a:lnTo>
                  <a:lnTo>
                    <a:pt x="2" y="118"/>
                  </a:lnTo>
                  <a:lnTo>
                    <a:pt x="7" y="152"/>
                  </a:lnTo>
                  <a:lnTo>
                    <a:pt x="15" y="188"/>
                  </a:lnTo>
                  <a:lnTo>
                    <a:pt x="24" y="223"/>
                  </a:lnTo>
                  <a:lnTo>
                    <a:pt x="35" y="260"/>
                  </a:lnTo>
                  <a:lnTo>
                    <a:pt x="48" y="297"/>
                  </a:lnTo>
                  <a:lnTo>
                    <a:pt x="61" y="334"/>
                  </a:lnTo>
                  <a:lnTo>
                    <a:pt x="72" y="372"/>
                  </a:lnTo>
                  <a:lnTo>
                    <a:pt x="175" y="362"/>
                  </a:lnTo>
                  <a:close/>
                </a:path>
              </a:pathLst>
            </a:custGeom>
            <a:solidFill>
              <a:srgbClr val="669933"/>
            </a:solidFill>
            <a:ln w="9525">
              <a:noFill/>
              <a:round/>
              <a:headEnd/>
              <a:tailEnd/>
            </a:ln>
          </p:spPr>
          <p:txBody>
            <a:bodyPr wrap="none" anchor="ctr"/>
            <a:lstStyle/>
            <a:p>
              <a:endParaRPr lang="pt-BR"/>
            </a:p>
          </p:txBody>
        </p:sp>
        <p:sp>
          <p:nvSpPr>
            <p:cNvPr id="56" name="Freeform 58"/>
            <p:cNvSpPr>
              <a:spLocks noChangeArrowheads="1"/>
            </p:cNvSpPr>
            <p:nvPr/>
          </p:nvSpPr>
          <p:spPr bwMode="auto">
            <a:xfrm>
              <a:off x="4786" y="2707"/>
              <a:ext cx="25" cy="85"/>
            </a:xfrm>
            <a:custGeom>
              <a:avLst/>
              <a:gdLst>
                <a:gd name="T0" fmla="*/ 12 w 78"/>
                <a:gd name="T1" fmla="*/ 9 h 292"/>
                <a:gd name="T2" fmla="*/ 10 w 78"/>
                <a:gd name="T3" fmla="*/ 5 h 292"/>
                <a:gd name="T4" fmla="*/ 10 w 78"/>
                <a:gd name="T5" fmla="*/ 10 h 292"/>
                <a:gd name="T6" fmla="*/ 11 w 78"/>
                <a:gd name="T7" fmla="*/ 14 h 292"/>
                <a:gd name="T8" fmla="*/ 10 w 78"/>
                <a:gd name="T9" fmla="*/ 19 h 292"/>
                <a:gd name="T10" fmla="*/ 10 w 78"/>
                <a:gd name="T11" fmla="*/ 23 h 292"/>
                <a:gd name="T12" fmla="*/ 10 w 78"/>
                <a:gd name="T13" fmla="*/ 28 h 292"/>
                <a:gd name="T14" fmla="*/ 11 w 78"/>
                <a:gd name="T15" fmla="*/ 33 h 292"/>
                <a:gd name="T16" fmla="*/ 10 w 78"/>
                <a:gd name="T17" fmla="*/ 37 h 292"/>
                <a:gd name="T18" fmla="*/ 10 w 78"/>
                <a:gd name="T19" fmla="*/ 42 h 292"/>
                <a:gd name="T20" fmla="*/ 9 w 78"/>
                <a:gd name="T21" fmla="*/ 47 h 292"/>
                <a:gd name="T22" fmla="*/ 8 w 78"/>
                <a:gd name="T23" fmla="*/ 52 h 292"/>
                <a:gd name="T24" fmla="*/ 7 w 78"/>
                <a:gd name="T25" fmla="*/ 56 h 292"/>
                <a:gd name="T26" fmla="*/ 6 w 78"/>
                <a:gd name="T27" fmla="*/ 61 h 292"/>
                <a:gd name="T28" fmla="*/ 4 w 78"/>
                <a:gd name="T29" fmla="*/ 66 h 292"/>
                <a:gd name="T30" fmla="*/ 3 w 78"/>
                <a:gd name="T31" fmla="*/ 71 h 292"/>
                <a:gd name="T32" fmla="*/ 2 w 78"/>
                <a:gd name="T33" fmla="*/ 76 h 292"/>
                <a:gd name="T34" fmla="*/ 0 w 78"/>
                <a:gd name="T35" fmla="*/ 81 h 292"/>
                <a:gd name="T36" fmla="*/ 13 w 78"/>
                <a:gd name="T37" fmla="*/ 85 h 292"/>
                <a:gd name="T38" fmla="*/ 15 w 78"/>
                <a:gd name="T39" fmla="*/ 80 h 292"/>
                <a:gd name="T40" fmla="*/ 17 w 78"/>
                <a:gd name="T41" fmla="*/ 75 h 292"/>
                <a:gd name="T42" fmla="*/ 19 w 78"/>
                <a:gd name="T43" fmla="*/ 69 h 292"/>
                <a:gd name="T44" fmla="*/ 20 w 78"/>
                <a:gd name="T45" fmla="*/ 64 h 292"/>
                <a:gd name="T46" fmla="*/ 21 w 78"/>
                <a:gd name="T47" fmla="*/ 59 h 292"/>
                <a:gd name="T48" fmla="*/ 22 w 78"/>
                <a:gd name="T49" fmla="*/ 54 h 292"/>
                <a:gd name="T50" fmla="*/ 23 w 78"/>
                <a:gd name="T51" fmla="*/ 49 h 292"/>
                <a:gd name="T52" fmla="*/ 24 w 78"/>
                <a:gd name="T53" fmla="*/ 43 h 292"/>
                <a:gd name="T54" fmla="*/ 24 w 78"/>
                <a:gd name="T55" fmla="*/ 39 h 292"/>
                <a:gd name="T56" fmla="*/ 25 w 78"/>
                <a:gd name="T57" fmla="*/ 33 h 292"/>
                <a:gd name="T58" fmla="*/ 25 w 78"/>
                <a:gd name="T59" fmla="*/ 28 h 292"/>
                <a:gd name="T60" fmla="*/ 25 w 78"/>
                <a:gd name="T61" fmla="*/ 23 h 292"/>
                <a:gd name="T62" fmla="*/ 25 w 78"/>
                <a:gd name="T63" fmla="*/ 19 h 292"/>
                <a:gd name="T64" fmla="*/ 25 w 78"/>
                <a:gd name="T65" fmla="*/ 14 h 292"/>
                <a:gd name="T66" fmla="*/ 24 w 78"/>
                <a:gd name="T67" fmla="*/ 9 h 292"/>
                <a:gd name="T68" fmla="*/ 24 w 78"/>
                <a:gd name="T69" fmla="*/ 4 h 292"/>
                <a:gd name="T70" fmla="*/ 22 w 78"/>
                <a:gd name="T71" fmla="*/ 0 h 292"/>
                <a:gd name="T72" fmla="*/ 12 w 78"/>
                <a:gd name="T73" fmla="*/ 9 h 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292"/>
                <a:gd name="T113" fmla="*/ 78 w 78"/>
                <a:gd name="T114" fmla="*/ 292 h 2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292">
                  <a:moveTo>
                    <a:pt x="36" y="32"/>
                  </a:moveTo>
                  <a:lnTo>
                    <a:pt x="30" y="18"/>
                  </a:lnTo>
                  <a:lnTo>
                    <a:pt x="31" y="34"/>
                  </a:lnTo>
                  <a:lnTo>
                    <a:pt x="34" y="49"/>
                  </a:lnTo>
                  <a:lnTo>
                    <a:pt x="32" y="64"/>
                  </a:lnTo>
                  <a:lnTo>
                    <a:pt x="32" y="80"/>
                  </a:lnTo>
                  <a:lnTo>
                    <a:pt x="32" y="97"/>
                  </a:lnTo>
                  <a:lnTo>
                    <a:pt x="34" y="112"/>
                  </a:lnTo>
                  <a:lnTo>
                    <a:pt x="31" y="128"/>
                  </a:lnTo>
                  <a:lnTo>
                    <a:pt x="30" y="144"/>
                  </a:lnTo>
                  <a:lnTo>
                    <a:pt x="28" y="160"/>
                  </a:lnTo>
                  <a:lnTo>
                    <a:pt x="26" y="177"/>
                  </a:lnTo>
                  <a:lnTo>
                    <a:pt x="22" y="193"/>
                  </a:lnTo>
                  <a:lnTo>
                    <a:pt x="19" y="210"/>
                  </a:lnTo>
                  <a:lnTo>
                    <a:pt x="14" y="226"/>
                  </a:lnTo>
                  <a:lnTo>
                    <a:pt x="10" y="245"/>
                  </a:lnTo>
                  <a:lnTo>
                    <a:pt x="5" y="261"/>
                  </a:lnTo>
                  <a:lnTo>
                    <a:pt x="0" y="278"/>
                  </a:lnTo>
                  <a:lnTo>
                    <a:pt x="42" y="292"/>
                  </a:lnTo>
                  <a:lnTo>
                    <a:pt x="48" y="275"/>
                  </a:lnTo>
                  <a:lnTo>
                    <a:pt x="53" y="256"/>
                  </a:lnTo>
                  <a:lnTo>
                    <a:pt x="58" y="238"/>
                  </a:lnTo>
                  <a:lnTo>
                    <a:pt x="62" y="220"/>
                  </a:lnTo>
                  <a:lnTo>
                    <a:pt x="66" y="202"/>
                  </a:lnTo>
                  <a:lnTo>
                    <a:pt x="69" y="184"/>
                  </a:lnTo>
                  <a:lnTo>
                    <a:pt x="71" y="167"/>
                  </a:lnTo>
                  <a:lnTo>
                    <a:pt x="74" y="149"/>
                  </a:lnTo>
                  <a:lnTo>
                    <a:pt x="75" y="133"/>
                  </a:lnTo>
                  <a:lnTo>
                    <a:pt x="77" y="114"/>
                  </a:lnTo>
                  <a:lnTo>
                    <a:pt x="78" y="97"/>
                  </a:lnTo>
                  <a:lnTo>
                    <a:pt x="78" y="80"/>
                  </a:lnTo>
                  <a:lnTo>
                    <a:pt x="78" y="64"/>
                  </a:lnTo>
                  <a:lnTo>
                    <a:pt x="77" y="47"/>
                  </a:lnTo>
                  <a:lnTo>
                    <a:pt x="75" y="30"/>
                  </a:lnTo>
                  <a:lnTo>
                    <a:pt x="74" y="14"/>
                  </a:lnTo>
                  <a:lnTo>
                    <a:pt x="68" y="0"/>
                  </a:lnTo>
                  <a:lnTo>
                    <a:pt x="36" y="32"/>
                  </a:lnTo>
                  <a:close/>
                </a:path>
              </a:pathLst>
            </a:custGeom>
            <a:solidFill>
              <a:srgbClr val="000000"/>
            </a:solidFill>
            <a:ln w="9525">
              <a:noFill/>
              <a:round/>
              <a:headEnd/>
              <a:tailEnd/>
            </a:ln>
          </p:spPr>
          <p:txBody>
            <a:bodyPr wrap="none" anchor="ctr"/>
            <a:lstStyle/>
            <a:p>
              <a:endParaRPr lang="pt-BR"/>
            </a:p>
          </p:txBody>
        </p:sp>
        <p:sp>
          <p:nvSpPr>
            <p:cNvPr id="57" name="Freeform 59"/>
            <p:cNvSpPr>
              <a:spLocks noChangeArrowheads="1"/>
            </p:cNvSpPr>
            <p:nvPr/>
          </p:nvSpPr>
          <p:spPr bwMode="auto">
            <a:xfrm>
              <a:off x="4769" y="2679"/>
              <a:ext cx="37" cy="38"/>
            </a:xfrm>
            <a:custGeom>
              <a:avLst/>
              <a:gdLst>
                <a:gd name="T0" fmla="*/ 9 w 125"/>
                <a:gd name="T1" fmla="*/ 11 h 127"/>
                <a:gd name="T2" fmla="*/ 0 w 125"/>
                <a:gd name="T3" fmla="*/ 10 h 127"/>
                <a:gd name="T4" fmla="*/ 4 w 125"/>
                <a:gd name="T5" fmla="*/ 14 h 127"/>
                <a:gd name="T6" fmla="*/ 7 w 125"/>
                <a:gd name="T7" fmla="*/ 17 h 127"/>
                <a:gd name="T8" fmla="*/ 11 w 125"/>
                <a:gd name="T9" fmla="*/ 21 h 127"/>
                <a:gd name="T10" fmla="*/ 14 w 125"/>
                <a:gd name="T11" fmla="*/ 24 h 127"/>
                <a:gd name="T12" fmla="*/ 17 w 125"/>
                <a:gd name="T13" fmla="*/ 27 h 127"/>
                <a:gd name="T14" fmla="*/ 21 w 125"/>
                <a:gd name="T15" fmla="*/ 31 h 127"/>
                <a:gd name="T16" fmla="*/ 24 w 125"/>
                <a:gd name="T17" fmla="*/ 34 h 127"/>
                <a:gd name="T18" fmla="*/ 28 w 125"/>
                <a:gd name="T19" fmla="*/ 38 h 127"/>
                <a:gd name="T20" fmla="*/ 37 w 125"/>
                <a:gd name="T21" fmla="*/ 28 h 127"/>
                <a:gd name="T22" fmla="*/ 33 w 125"/>
                <a:gd name="T23" fmla="*/ 25 h 127"/>
                <a:gd name="T24" fmla="*/ 30 w 125"/>
                <a:gd name="T25" fmla="*/ 22 h 127"/>
                <a:gd name="T26" fmla="*/ 27 w 125"/>
                <a:gd name="T27" fmla="*/ 19 h 127"/>
                <a:gd name="T28" fmla="*/ 23 w 125"/>
                <a:gd name="T29" fmla="*/ 14 h 127"/>
                <a:gd name="T30" fmla="*/ 19 w 125"/>
                <a:gd name="T31" fmla="*/ 11 h 127"/>
                <a:gd name="T32" fmla="*/ 16 w 125"/>
                <a:gd name="T33" fmla="*/ 7 h 127"/>
                <a:gd name="T34" fmla="*/ 13 w 125"/>
                <a:gd name="T35" fmla="*/ 4 h 127"/>
                <a:gd name="T36" fmla="*/ 9 w 125"/>
                <a:gd name="T37" fmla="*/ 1 h 127"/>
                <a:gd name="T38" fmla="*/ 1 w 125"/>
                <a:gd name="T39" fmla="*/ 0 h 127"/>
                <a:gd name="T40" fmla="*/ 9 w 125"/>
                <a:gd name="T41" fmla="*/ 11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127"/>
                <a:gd name="T65" fmla="*/ 125 w 125"/>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127">
                  <a:moveTo>
                    <a:pt x="29" y="37"/>
                  </a:moveTo>
                  <a:lnTo>
                    <a:pt x="0" y="34"/>
                  </a:lnTo>
                  <a:lnTo>
                    <a:pt x="12" y="46"/>
                  </a:lnTo>
                  <a:lnTo>
                    <a:pt x="23" y="57"/>
                  </a:lnTo>
                  <a:lnTo>
                    <a:pt x="36" y="69"/>
                  </a:lnTo>
                  <a:lnTo>
                    <a:pt x="47" y="80"/>
                  </a:lnTo>
                  <a:lnTo>
                    <a:pt x="59" y="91"/>
                  </a:lnTo>
                  <a:lnTo>
                    <a:pt x="70" y="104"/>
                  </a:lnTo>
                  <a:lnTo>
                    <a:pt x="81" y="115"/>
                  </a:lnTo>
                  <a:lnTo>
                    <a:pt x="93" y="127"/>
                  </a:lnTo>
                  <a:lnTo>
                    <a:pt x="125" y="95"/>
                  </a:lnTo>
                  <a:lnTo>
                    <a:pt x="113" y="83"/>
                  </a:lnTo>
                  <a:lnTo>
                    <a:pt x="102" y="72"/>
                  </a:lnTo>
                  <a:lnTo>
                    <a:pt x="91" y="62"/>
                  </a:lnTo>
                  <a:lnTo>
                    <a:pt x="79" y="48"/>
                  </a:lnTo>
                  <a:lnTo>
                    <a:pt x="65" y="37"/>
                  </a:lnTo>
                  <a:lnTo>
                    <a:pt x="55" y="25"/>
                  </a:lnTo>
                  <a:lnTo>
                    <a:pt x="44" y="14"/>
                  </a:lnTo>
                  <a:lnTo>
                    <a:pt x="32" y="2"/>
                  </a:lnTo>
                  <a:lnTo>
                    <a:pt x="4" y="0"/>
                  </a:lnTo>
                  <a:lnTo>
                    <a:pt x="29" y="37"/>
                  </a:lnTo>
                  <a:close/>
                </a:path>
              </a:pathLst>
            </a:custGeom>
            <a:solidFill>
              <a:srgbClr val="000000"/>
            </a:solidFill>
            <a:ln w="9525">
              <a:noFill/>
              <a:round/>
              <a:headEnd/>
              <a:tailEnd/>
            </a:ln>
          </p:spPr>
          <p:txBody>
            <a:bodyPr wrap="none" anchor="ctr"/>
            <a:lstStyle/>
            <a:p>
              <a:endParaRPr lang="pt-BR"/>
            </a:p>
          </p:txBody>
        </p:sp>
        <p:sp>
          <p:nvSpPr>
            <p:cNvPr id="58" name="Freeform 60"/>
            <p:cNvSpPr>
              <a:spLocks noChangeArrowheads="1"/>
            </p:cNvSpPr>
            <p:nvPr/>
          </p:nvSpPr>
          <p:spPr bwMode="auto">
            <a:xfrm>
              <a:off x="4732" y="2679"/>
              <a:ext cx="45" cy="36"/>
            </a:xfrm>
            <a:custGeom>
              <a:avLst/>
              <a:gdLst>
                <a:gd name="T0" fmla="*/ 13 w 148"/>
                <a:gd name="T1" fmla="*/ 31 h 119"/>
                <a:gd name="T2" fmla="*/ 11 w 148"/>
                <a:gd name="T3" fmla="*/ 36 h 119"/>
                <a:gd name="T4" fmla="*/ 15 w 148"/>
                <a:gd name="T5" fmla="*/ 33 h 119"/>
                <a:gd name="T6" fmla="*/ 19 w 148"/>
                <a:gd name="T7" fmla="*/ 30 h 119"/>
                <a:gd name="T8" fmla="*/ 23 w 148"/>
                <a:gd name="T9" fmla="*/ 27 h 119"/>
                <a:gd name="T10" fmla="*/ 28 w 148"/>
                <a:gd name="T11" fmla="*/ 24 h 119"/>
                <a:gd name="T12" fmla="*/ 33 w 148"/>
                <a:gd name="T13" fmla="*/ 20 h 119"/>
                <a:gd name="T14" fmla="*/ 36 w 148"/>
                <a:gd name="T15" fmla="*/ 17 h 119"/>
                <a:gd name="T16" fmla="*/ 41 w 148"/>
                <a:gd name="T17" fmla="*/ 14 h 119"/>
                <a:gd name="T18" fmla="*/ 45 w 148"/>
                <a:gd name="T19" fmla="*/ 11 h 119"/>
                <a:gd name="T20" fmla="*/ 37 w 148"/>
                <a:gd name="T21" fmla="*/ 0 h 119"/>
                <a:gd name="T22" fmla="*/ 33 w 148"/>
                <a:gd name="T23" fmla="*/ 3 h 119"/>
                <a:gd name="T24" fmla="*/ 29 w 148"/>
                <a:gd name="T25" fmla="*/ 6 h 119"/>
                <a:gd name="T26" fmla="*/ 24 w 148"/>
                <a:gd name="T27" fmla="*/ 9 h 119"/>
                <a:gd name="T28" fmla="*/ 20 w 148"/>
                <a:gd name="T29" fmla="*/ 12 h 119"/>
                <a:gd name="T30" fmla="*/ 16 w 148"/>
                <a:gd name="T31" fmla="*/ 15 h 119"/>
                <a:gd name="T32" fmla="*/ 12 w 148"/>
                <a:gd name="T33" fmla="*/ 19 h 119"/>
                <a:gd name="T34" fmla="*/ 7 w 148"/>
                <a:gd name="T35" fmla="*/ 22 h 119"/>
                <a:gd name="T36" fmla="*/ 3 w 148"/>
                <a:gd name="T37" fmla="*/ 25 h 119"/>
                <a:gd name="T38" fmla="*/ 0 w 148"/>
                <a:gd name="T39" fmla="*/ 31 h 119"/>
                <a:gd name="T40" fmla="*/ 13 w 148"/>
                <a:gd name="T41" fmla="*/ 31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19"/>
                <a:gd name="T65" fmla="*/ 148 w 148"/>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19">
                  <a:moveTo>
                    <a:pt x="44" y="101"/>
                  </a:moveTo>
                  <a:lnTo>
                    <a:pt x="35" y="119"/>
                  </a:lnTo>
                  <a:lnTo>
                    <a:pt x="48" y="109"/>
                  </a:lnTo>
                  <a:lnTo>
                    <a:pt x="63" y="98"/>
                  </a:lnTo>
                  <a:lnTo>
                    <a:pt x="77" y="88"/>
                  </a:lnTo>
                  <a:lnTo>
                    <a:pt x="92" y="78"/>
                  </a:lnTo>
                  <a:lnTo>
                    <a:pt x="107" y="67"/>
                  </a:lnTo>
                  <a:lnTo>
                    <a:pt x="119" y="57"/>
                  </a:lnTo>
                  <a:lnTo>
                    <a:pt x="134" y="47"/>
                  </a:lnTo>
                  <a:lnTo>
                    <a:pt x="148" y="37"/>
                  </a:lnTo>
                  <a:lnTo>
                    <a:pt x="123" y="0"/>
                  </a:lnTo>
                  <a:lnTo>
                    <a:pt x="109" y="10"/>
                  </a:lnTo>
                  <a:lnTo>
                    <a:pt x="94" y="21"/>
                  </a:lnTo>
                  <a:lnTo>
                    <a:pt x="79" y="31"/>
                  </a:lnTo>
                  <a:lnTo>
                    <a:pt x="67" y="41"/>
                  </a:lnTo>
                  <a:lnTo>
                    <a:pt x="52" y="51"/>
                  </a:lnTo>
                  <a:lnTo>
                    <a:pt x="38" y="62"/>
                  </a:lnTo>
                  <a:lnTo>
                    <a:pt x="23" y="72"/>
                  </a:lnTo>
                  <a:lnTo>
                    <a:pt x="9" y="82"/>
                  </a:lnTo>
                  <a:lnTo>
                    <a:pt x="0" y="101"/>
                  </a:lnTo>
                  <a:lnTo>
                    <a:pt x="44" y="101"/>
                  </a:lnTo>
                  <a:close/>
                </a:path>
              </a:pathLst>
            </a:custGeom>
            <a:solidFill>
              <a:srgbClr val="000000"/>
            </a:solidFill>
            <a:ln w="9525">
              <a:noFill/>
              <a:round/>
              <a:headEnd/>
              <a:tailEnd/>
            </a:ln>
          </p:spPr>
          <p:txBody>
            <a:bodyPr wrap="none" anchor="ctr"/>
            <a:lstStyle/>
            <a:p>
              <a:endParaRPr lang="pt-BR"/>
            </a:p>
          </p:txBody>
        </p:sp>
        <p:sp>
          <p:nvSpPr>
            <p:cNvPr id="59" name="Freeform 61"/>
            <p:cNvSpPr>
              <a:spLocks noChangeArrowheads="1"/>
            </p:cNvSpPr>
            <p:nvPr/>
          </p:nvSpPr>
          <p:spPr bwMode="auto">
            <a:xfrm>
              <a:off x="4732" y="2709"/>
              <a:ext cx="35" cy="92"/>
            </a:xfrm>
            <a:custGeom>
              <a:avLst/>
              <a:gdLst>
                <a:gd name="T0" fmla="*/ 28 w 116"/>
                <a:gd name="T1" fmla="*/ 79 h 311"/>
                <a:gd name="T2" fmla="*/ 35 w 116"/>
                <a:gd name="T3" fmla="*/ 83 h 311"/>
                <a:gd name="T4" fmla="*/ 33 w 116"/>
                <a:gd name="T5" fmla="*/ 78 h 311"/>
                <a:gd name="T6" fmla="*/ 31 w 116"/>
                <a:gd name="T7" fmla="*/ 72 h 311"/>
                <a:gd name="T8" fmla="*/ 29 w 116"/>
                <a:gd name="T9" fmla="*/ 67 h 311"/>
                <a:gd name="T10" fmla="*/ 27 w 116"/>
                <a:gd name="T11" fmla="*/ 61 h 311"/>
                <a:gd name="T12" fmla="*/ 25 w 116"/>
                <a:gd name="T13" fmla="*/ 56 h 311"/>
                <a:gd name="T14" fmla="*/ 24 w 116"/>
                <a:gd name="T15" fmla="*/ 50 h 311"/>
                <a:gd name="T16" fmla="*/ 22 w 116"/>
                <a:gd name="T17" fmla="*/ 45 h 311"/>
                <a:gd name="T18" fmla="*/ 21 w 116"/>
                <a:gd name="T19" fmla="*/ 40 h 311"/>
                <a:gd name="T20" fmla="*/ 19 w 116"/>
                <a:gd name="T21" fmla="*/ 35 h 311"/>
                <a:gd name="T22" fmla="*/ 18 w 116"/>
                <a:gd name="T23" fmla="*/ 29 h 311"/>
                <a:gd name="T24" fmla="*/ 16 w 116"/>
                <a:gd name="T25" fmla="*/ 25 h 311"/>
                <a:gd name="T26" fmla="*/ 15 w 116"/>
                <a:gd name="T27" fmla="*/ 20 h 311"/>
                <a:gd name="T28" fmla="*/ 14 w 116"/>
                <a:gd name="T29" fmla="*/ 14 h 311"/>
                <a:gd name="T30" fmla="*/ 14 w 116"/>
                <a:gd name="T31" fmla="*/ 10 h 311"/>
                <a:gd name="T32" fmla="*/ 13 w 116"/>
                <a:gd name="T33" fmla="*/ 5 h 311"/>
                <a:gd name="T34" fmla="*/ 13 w 116"/>
                <a:gd name="T35" fmla="*/ 0 h 311"/>
                <a:gd name="T36" fmla="*/ 0 w 116"/>
                <a:gd name="T37" fmla="*/ 0 h 311"/>
                <a:gd name="T38" fmla="*/ 0 w 116"/>
                <a:gd name="T39" fmla="*/ 5 h 311"/>
                <a:gd name="T40" fmla="*/ 1 w 116"/>
                <a:gd name="T41" fmla="*/ 11 h 311"/>
                <a:gd name="T42" fmla="*/ 2 w 116"/>
                <a:gd name="T43" fmla="*/ 17 h 311"/>
                <a:gd name="T44" fmla="*/ 2 w 116"/>
                <a:gd name="T45" fmla="*/ 22 h 311"/>
                <a:gd name="T46" fmla="*/ 3 w 116"/>
                <a:gd name="T47" fmla="*/ 27 h 311"/>
                <a:gd name="T48" fmla="*/ 5 w 116"/>
                <a:gd name="T49" fmla="*/ 33 h 311"/>
                <a:gd name="T50" fmla="*/ 6 w 116"/>
                <a:gd name="T51" fmla="*/ 38 h 311"/>
                <a:gd name="T52" fmla="*/ 7 w 116"/>
                <a:gd name="T53" fmla="*/ 43 h 311"/>
                <a:gd name="T54" fmla="*/ 9 w 116"/>
                <a:gd name="T55" fmla="*/ 49 h 311"/>
                <a:gd name="T56" fmla="*/ 11 w 116"/>
                <a:gd name="T57" fmla="*/ 54 h 311"/>
                <a:gd name="T58" fmla="*/ 13 w 116"/>
                <a:gd name="T59" fmla="*/ 60 h 311"/>
                <a:gd name="T60" fmla="*/ 15 w 116"/>
                <a:gd name="T61" fmla="*/ 65 h 311"/>
                <a:gd name="T62" fmla="*/ 17 w 116"/>
                <a:gd name="T63" fmla="*/ 71 h 311"/>
                <a:gd name="T64" fmla="*/ 19 w 116"/>
                <a:gd name="T65" fmla="*/ 76 h 311"/>
                <a:gd name="T66" fmla="*/ 20 w 116"/>
                <a:gd name="T67" fmla="*/ 82 h 311"/>
                <a:gd name="T68" fmla="*/ 22 w 116"/>
                <a:gd name="T69" fmla="*/ 88 h 311"/>
                <a:gd name="T70" fmla="*/ 29 w 116"/>
                <a:gd name="T71" fmla="*/ 92 h 311"/>
                <a:gd name="T72" fmla="*/ 28 w 116"/>
                <a:gd name="T73" fmla="*/ 79 h 3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311"/>
                <a:gd name="T113" fmla="*/ 116 w 116"/>
                <a:gd name="T114" fmla="*/ 311 h 3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311">
                  <a:moveTo>
                    <a:pt x="92" y="267"/>
                  </a:moveTo>
                  <a:lnTo>
                    <a:pt x="116" y="282"/>
                  </a:lnTo>
                  <a:lnTo>
                    <a:pt x="110" y="263"/>
                  </a:lnTo>
                  <a:lnTo>
                    <a:pt x="103" y="245"/>
                  </a:lnTo>
                  <a:lnTo>
                    <a:pt x="96" y="225"/>
                  </a:lnTo>
                  <a:lnTo>
                    <a:pt x="91" y="207"/>
                  </a:lnTo>
                  <a:lnTo>
                    <a:pt x="84" y="188"/>
                  </a:lnTo>
                  <a:lnTo>
                    <a:pt x="79" y="170"/>
                  </a:lnTo>
                  <a:lnTo>
                    <a:pt x="73" y="152"/>
                  </a:lnTo>
                  <a:lnTo>
                    <a:pt x="68" y="135"/>
                  </a:lnTo>
                  <a:lnTo>
                    <a:pt x="63" y="117"/>
                  </a:lnTo>
                  <a:lnTo>
                    <a:pt x="59" y="99"/>
                  </a:lnTo>
                  <a:lnTo>
                    <a:pt x="54" y="83"/>
                  </a:lnTo>
                  <a:lnTo>
                    <a:pt x="51" y="66"/>
                  </a:lnTo>
                  <a:lnTo>
                    <a:pt x="48" y="49"/>
                  </a:lnTo>
                  <a:lnTo>
                    <a:pt x="46" y="33"/>
                  </a:lnTo>
                  <a:lnTo>
                    <a:pt x="44" y="16"/>
                  </a:lnTo>
                  <a:lnTo>
                    <a:pt x="44" y="0"/>
                  </a:lnTo>
                  <a:lnTo>
                    <a:pt x="0" y="0"/>
                  </a:lnTo>
                  <a:lnTo>
                    <a:pt x="0" y="18"/>
                  </a:lnTo>
                  <a:lnTo>
                    <a:pt x="3" y="37"/>
                  </a:lnTo>
                  <a:lnTo>
                    <a:pt x="5" y="56"/>
                  </a:lnTo>
                  <a:lnTo>
                    <a:pt x="7" y="73"/>
                  </a:lnTo>
                  <a:lnTo>
                    <a:pt x="11" y="92"/>
                  </a:lnTo>
                  <a:lnTo>
                    <a:pt x="15" y="111"/>
                  </a:lnTo>
                  <a:lnTo>
                    <a:pt x="20" y="129"/>
                  </a:lnTo>
                  <a:lnTo>
                    <a:pt x="24" y="146"/>
                  </a:lnTo>
                  <a:lnTo>
                    <a:pt x="30" y="166"/>
                  </a:lnTo>
                  <a:lnTo>
                    <a:pt x="36" y="184"/>
                  </a:lnTo>
                  <a:lnTo>
                    <a:pt x="43" y="202"/>
                  </a:lnTo>
                  <a:lnTo>
                    <a:pt x="49" y="220"/>
                  </a:lnTo>
                  <a:lnTo>
                    <a:pt x="55" y="239"/>
                  </a:lnTo>
                  <a:lnTo>
                    <a:pt x="62" y="258"/>
                  </a:lnTo>
                  <a:lnTo>
                    <a:pt x="67" y="277"/>
                  </a:lnTo>
                  <a:lnTo>
                    <a:pt x="72" y="296"/>
                  </a:lnTo>
                  <a:lnTo>
                    <a:pt x="96" y="311"/>
                  </a:lnTo>
                  <a:lnTo>
                    <a:pt x="92" y="267"/>
                  </a:lnTo>
                  <a:close/>
                </a:path>
              </a:pathLst>
            </a:custGeom>
            <a:solidFill>
              <a:srgbClr val="000000"/>
            </a:solidFill>
            <a:ln w="9525">
              <a:noFill/>
              <a:round/>
              <a:headEnd/>
              <a:tailEnd/>
            </a:ln>
          </p:spPr>
          <p:txBody>
            <a:bodyPr wrap="none" anchor="ctr"/>
            <a:lstStyle/>
            <a:p>
              <a:endParaRPr lang="pt-BR"/>
            </a:p>
          </p:txBody>
        </p:sp>
        <p:sp>
          <p:nvSpPr>
            <p:cNvPr id="60" name="Freeform 62"/>
            <p:cNvSpPr>
              <a:spLocks noChangeArrowheads="1"/>
            </p:cNvSpPr>
            <p:nvPr/>
          </p:nvSpPr>
          <p:spPr bwMode="auto">
            <a:xfrm>
              <a:off x="4760" y="2785"/>
              <a:ext cx="39" cy="16"/>
            </a:xfrm>
            <a:custGeom>
              <a:avLst/>
              <a:gdLst>
                <a:gd name="T0" fmla="*/ 26 w 126"/>
                <a:gd name="T1" fmla="*/ 4 h 54"/>
                <a:gd name="T2" fmla="*/ 32 w 126"/>
                <a:gd name="T3" fmla="*/ 0 h 54"/>
                <a:gd name="T4" fmla="*/ 0 w 126"/>
                <a:gd name="T5" fmla="*/ 3 h 54"/>
                <a:gd name="T6" fmla="*/ 1 w 126"/>
                <a:gd name="T7" fmla="*/ 16 h 54"/>
                <a:gd name="T8" fmla="*/ 33 w 126"/>
                <a:gd name="T9" fmla="*/ 13 h 54"/>
                <a:gd name="T10" fmla="*/ 39 w 126"/>
                <a:gd name="T11" fmla="*/ 9 h 54"/>
                <a:gd name="T12" fmla="*/ 26 w 126"/>
                <a:gd name="T13" fmla="*/ 4 h 54"/>
                <a:gd name="T14" fmla="*/ 0 60000 65536"/>
                <a:gd name="T15" fmla="*/ 0 60000 65536"/>
                <a:gd name="T16" fmla="*/ 0 60000 65536"/>
                <a:gd name="T17" fmla="*/ 0 60000 65536"/>
                <a:gd name="T18" fmla="*/ 0 60000 65536"/>
                <a:gd name="T19" fmla="*/ 0 60000 65536"/>
                <a:gd name="T20" fmla="*/ 0 60000 65536"/>
                <a:gd name="T21" fmla="*/ 0 w 126"/>
                <a:gd name="T22" fmla="*/ 0 h 54"/>
                <a:gd name="T23" fmla="*/ 126 w 12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54">
                  <a:moveTo>
                    <a:pt x="84" y="15"/>
                  </a:moveTo>
                  <a:lnTo>
                    <a:pt x="103" y="0"/>
                  </a:lnTo>
                  <a:lnTo>
                    <a:pt x="0" y="10"/>
                  </a:lnTo>
                  <a:lnTo>
                    <a:pt x="4" y="54"/>
                  </a:lnTo>
                  <a:lnTo>
                    <a:pt x="107" y="44"/>
                  </a:lnTo>
                  <a:lnTo>
                    <a:pt x="126" y="29"/>
                  </a:lnTo>
                  <a:lnTo>
                    <a:pt x="84" y="15"/>
                  </a:lnTo>
                  <a:close/>
                </a:path>
              </a:pathLst>
            </a:custGeom>
            <a:solidFill>
              <a:srgbClr val="000000"/>
            </a:solidFill>
            <a:ln w="9525">
              <a:noFill/>
              <a:round/>
              <a:headEnd/>
              <a:tailEnd/>
            </a:ln>
          </p:spPr>
          <p:txBody>
            <a:bodyPr wrap="none" anchor="ctr"/>
            <a:lstStyle/>
            <a:p>
              <a:endParaRPr lang="pt-BR"/>
            </a:p>
          </p:txBody>
        </p:sp>
        <p:sp>
          <p:nvSpPr>
            <p:cNvPr id="61" name="Freeform 63"/>
            <p:cNvSpPr>
              <a:spLocks noChangeArrowheads="1"/>
            </p:cNvSpPr>
            <p:nvPr/>
          </p:nvSpPr>
          <p:spPr bwMode="auto">
            <a:xfrm>
              <a:off x="4722" y="2592"/>
              <a:ext cx="135" cy="199"/>
            </a:xfrm>
            <a:custGeom>
              <a:avLst/>
              <a:gdLst>
                <a:gd name="T0" fmla="*/ 48 w 432"/>
                <a:gd name="T1" fmla="*/ 113 h 672"/>
                <a:gd name="T2" fmla="*/ 53 w 432"/>
                <a:gd name="T3" fmla="*/ 119 h 672"/>
                <a:gd name="T4" fmla="*/ 59 w 432"/>
                <a:gd name="T5" fmla="*/ 124 h 672"/>
                <a:gd name="T6" fmla="*/ 64 w 432"/>
                <a:gd name="T7" fmla="*/ 130 h 672"/>
                <a:gd name="T8" fmla="*/ 69 w 432"/>
                <a:gd name="T9" fmla="*/ 135 h 672"/>
                <a:gd name="T10" fmla="*/ 75 w 432"/>
                <a:gd name="T11" fmla="*/ 140 h 672"/>
                <a:gd name="T12" fmla="*/ 80 w 432"/>
                <a:gd name="T13" fmla="*/ 145 h 672"/>
                <a:gd name="T14" fmla="*/ 85 w 432"/>
                <a:gd name="T15" fmla="*/ 150 h 672"/>
                <a:gd name="T16" fmla="*/ 90 w 432"/>
                <a:gd name="T17" fmla="*/ 155 h 672"/>
                <a:gd name="T18" fmla="*/ 96 w 432"/>
                <a:gd name="T19" fmla="*/ 160 h 672"/>
                <a:gd name="T20" fmla="*/ 101 w 432"/>
                <a:gd name="T21" fmla="*/ 164 h 672"/>
                <a:gd name="T22" fmla="*/ 106 w 432"/>
                <a:gd name="T23" fmla="*/ 169 h 672"/>
                <a:gd name="T24" fmla="*/ 112 w 432"/>
                <a:gd name="T25" fmla="*/ 173 h 672"/>
                <a:gd name="T26" fmla="*/ 118 w 432"/>
                <a:gd name="T27" fmla="*/ 178 h 672"/>
                <a:gd name="T28" fmla="*/ 123 w 432"/>
                <a:gd name="T29" fmla="*/ 182 h 672"/>
                <a:gd name="T30" fmla="*/ 129 w 432"/>
                <a:gd name="T31" fmla="*/ 186 h 672"/>
                <a:gd name="T32" fmla="*/ 135 w 432"/>
                <a:gd name="T33" fmla="*/ 190 h 672"/>
                <a:gd name="T34" fmla="*/ 133 w 432"/>
                <a:gd name="T35" fmla="*/ 142 h 672"/>
                <a:gd name="T36" fmla="*/ 132 w 432"/>
                <a:gd name="T37" fmla="*/ 95 h 672"/>
                <a:gd name="T38" fmla="*/ 130 w 432"/>
                <a:gd name="T39" fmla="*/ 47 h 672"/>
                <a:gd name="T40" fmla="*/ 128 w 432"/>
                <a:gd name="T41" fmla="*/ 0 h 672"/>
                <a:gd name="T42" fmla="*/ 121 w 432"/>
                <a:gd name="T43" fmla="*/ 4 h 672"/>
                <a:gd name="T44" fmla="*/ 113 w 432"/>
                <a:gd name="T45" fmla="*/ 9 h 672"/>
                <a:gd name="T46" fmla="*/ 105 w 432"/>
                <a:gd name="T47" fmla="*/ 13 h 672"/>
                <a:gd name="T48" fmla="*/ 96 w 432"/>
                <a:gd name="T49" fmla="*/ 17 h 672"/>
                <a:gd name="T50" fmla="*/ 88 w 432"/>
                <a:gd name="T51" fmla="*/ 21 h 672"/>
                <a:gd name="T52" fmla="*/ 80 w 432"/>
                <a:gd name="T53" fmla="*/ 25 h 672"/>
                <a:gd name="T54" fmla="*/ 72 w 432"/>
                <a:gd name="T55" fmla="*/ 30 h 672"/>
                <a:gd name="T56" fmla="*/ 64 w 432"/>
                <a:gd name="T57" fmla="*/ 34 h 672"/>
                <a:gd name="T58" fmla="*/ 56 w 432"/>
                <a:gd name="T59" fmla="*/ 38 h 672"/>
                <a:gd name="T60" fmla="*/ 48 w 432"/>
                <a:gd name="T61" fmla="*/ 42 h 672"/>
                <a:gd name="T62" fmla="*/ 40 w 432"/>
                <a:gd name="T63" fmla="*/ 46 h 672"/>
                <a:gd name="T64" fmla="*/ 32 w 432"/>
                <a:gd name="T65" fmla="*/ 51 h 672"/>
                <a:gd name="T66" fmla="*/ 24 w 432"/>
                <a:gd name="T67" fmla="*/ 55 h 672"/>
                <a:gd name="T68" fmla="*/ 16 w 432"/>
                <a:gd name="T69" fmla="*/ 59 h 672"/>
                <a:gd name="T70" fmla="*/ 8 w 432"/>
                <a:gd name="T71" fmla="*/ 63 h 672"/>
                <a:gd name="T72" fmla="*/ 0 w 432"/>
                <a:gd name="T73" fmla="*/ 68 h 672"/>
                <a:gd name="T74" fmla="*/ 0 w 432"/>
                <a:gd name="T75" fmla="*/ 100 h 672"/>
                <a:gd name="T76" fmla="*/ 0 w 432"/>
                <a:gd name="T77" fmla="*/ 133 h 672"/>
                <a:gd name="T78" fmla="*/ 0 w 432"/>
                <a:gd name="T79" fmla="*/ 166 h 672"/>
                <a:gd name="T80" fmla="*/ 0 w 432"/>
                <a:gd name="T81" fmla="*/ 199 h 672"/>
                <a:gd name="T82" fmla="*/ 7 w 432"/>
                <a:gd name="T83" fmla="*/ 188 h 672"/>
                <a:gd name="T84" fmla="*/ 13 w 432"/>
                <a:gd name="T85" fmla="*/ 177 h 672"/>
                <a:gd name="T86" fmla="*/ 19 w 432"/>
                <a:gd name="T87" fmla="*/ 166 h 672"/>
                <a:gd name="T88" fmla="*/ 25 w 432"/>
                <a:gd name="T89" fmla="*/ 156 h 672"/>
                <a:gd name="T90" fmla="*/ 31 w 432"/>
                <a:gd name="T91" fmla="*/ 146 h 672"/>
                <a:gd name="T92" fmla="*/ 37 w 432"/>
                <a:gd name="T93" fmla="*/ 135 h 672"/>
                <a:gd name="T94" fmla="*/ 42 w 432"/>
                <a:gd name="T95" fmla="*/ 124 h 672"/>
                <a:gd name="T96" fmla="*/ 48 w 432"/>
                <a:gd name="T97" fmla="*/ 113 h 6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2"/>
                <a:gd name="T148" fmla="*/ 0 h 672"/>
                <a:gd name="T149" fmla="*/ 432 w 432"/>
                <a:gd name="T150" fmla="*/ 672 h 6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2" h="672">
                  <a:moveTo>
                    <a:pt x="154" y="382"/>
                  </a:moveTo>
                  <a:lnTo>
                    <a:pt x="171" y="402"/>
                  </a:lnTo>
                  <a:lnTo>
                    <a:pt x="188" y="420"/>
                  </a:lnTo>
                  <a:lnTo>
                    <a:pt x="205" y="438"/>
                  </a:lnTo>
                  <a:lnTo>
                    <a:pt x="221" y="457"/>
                  </a:lnTo>
                  <a:lnTo>
                    <a:pt x="239" y="474"/>
                  </a:lnTo>
                  <a:lnTo>
                    <a:pt x="256" y="491"/>
                  </a:lnTo>
                  <a:lnTo>
                    <a:pt x="272" y="507"/>
                  </a:lnTo>
                  <a:lnTo>
                    <a:pt x="289" y="523"/>
                  </a:lnTo>
                  <a:lnTo>
                    <a:pt x="306" y="539"/>
                  </a:lnTo>
                  <a:lnTo>
                    <a:pt x="323" y="555"/>
                  </a:lnTo>
                  <a:lnTo>
                    <a:pt x="340" y="570"/>
                  </a:lnTo>
                  <a:lnTo>
                    <a:pt x="358" y="585"/>
                  </a:lnTo>
                  <a:lnTo>
                    <a:pt x="376" y="600"/>
                  </a:lnTo>
                  <a:lnTo>
                    <a:pt x="394" y="613"/>
                  </a:lnTo>
                  <a:lnTo>
                    <a:pt x="412" y="627"/>
                  </a:lnTo>
                  <a:lnTo>
                    <a:pt x="432" y="641"/>
                  </a:lnTo>
                  <a:lnTo>
                    <a:pt x="427" y="481"/>
                  </a:lnTo>
                  <a:lnTo>
                    <a:pt x="422" y="321"/>
                  </a:lnTo>
                  <a:lnTo>
                    <a:pt x="417" y="160"/>
                  </a:lnTo>
                  <a:lnTo>
                    <a:pt x="411" y="0"/>
                  </a:lnTo>
                  <a:lnTo>
                    <a:pt x="386" y="15"/>
                  </a:lnTo>
                  <a:lnTo>
                    <a:pt x="360" y="29"/>
                  </a:lnTo>
                  <a:lnTo>
                    <a:pt x="335" y="44"/>
                  </a:lnTo>
                  <a:lnTo>
                    <a:pt x="308" y="57"/>
                  </a:lnTo>
                  <a:lnTo>
                    <a:pt x="283" y="72"/>
                  </a:lnTo>
                  <a:lnTo>
                    <a:pt x="257" y="86"/>
                  </a:lnTo>
                  <a:lnTo>
                    <a:pt x="232" y="100"/>
                  </a:lnTo>
                  <a:lnTo>
                    <a:pt x="205" y="115"/>
                  </a:lnTo>
                  <a:lnTo>
                    <a:pt x="180" y="128"/>
                  </a:lnTo>
                  <a:lnTo>
                    <a:pt x="154" y="143"/>
                  </a:lnTo>
                  <a:lnTo>
                    <a:pt x="129" y="157"/>
                  </a:lnTo>
                  <a:lnTo>
                    <a:pt x="102" y="171"/>
                  </a:lnTo>
                  <a:lnTo>
                    <a:pt x="77" y="185"/>
                  </a:lnTo>
                  <a:lnTo>
                    <a:pt x="51" y="199"/>
                  </a:lnTo>
                  <a:lnTo>
                    <a:pt x="26" y="214"/>
                  </a:lnTo>
                  <a:lnTo>
                    <a:pt x="0" y="228"/>
                  </a:lnTo>
                  <a:lnTo>
                    <a:pt x="0" y="339"/>
                  </a:lnTo>
                  <a:lnTo>
                    <a:pt x="0" y="450"/>
                  </a:lnTo>
                  <a:lnTo>
                    <a:pt x="0" y="561"/>
                  </a:lnTo>
                  <a:lnTo>
                    <a:pt x="0" y="672"/>
                  </a:lnTo>
                  <a:lnTo>
                    <a:pt x="21" y="634"/>
                  </a:lnTo>
                  <a:lnTo>
                    <a:pt x="43" y="597"/>
                  </a:lnTo>
                  <a:lnTo>
                    <a:pt x="62" y="562"/>
                  </a:lnTo>
                  <a:lnTo>
                    <a:pt x="81" y="528"/>
                  </a:lnTo>
                  <a:lnTo>
                    <a:pt x="99" y="492"/>
                  </a:lnTo>
                  <a:lnTo>
                    <a:pt x="117" y="457"/>
                  </a:lnTo>
                  <a:lnTo>
                    <a:pt x="135" y="420"/>
                  </a:lnTo>
                  <a:lnTo>
                    <a:pt x="154" y="382"/>
                  </a:lnTo>
                  <a:close/>
                </a:path>
              </a:pathLst>
            </a:custGeom>
            <a:solidFill>
              <a:srgbClr val="FFFFFF"/>
            </a:solidFill>
            <a:ln w="9525">
              <a:noFill/>
              <a:round/>
              <a:headEnd/>
              <a:tailEnd/>
            </a:ln>
          </p:spPr>
          <p:txBody>
            <a:bodyPr wrap="none" anchor="ctr"/>
            <a:lstStyle/>
            <a:p>
              <a:endParaRPr lang="pt-BR"/>
            </a:p>
          </p:txBody>
        </p:sp>
        <p:sp>
          <p:nvSpPr>
            <p:cNvPr id="62" name="Freeform 64"/>
            <p:cNvSpPr>
              <a:spLocks noChangeArrowheads="1"/>
            </p:cNvSpPr>
            <p:nvPr/>
          </p:nvSpPr>
          <p:spPr bwMode="auto">
            <a:xfrm>
              <a:off x="4765" y="2702"/>
              <a:ext cx="97" cy="85"/>
            </a:xfrm>
            <a:custGeom>
              <a:avLst/>
              <a:gdLst>
                <a:gd name="T0" fmla="*/ 84 w 317"/>
                <a:gd name="T1" fmla="*/ 80 h 292"/>
                <a:gd name="T2" fmla="*/ 94 w 317"/>
                <a:gd name="T3" fmla="*/ 75 h 292"/>
                <a:gd name="T4" fmla="*/ 88 w 317"/>
                <a:gd name="T5" fmla="*/ 70 h 292"/>
                <a:gd name="T6" fmla="*/ 83 w 317"/>
                <a:gd name="T7" fmla="*/ 66 h 292"/>
                <a:gd name="T8" fmla="*/ 77 w 317"/>
                <a:gd name="T9" fmla="*/ 63 h 292"/>
                <a:gd name="T10" fmla="*/ 72 w 317"/>
                <a:gd name="T11" fmla="*/ 59 h 292"/>
                <a:gd name="T12" fmla="*/ 67 w 317"/>
                <a:gd name="T13" fmla="*/ 54 h 292"/>
                <a:gd name="T14" fmla="*/ 62 w 317"/>
                <a:gd name="T15" fmla="*/ 50 h 292"/>
                <a:gd name="T16" fmla="*/ 56 w 317"/>
                <a:gd name="T17" fmla="*/ 45 h 292"/>
                <a:gd name="T18" fmla="*/ 51 w 317"/>
                <a:gd name="T19" fmla="*/ 41 h 292"/>
                <a:gd name="T20" fmla="*/ 46 w 317"/>
                <a:gd name="T21" fmla="*/ 36 h 292"/>
                <a:gd name="T22" fmla="*/ 41 w 317"/>
                <a:gd name="T23" fmla="*/ 31 h 292"/>
                <a:gd name="T24" fmla="*/ 36 w 317"/>
                <a:gd name="T25" fmla="*/ 26 h 292"/>
                <a:gd name="T26" fmla="*/ 31 w 317"/>
                <a:gd name="T27" fmla="*/ 22 h 292"/>
                <a:gd name="T28" fmla="*/ 26 w 317"/>
                <a:gd name="T29" fmla="*/ 17 h 292"/>
                <a:gd name="T30" fmla="*/ 21 w 317"/>
                <a:gd name="T31" fmla="*/ 11 h 292"/>
                <a:gd name="T32" fmla="*/ 15 w 317"/>
                <a:gd name="T33" fmla="*/ 6 h 292"/>
                <a:gd name="T34" fmla="*/ 10 w 317"/>
                <a:gd name="T35" fmla="*/ 0 h 292"/>
                <a:gd name="T36" fmla="*/ 0 w 317"/>
                <a:gd name="T37" fmla="*/ 9 h 292"/>
                <a:gd name="T38" fmla="*/ 6 w 317"/>
                <a:gd name="T39" fmla="*/ 15 h 292"/>
                <a:gd name="T40" fmla="*/ 11 w 317"/>
                <a:gd name="T41" fmla="*/ 20 h 292"/>
                <a:gd name="T42" fmla="*/ 16 w 317"/>
                <a:gd name="T43" fmla="*/ 25 h 292"/>
                <a:gd name="T44" fmla="*/ 21 w 317"/>
                <a:gd name="T45" fmla="*/ 31 h 292"/>
                <a:gd name="T46" fmla="*/ 26 w 317"/>
                <a:gd name="T47" fmla="*/ 36 h 292"/>
                <a:gd name="T48" fmla="*/ 32 w 317"/>
                <a:gd name="T49" fmla="*/ 41 h 292"/>
                <a:gd name="T50" fmla="*/ 37 w 317"/>
                <a:gd name="T51" fmla="*/ 45 h 292"/>
                <a:gd name="T52" fmla="*/ 42 w 317"/>
                <a:gd name="T53" fmla="*/ 50 h 292"/>
                <a:gd name="T54" fmla="*/ 47 w 317"/>
                <a:gd name="T55" fmla="*/ 55 h 292"/>
                <a:gd name="T56" fmla="*/ 52 w 317"/>
                <a:gd name="T57" fmla="*/ 59 h 292"/>
                <a:gd name="T58" fmla="*/ 58 w 317"/>
                <a:gd name="T59" fmla="*/ 64 h 292"/>
                <a:gd name="T60" fmla="*/ 63 w 317"/>
                <a:gd name="T61" fmla="*/ 68 h 292"/>
                <a:gd name="T62" fmla="*/ 69 w 317"/>
                <a:gd name="T63" fmla="*/ 73 h 292"/>
                <a:gd name="T64" fmla="*/ 74 w 317"/>
                <a:gd name="T65" fmla="*/ 77 h 292"/>
                <a:gd name="T66" fmla="*/ 80 w 317"/>
                <a:gd name="T67" fmla="*/ 81 h 292"/>
                <a:gd name="T68" fmla="*/ 86 w 317"/>
                <a:gd name="T69" fmla="*/ 85 h 292"/>
                <a:gd name="T70" fmla="*/ 97 w 317"/>
                <a:gd name="T71" fmla="*/ 79 h 292"/>
                <a:gd name="T72" fmla="*/ 84 w 317"/>
                <a:gd name="T73" fmla="*/ 80 h 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7"/>
                <a:gd name="T112" fmla="*/ 0 h 292"/>
                <a:gd name="T113" fmla="*/ 317 w 317"/>
                <a:gd name="T114" fmla="*/ 292 h 2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7" h="292">
                  <a:moveTo>
                    <a:pt x="273" y="275"/>
                  </a:moveTo>
                  <a:lnTo>
                    <a:pt x="308" y="256"/>
                  </a:lnTo>
                  <a:lnTo>
                    <a:pt x="288" y="242"/>
                  </a:lnTo>
                  <a:lnTo>
                    <a:pt x="271" y="228"/>
                  </a:lnTo>
                  <a:lnTo>
                    <a:pt x="253" y="216"/>
                  </a:lnTo>
                  <a:lnTo>
                    <a:pt x="234" y="201"/>
                  </a:lnTo>
                  <a:lnTo>
                    <a:pt x="218" y="186"/>
                  </a:lnTo>
                  <a:lnTo>
                    <a:pt x="201" y="172"/>
                  </a:lnTo>
                  <a:lnTo>
                    <a:pt x="184" y="156"/>
                  </a:lnTo>
                  <a:lnTo>
                    <a:pt x="167" y="140"/>
                  </a:lnTo>
                  <a:lnTo>
                    <a:pt x="150" y="124"/>
                  </a:lnTo>
                  <a:lnTo>
                    <a:pt x="135" y="108"/>
                  </a:lnTo>
                  <a:lnTo>
                    <a:pt x="118" y="91"/>
                  </a:lnTo>
                  <a:lnTo>
                    <a:pt x="100" y="75"/>
                  </a:lnTo>
                  <a:lnTo>
                    <a:pt x="84" y="57"/>
                  </a:lnTo>
                  <a:lnTo>
                    <a:pt x="67" y="38"/>
                  </a:lnTo>
                  <a:lnTo>
                    <a:pt x="50" y="20"/>
                  </a:lnTo>
                  <a:lnTo>
                    <a:pt x="34" y="0"/>
                  </a:lnTo>
                  <a:lnTo>
                    <a:pt x="0" y="30"/>
                  </a:lnTo>
                  <a:lnTo>
                    <a:pt x="18" y="50"/>
                  </a:lnTo>
                  <a:lnTo>
                    <a:pt x="35" y="68"/>
                  </a:lnTo>
                  <a:lnTo>
                    <a:pt x="52" y="86"/>
                  </a:lnTo>
                  <a:lnTo>
                    <a:pt x="68" y="105"/>
                  </a:lnTo>
                  <a:lnTo>
                    <a:pt x="86" y="123"/>
                  </a:lnTo>
                  <a:lnTo>
                    <a:pt x="103" y="140"/>
                  </a:lnTo>
                  <a:lnTo>
                    <a:pt x="120" y="156"/>
                  </a:lnTo>
                  <a:lnTo>
                    <a:pt x="137" y="172"/>
                  </a:lnTo>
                  <a:lnTo>
                    <a:pt x="154" y="188"/>
                  </a:lnTo>
                  <a:lnTo>
                    <a:pt x="171" y="204"/>
                  </a:lnTo>
                  <a:lnTo>
                    <a:pt x="189" y="220"/>
                  </a:lnTo>
                  <a:lnTo>
                    <a:pt x="207" y="235"/>
                  </a:lnTo>
                  <a:lnTo>
                    <a:pt x="225" y="250"/>
                  </a:lnTo>
                  <a:lnTo>
                    <a:pt x="243" y="265"/>
                  </a:lnTo>
                  <a:lnTo>
                    <a:pt x="263" y="279"/>
                  </a:lnTo>
                  <a:lnTo>
                    <a:pt x="282" y="292"/>
                  </a:lnTo>
                  <a:lnTo>
                    <a:pt x="317" y="273"/>
                  </a:lnTo>
                  <a:lnTo>
                    <a:pt x="273" y="275"/>
                  </a:lnTo>
                  <a:close/>
                </a:path>
              </a:pathLst>
            </a:custGeom>
            <a:solidFill>
              <a:srgbClr val="000000"/>
            </a:solidFill>
            <a:ln w="9525">
              <a:noFill/>
              <a:round/>
              <a:headEnd/>
              <a:tailEnd/>
            </a:ln>
          </p:spPr>
          <p:txBody>
            <a:bodyPr wrap="none" anchor="ctr"/>
            <a:lstStyle/>
            <a:p>
              <a:endParaRPr lang="pt-BR"/>
            </a:p>
          </p:txBody>
        </p:sp>
        <p:sp>
          <p:nvSpPr>
            <p:cNvPr id="63" name="Freeform 65"/>
            <p:cNvSpPr>
              <a:spLocks noChangeArrowheads="1"/>
            </p:cNvSpPr>
            <p:nvPr/>
          </p:nvSpPr>
          <p:spPr bwMode="auto">
            <a:xfrm>
              <a:off x="4844" y="2586"/>
              <a:ext cx="19" cy="195"/>
            </a:xfrm>
            <a:custGeom>
              <a:avLst/>
              <a:gdLst>
                <a:gd name="T0" fmla="*/ 10 w 64"/>
                <a:gd name="T1" fmla="*/ 12 h 661"/>
                <a:gd name="T2" fmla="*/ 0 w 64"/>
                <a:gd name="T3" fmla="*/ 6 h 661"/>
                <a:gd name="T4" fmla="*/ 0 w 64"/>
                <a:gd name="T5" fmla="*/ 18 h 661"/>
                <a:gd name="T6" fmla="*/ 0 w 64"/>
                <a:gd name="T7" fmla="*/ 30 h 661"/>
                <a:gd name="T8" fmla="*/ 1 w 64"/>
                <a:gd name="T9" fmla="*/ 41 h 661"/>
                <a:gd name="T10" fmla="*/ 1 w 64"/>
                <a:gd name="T11" fmla="*/ 53 h 661"/>
                <a:gd name="T12" fmla="*/ 1 w 64"/>
                <a:gd name="T13" fmla="*/ 65 h 661"/>
                <a:gd name="T14" fmla="*/ 2 w 64"/>
                <a:gd name="T15" fmla="*/ 77 h 661"/>
                <a:gd name="T16" fmla="*/ 2 w 64"/>
                <a:gd name="T17" fmla="*/ 89 h 661"/>
                <a:gd name="T18" fmla="*/ 3 w 64"/>
                <a:gd name="T19" fmla="*/ 101 h 661"/>
                <a:gd name="T20" fmla="*/ 3 w 64"/>
                <a:gd name="T21" fmla="*/ 112 h 661"/>
                <a:gd name="T22" fmla="*/ 3 w 64"/>
                <a:gd name="T23" fmla="*/ 124 h 661"/>
                <a:gd name="T24" fmla="*/ 4 w 64"/>
                <a:gd name="T25" fmla="*/ 136 h 661"/>
                <a:gd name="T26" fmla="*/ 5 w 64"/>
                <a:gd name="T27" fmla="*/ 148 h 661"/>
                <a:gd name="T28" fmla="*/ 5 w 64"/>
                <a:gd name="T29" fmla="*/ 160 h 661"/>
                <a:gd name="T30" fmla="*/ 5 w 64"/>
                <a:gd name="T31" fmla="*/ 171 h 661"/>
                <a:gd name="T32" fmla="*/ 5 w 64"/>
                <a:gd name="T33" fmla="*/ 183 h 661"/>
                <a:gd name="T34" fmla="*/ 6 w 64"/>
                <a:gd name="T35" fmla="*/ 195 h 661"/>
                <a:gd name="T36" fmla="*/ 19 w 64"/>
                <a:gd name="T37" fmla="*/ 194 h 661"/>
                <a:gd name="T38" fmla="*/ 19 w 64"/>
                <a:gd name="T39" fmla="*/ 183 h 661"/>
                <a:gd name="T40" fmla="*/ 19 w 64"/>
                <a:gd name="T41" fmla="*/ 171 h 661"/>
                <a:gd name="T42" fmla="*/ 18 w 64"/>
                <a:gd name="T43" fmla="*/ 159 h 661"/>
                <a:gd name="T44" fmla="*/ 18 w 64"/>
                <a:gd name="T45" fmla="*/ 147 h 661"/>
                <a:gd name="T46" fmla="*/ 17 w 64"/>
                <a:gd name="T47" fmla="*/ 135 h 661"/>
                <a:gd name="T48" fmla="*/ 17 w 64"/>
                <a:gd name="T49" fmla="*/ 123 h 661"/>
                <a:gd name="T50" fmla="*/ 17 w 64"/>
                <a:gd name="T51" fmla="*/ 112 h 661"/>
                <a:gd name="T52" fmla="*/ 16 w 64"/>
                <a:gd name="T53" fmla="*/ 100 h 661"/>
                <a:gd name="T54" fmla="*/ 16 w 64"/>
                <a:gd name="T55" fmla="*/ 88 h 661"/>
                <a:gd name="T56" fmla="*/ 15 w 64"/>
                <a:gd name="T57" fmla="*/ 76 h 661"/>
                <a:gd name="T58" fmla="*/ 15 w 64"/>
                <a:gd name="T59" fmla="*/ 64 h 661"/>
                <a:gd name="T60" fmla="*/ 15 w 64"/>
                <a:gd name="T61" fmla="*/ 53 h 661"/>
                <a:gd name="T62" fmla="*/ 14 w 64"/>
                <a:gd name="T63" fmla="*/ 41 h 661"/>
                <a:gd name="T64" fmla="*/ 14 w 64"/>
                <a:gd name="T65" fmla="*/ 29 h 661"/>
                <a:gd name="T66" fmla="*/ 13 w 64"/>
                <a:gd name="T67" fmla="*/ 17 h 661"/>
                <a:gd name="T68" fmla="*/ 13 w 64"/>
                <a:gd name="T69" fmla="*/ 5 h 661"/>
                <a:gd name="T70" fmla="*/ 3 w 64"/>
                <a:gd name="T71" fmla="*/ 0 h 661"/>
                <a:gd name="T72" fmla="*/ 10 w 64"/>
                <a:gd name="T73" fmla="*/ 12 h 6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661"/>
                <a:gd name="T113" fmla="*/ 64 w 64"/>
                <a:gd name="T114" fmla="*/ 661 h 6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661">
                  <a:moveTo>
                    <a:pt x="32" y="39"/>
                  </a:moveTo>
                  <a:lnTo>
                    <a:pt x="0" y="20"/>
                  </a:lnTo>
                  <a:lnTo>
                    <a:pt x="0" y="60"/>
                  </a:lnTo>
                  <a:lnTo>
                    <a:pt x="1" y="100"/>
                  </a:lnTo>
                  <a:lnTo>
                    <a:pt x="3" y="140"/>
                  </a:lnTo>
                  <a:lnTo>
                    <a:pt x="5" y="180"/>
                  </a:lnTo>
                  <a:lnTo>
                    <a:pt x="5" y="220"/>
                  </a:lnTo>
                  <a:lnTo>
                    <a:pt x="6" y="261"/>
                  </a:lnTo>
                  <a:lnTo>
                    <a:pt x="8" y="301"/>
                  </a:lnTo>
                  <a:lnTo>
                    <a:pt x="9" y="341"/>
                  </a:lnTo>
                  <a:lnTo>
                    <a:pt x="10" y="381"/>
                  </a:lnTo>
                  <a:lnTo>
                    <a:pt x="11" y="421"/>
                  </a:lnTo>
                  <a:lnTo>
                    <a:pt x="13" y="461"/>
                  </a:lnTo>
                  <a:lnTo>
                    <a:pt x="16" y="501"/>
                  </a:lnTo>
                  <a:lnTo>
                    <a:pt x="16" y="541"/>
                  </a:lnTo>
                  <a:lnTo>
                    <a:pt x="17" y="581"/>
                  </a:lnTo>
                  <a:lnTo>
                    <a:pt x="18" y="621"/>
                  </a:lnTo>
                  <a:lnTo>
                    <a:pt x="20" y="661"/>
                  </a:lnTo>
                  <a:lnTo>
                    <a:pt x="64" y="659"/>
                  </a:lnTo>
                  <a:lnTo>
                    <a:pt x="64" y="619"/>
                  </a:lnTo>
                  <a:lnTo>
                    <a:pt x="63" y="579"/>
                  </a:lnTo>
                  <a:lnTo>
                    <a:pt x="61" y="539"/>
                  </a:lnTo>
                  <a:lnTo>
                    <a:pt x="59" y="499"/>
                  </a:lnTo>
                  <a:lnTo>
                    <a:pt x="57" y="459"/>
                  </a:lnTo>
                  <a:lnTo>
                    <a:pt x="57" y="418"/>
                  </a:lnTo>
                  <a:lnTo>
                    <a:pt x="56" y="378"/>
                  </a:lnTo>
                  <a:lnTo>
                    <a:pt x="55" y="338"/>
                  </a:lnTo>
                  <a:lnTo>
                    <a:pt x="53" y="298"/>
                  </a:lnTo>
                  <a:lnTo>
                    <a:pt x="52" y="258"/>
                  </a:lnTo>
                  <a:lnTo>
                    <a:pt x="51" y="218"/>
                  </a:lnTo>
                  <a:lnTo>
                    <a:pt x="49" y="178"/>
                  </a:lnTo>
                  <a:lnTo>
                    <a:pt x="47" y="138"/>
                  </a:lnTo>
                  <a:lnTo>
                    <a:pt x="47" y="98"/>
                  </a:lnTo>
                  <a:lnTo>
                    <a:pt x="45" y="58"/>
                  </a:lnTo>
                  <a:lnTo>
                    <a:pt x="43" y="18"/>
                  </a:lnTo>
                  <a:lnTo>
                    <a:pt x="11" y="0"/>
                  </a:lnTo>
                  <a:lnTo>
                    <a:pt x="32" y="39"/>
                  </a:lnTo>
                  <a:close/>
                </a:path>
              </a:pathLst>
            </a:custGeom>
            <a:solidFill>
              <a:srgbClr val="000000"/>
            </a:solidFill>
            <a:ln w="9525">
              <a:noFill/>
              <a:round/>
              <a:headEnd/>
              <a:tailEnd/>
            </a:ln>
          </p:spPr>
          <p:txBody>
            <a:bodyPr wrap="none" anchor="ctr"/>
            <a:lstStyle/>
            <a:p>
              <a:endParaRPr lang="pt-BR"/>
            </a:p>
          </p:txBody>
        </p:sp>
        <p:sp>
          <p:nvSpPr>
            <p:cNvPr id="64" name="Freeform 66"/>
            <p:cNvSpPr>
              <a:spLocks noChangeArrowheads="1"/>
            </p:cNvSpPr>
            <p:nvPr/>
          </p:nvSpPr>
          <p:spPr bwMode="auto">
            <a:xfrm>
              <a:off x="4715" y="2586"/>
              <a:ext cx="138" cy="80"/>
            </a:xfrm>
            <a:custGeom>
              <a:avLst/>
              <a:gdLst>
                <a:gd name="T0" fmla="*/ 13 w 444"/>
                <a:gd name="T1" fmla="*/ 74 h 266"/>
                <a:gd name="T2" fmla="*/ 10 w 444"/>
                <a:gd name="T3" fmla="*/ 80 h 266"/>
                <a:gd name="T4" fmla="*/ 18 w 444"/>
                <a:gd name="T5" fmla="*/ 76 h 266"/>
                <a:gd name="T6" fmla="*/ 26 w 444"/>
                <a:gd name="T7" fmla="*/ 72 h 266"/>
                <a:gd name="T8" fmla="*/ 34 w 444"/>
                <a:gd name="T9" fmla="*/ 67 h 266"/>
                <a:gd name="T10" fmla="*/ 42 w 444"/>
                <a:gd name="T11" fmla="*/ 63 h 266"/>
                <a:gd name="T12" fmla="*/ 50 w 444"/>
                <a:gd name="T13" fmla="*/ 59 h 266"/>
                <a:gd name="T14" fmla="*/ 58 w 444"/>
                <a:gd name="T15" fmla="*/ 55 h 266"/>
                <a:gd name="T16" fmla="*/ 66 w 444"/>
                <a:gd name="T17" fmla="*/ 50 h 266"/>
                <a:gd name="T18" fmla="*/ 74 w 444"/>
                <a:gd name="T19" fmla="*/ 46 h 266"/>
                <a:gd name="T20" fmla="*/ 82 w 444"/>
                <a:gd name="T21" fmla="*/ 42 h 266"/>
                <a:gd name="T22" fmla="*/ 90 w 444"/>
                <a:gd name="T23" fmla="*/ 37 h 266"/>
                <a:gd name="T24" fmla="*/ 98 w 444"/>
                <a:gd name="T25" fmla="*/ 33 h 266"/>
                <a:gd name="T26" fmla="*/ 106 w 444"/>
                <a:gd name="T27" fmla="*/ 29 h 266"/>
                <a:gd name="T28" fmla="*/ 114 w 444"/>
                <a:gd name="T29" fmla="*/ 25 h 266"/>
                <a:gd name="T30" fmla="*/ 122 w 444"/>
                <a:gd name="T31" fmla="*/ 20 h 266"/>
                <a:gd name="T32" fmla="*/ 130 w 444"/>
                <a:gd name="T33" fmla="*/ 16 h 266"/>
                <a:gd name="T34" fmla="*/ 138 w 444"/>
                <a:gd name="T35" fmla="*/ 12 h 266"/>
                <a:gd name="T36" fmla="*/ 131 w 444"/>
                <a:gd name="T37" fmla="*/ 0 h 266"/>
                <a:gd name="T38" fmla="*/ 124 w 444"/>
                <a:gd name="T39" fmla="*/ 4 h 266"/>
                <a:gd name="T40" fmla="*/ 116 w 444"/>
                <a:gd name="T41" fmla="*/ 8 h 266"/>
                <a:gd name="T42" fmla="*/ 108 w 444"/>
                <a:gd name="T43" fmla="*/ 13 h 266"/>
                <a:gd name="T44" fmla="*/ 99 w 444"/>
                <a:gd name="T45" fmla="*/ 17 h 266"/>
                <a:gd name="T46" fmla="*/ 92 w 444"/>
                <a:gd name="T47" fmla="*/ 22 h 266"/>
                <a:gd name="T48" fmla="*/ 84 w 444"/>
                <a:gd name="T49" fmla="*/ 26 h 266"/>
                <a:gd name="T50" fmla="*/ 76 w 444"/>
                <a:gd name="T51" fmla="*/ 30 h 266"/>
                <a:gd name="T52" fmla="*/ 67 w 444"/>
                <a:gd name="T53" fmla="*/ 34 h 266"/>
                <a:gd name="T54" fmla="*/ 60 w 444"/>
                <a:gd name="T55" fmla="*/ 38 h 266"/>
                <a:gd name="T56" fmla="*/ 52 w 444"/>
                <a:gd name="T57" fmla="*/ 43 h 266"/>
                <a:gd name="T58" fmla="*/ 44 w 444"/>
                <a:gd name="T59" fmla="*/ 47 h 266"/>
                <a:gd name="T60" fmla="*/ 35 w 444"/>
                <a:gd name="T61" fmla="*/ 51 h 266"/>
                <a:gd name="T62" fmla="*/ 28 w 444"/>
                <a:gd name="T63" fmla="*/ 56 h 266"/>
                <a:gd name="T64" fmla="*/ 20 w 444"/>
                <a:gd name="T65" fmla="*/ 60 h 266"/>
                <a:gd name="T66" fmla="*/ 12 w 444"/>
                <a:gd name="T67" fmla="*/ 64 h 266"/>
                <a:gd name="T68" fmla="*/ 3 w 444"/>
                <a:gd name="T69" fmla="*/ 68 h 266"/>
                <a:gd name="T70" fmla="*/ 0 w 444"/>
                <a:gd name="T71" fmla="*/ 74 h 266"/>
                <a:gd name="T72" fmla="*/ 13 w 444"/>
                <a:gd name="T73" fmla="*/ 74 h 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4"/>
                <a:gd name="T112" fmla="*/ 0 h 266"/>
                <a:gd name="T113" fmla="*/ 444 w 444"/>
                <a:gd name="T114" fmla="*/ 266 h 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4" h="266">
                  <a:moveTo>
                    <a:pt x="43" y="247"/>
                  </a:moveTo>
                  <a:lnTo>
                    <a:pt x="32" y="266"/>
                  </a:lnTo>
                  <a:lnTo>
                    <a:pt x="58" y="253"/>
                  </a:lnTo>
                  <a:lnTo>
                    <a:pt x="83" y="238"/>
                  </a:lnTo>
                  <a:lnTo>
                    <a:pt x="110" y="224"/>
                  </a:lnTo>
                  <a:lnTo>
                    <a:pt x="135" y="209"/>
                  </a:lnTo>
                  <a:lnTo>
                    <a:pt x="161" y="195"/>
                  </a:lnTo>
                  <a:lnTo>
                    <a:pt x="186" y="182"/>
                  </a:lnTo>
                  <a:lnTo>
                    <a:pt x="213" y="167"/>
                  </a:lnTo>
                  <a:lnTo>
                    <a:pt x="238" y="153"/>
                  </a:lnTo>
                  <a:lnTo>
                    <a:pt x="264" y="138"/>
                  </a:lnTo>
                  <a:lnTo>
                    <a:pt x="289" y="124"/>
                  </a:lnTo>
                  <a:lnTo>
                    <a:pt x="316" y="111"/>
                  </a:lnTo>
                  <a:lnTo>
                    <a:pt x="341" y="96"/>
                  </a:lnTo>
                  <a:lnTo>
                    <a:pt x="367" y="82"/>
                  </a:lnTo>
                  <a:lnTo>
                    <a:pt x="392" y="67"/>
                  </a:lnTo>
                  <a:lnTo>
                    <a:pt x="418" y="53"/>
                  </a:lnTo>
                  <a:lnTo>
                    <a:pt x="444" y="39"/>
                  </a:lnTo>
                  <a:lnTo>
                    <a:pt x="423" y="0"/>
                  </a:lnTo>
                  <a:lnTo>
                    <a:pt x="398" y="14"/>
                  </a:lnTo>
                  <a:lnTo>
                    <a:pt x="372" y="28"/>
                  </a:lnTo>
                  <a:lnTo>
                    <a:pt x="346" y="43"/>
                  </a:lnTo>
                  <a:lnTo>
                    <a:pt x="320" y="57"/>
                  </a:lnTo>
                  <a:lnTo>
                    <a:pt x="295" y="72"/>
                  </a:lnTo>
                  <a:lnTo>
                    <a:pt x="269" y="85"/>
                  </a:lnTo>
                  <a:lnTo>
                    <a:pt x="243" y="99"/>
                  </a:lnTo>
                  <a:lnTo>
                    <a:pt x="217" y="114"/>
                  </a:lnTo>
                  <a:lnTo>
                    <a:pt x="192" y="128"/>
                  </a:lnTo>
                  <a:lnTo>
                    <a:pt x="166" y="143"/>
                  </a:lnTo>
                  <a:lnTo>
                    <a:pt x="140" y="156"/>
                  </a:lnTo>
                  <a:lnTo>
                    <a:pt x="114" y="170"/>
                  </a:lnTo>
                  <a:lnTo>
                    <a:pt x="89" y="185"/>
                  </a:lnTo>
                  <a:lnTo>
                    <a:pt x="63" y="199"/>
                  </a:lnTo>
                  <a:lnTo>
                    <a:pt x="38" y="214"/>
                  </a:lnTo>
                  <a:lnTo>
                    <a:pt x="11" y="227"/>
                  </a:lnTo>
                  <a:lnTo>
                    <a:pt x="0" y="247"/>
                  </a:lnTo>
                  <a:lnTo>
                    <a:pt x="43" y="247"/>
                  </a:lnTo>
                  <a:close/>
                </a:path>
              </a:pathLst>
            </a:custGeom>
            <a:solidFill>
              <a:srgbClr val="000000"/>
            </a:solidFill>
            <a:ln w="9525">
              <a:noFill/>
              <a:round/>
              <a:headEnd/>
              <a:tailEnd/>
            </a:ln>
          </p:spPr>
          <p:txBody>
            <a:bodyPr wrap="none" anchor="ctr"/>
            <a:lstStyle/>
            <a:p>
              <a:endParaRPr lang="pt-BR"/>
            </a:p>
          </p:txBody>
        </p:sp>
        <p:sp>
          <p:nvSpPr>
            <p:cNvPr id="65" name="Freeform 67"/>
            <p:cNvSpPr>
              <a:spLocks noChangeArrowheads="1"/>
            </p:cNvSpPr>
            <p:nvPr/>
          </p:nvSpPr>
          <p:spPr bwMode="auto">
            <a:xfrm>
              <a:off x="4715" y="2659"/>
              <a:ext cx="13" cy="135"/>
            </a:xfrm>
            <a:custGeom>
              <a:avLst/>
              <a:gdLst>
                <a:gd name="T0" fmla="*/ 1 w 43"/>
                <a:gd name="T1" fmla="*/ 128 h 455"/>
                <a:gd name="T2" fmla="*/ 13 w 43"/>
                <a:gd name="T3" fmla="*/ 132 h 455"/>
                <a:gd name="T4" fmla="*/ 13 w 43"/>
                <a:gd name="T5" fmla="*/ 123 h 455"/>
                <a:gd name="T6" fmla="*/ 13 w 43"/>
                <a:gd name="T7" fmla="*/ 115 h 455"/>
                <a:gd name="T8" fmla="*/ 13 w 43"/>
                <a:gd name="T9" fmla="*/ 107 h 455"/>
                <a:gd name="T10" fmla="*/ 13 w 43"/>
                <a:gd name="T11" fmla="*/ 99 h 455"/>
                <a:gd name="T12" fmla="*/ 13 w 43"/>
                <a:gd name="T13" fmla="*/ 90 h 455"/>
                <a:gd name="T14" fmla="*/ 13 w 43"/>
                <a:gd name="T15" fmla="*/ 82 h 455"/>
                <a:gd name="T16" fmla="*/ 13 w 43"/>
                <a:gd name="T17" fmla="*/ 74 h 455"/>
                <a:gd name="T18" fmla="*/ 13 w 43"/>
                <a:gd name="T19" fmla="*/ 66 h 455"/>
                <a:gd name="T20" fmla="*/ 13 w 43"/>
                <a:gd name="T21" fmla="*/ 58 h 455"/>
                <a:gd name="T22" fmla="*/ 13 w 43"/>
                <a:gd name="T23" fmla="*/ 50 h 455"/>
                <a:gd name="T24" fmla="*/ 13 w 43"/>
                <a:gd name="T25" fmla="*/ 41 h 455"/>
                <a:gd name="T26" fmla="*/ 13 w 43"/>
                <a:gd name="T27" fmla="*/ 33 h 455"/>
                <a:gd name="T28" fmla="*/ 13 w 43"/>
                <a:gd name="T29" fmla="*/ 25 h 455"/>
                <a:gd name="T30" fmla="*/ 13 w 43"/>
                <a:gd name="T31" fmla="*/ 17 h 455"/>
                <a:gd name="T32" fmla="*/ 13 w 43"/>
                <a:gd name="T33" fmla="*/ 8 h 455"/>
                <a:gd name="T34" fmla="*/ 13 w 43"/>
                <a:gd name="T35" fmla="*/ 0 h 455"/>
                <a:gd name="T36" fmla="*/ 0 w 43"/>
                <a:gd name="T37" fmla="*/ 0 h 455"/>
                <a:gd name="T38" fmla="*/ 0 w 43"/>
                <a:gd name="T39" fmla="*/ 8 h 455"/>
                <a:gd name="T40" fmla="*/ 0 w 43"/>
                <a:gd name="T41" fmla="*/ 17 h 455"/>
                <a:gd name="T42" fmla="*/ 0 w 43"/>
                <a:gd name="T43" fmla="*/ 25 h 455"/>
                <a:gd name="T44" fmla="*/ 0 w 43"/>
                <a:gd name="T45" fmla="*/ 33 h 455"/>
                <a:gd name="T46" fmla="*/ 0 w 43"/>
                <a:gd name="T47" fmla="*/ 41 h 455"/>
                <a:gd name="T48" fmla="*/ 0 w 43"/>
                <a:gd name="T49" fmla="*/ 50 h 455"/>
                <a:gd name="T50" fmla="*/ 0 w 43"/>
                <a:gd name="T51" fmla="*/ 58 h 455"/>
                <a:gd name="T52" fmla="*/ 0 w 43"/>
                <a:gd name="T53" fmla="*/ 66 h 455"/>
                <a:gd name="T54" fmla="*/ 0 w 43"/>
                <a:gd name="T55" fmla="*/ 74 h 455"/>
                <a:gd name="T56" fmla="*/ 0 w 43"/>
                <a:gd name="T57" fmla="*/ 82 h 455"/>
                <a:gd name="T58" fmla="*/ 0 w 43"/>
                <a:gd name="T59" fmla="*/ 90 h 455"/>
                <a:gd name="T60" fmla="*/ 0 w 43"/>
                <a:gd name="T61" fmla="*/ 99 h 455"/>
                <a:gd name="T62" fmla="*/ 0 w 43"/>
                <a:gd name="T63" fmla="*/ 107 h 455"/>
                <a:gd name="T64" fmla="*/ 0 w 43"/>
                <a:gd name="T65" fmla="*/ 115 h 455"/>
                <a:gd name="T66" fmla="*/ 0 w 43"/>
                <a:gd name="T67" fmla="*/ 123 h 455"/>
                <a:gd name="T68" fmla="*/ 0 w 43"/>
                <a:gd name="T69" fmla="*/ 132 h 455"/>
                <a:gd name="T70" fmla="*/ 12 w 43"/>
                <a:gd name="T71" fmla="*/ 135 h 455"/>
                <a:gd name="T72" fmla="*/ 1 w 43"/>
                <a:gd name="T73" fmla="*/ 128 h 4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
                <a:gd name="T112" fmla="*/ 0 h 455"/>
                <a:gd name="T113" fmla="*/ 43 w 43"/>
                <a:gd name="T114" fmla="*/ 455 h 4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 h="455">
                  <a:moveTo>
                    <a:pt x="2" y="432"/>
                  </a:moveTo>
                  <a:lnTo>
                    <a:pt x="43" y="444"/>
                  </a:lnTo>
                  <a:lnTo>
                    <a:pt x="43" y="416"/>
                  </a:lnTo>
                  <a:lnTo>
                    <a:pt x="43" y="388"/>
                  </a:lnTo>
                  <a:lnTo>
                    <a:pt x="43" y="360"/>
                  </a:lnTo>
                  <a:lnTo>
                    <a:pt x="43" y="333"/>
                  </a:lnTo>
                  <a:lnTo>
                    <a:pt x="43" y="305"/>
                  </a:lnTo>
                  <a:lnTo>
                    <a:pt x="43" y="277"/>
                  </a:lnTo>
                  <a:lnTo>
                    <a:pt x="43" y="249"/>
                  </a:lnTo>
                  <a:lnTo>
                    <a:pt x="43" y="222"/>
                  </a:lnTo>
                  <a:lnTo>
                    <a:pt x="43" y="194"/>
                  </a:lnTo>
                  <a:lnTo>
                    <a:pt x="43" y="167"/>
                  </a:lnTo>
                  <a:lnTo>
                    <a:pt x="43" y="138"/>
                  </a:lnTo>
                  <a:lnTo>
                    <a:pt x="43" y="111"/>
                  </a:lnTo>
                  <a:lnTo>
                    <a:pt x="43" y="83"/>
                  </a:lnTo>
                  <a:lnTo>
                    <a:pt x="43" y="56"/>
                  </a:lnTo>
                  <a:lnTo>
                    <a:pt x="43" y="27"/>
                  </a:lnTo>
                  <a:lnTo>
                    <a:pt x="43" y="0"/>
                  </a:lnTo>
                  <a:lnTo>
                    <a:pt x="0" y="0"/>
                  </a:lnTo>
                  <a:lnTo>
                    <a:pt x="0" y="27"/>
                  </a:lnTo>
                  <a:lnTo>
                    <a:pt x="0" y="56"/>
                  </a:lnTo>
                  <a:lnTo>
                    <a:pt x="0" y="83"/>
                  </a:lnTo>
                  <a:lnTo>
                    <a:pt x="0" y="111"/>
                  </a:lnTo>
                  <a:lnTo>
                    <a:pt x="0" y="138"/>
                  </a:lnTo>
                  <a:lnTo>
                    <a:pt x="0" y="167"/>
                  </a:lnTo>
                  <a:lnTo>
                    <a:pt x="0" y="194"/>
                  </a:lnTo>
                  <a:lnTo>
                    <a:pt x="0" y="222"/>
                  </a:lnTo>
                  <a:lnTo>
                    <a:pt x="0" y="249"/>
                  </a:lnTo>
                  <a:lnTo>
                    <a:pt x="0" y="277"/>
                  </a:lnTo>
                  <a:lnTo>
                    <a:pt x="0" y="305"/>
                  </a:lnTo>
                  <a:lnTo>
                    <a:pt x="0" y="333"/>
                  </a:lnTo>
                  <a:lnTo>
                    <a:pt x="0" y="360"/>
                  </a:lnTo>
                  <a:lnTo>
                    <a:pt x="0" y="388"/>
                  </a:lnTo>
                  <a:lnTo>
                    <a:pt x="0" y="416"/>
                  </a:lnTo>
                  <a:lnTo>
                    <a:pt x="0" y="444"/>
                  </a:lnTo>
                  <a:lnTo>
                    <a:pt x="41" y="455"/>
                  </a:lnTo>
                  <a:lnTo>
                    <a:pt x="2" y="432"/>
                  </a:lnTo>
                  <a:close/>
                </a:path>
              </a:pathLst>
            </a:custGeom>
            <a:solidFill>
              <a:srgbClr val="000000"/>
            </a:solidFill>
            <a:ln w="9525">
              <a:noFill/>
              <a:round/>
              <a:headEnd/>
              <a:tailEnd/>
            </a:ln>
          </p:spPr>
          <p:txBody>
            <a:bodyPr wrap="none" anchor="ctr"/>
            <a:lstStyle/>
            <a:p>
              <a:endParaRPr lang="pt-BR"/>
            </a:p>
          </p:txBody>
        </p:sp>
        <p:sp>
          <p:nvSpPr>
            <p:cNvPr id="66" name="Freeform 68"/>
            <p:cNvSpPr>
              <a:spLocks noChangeArrowheads="1"/>
            </p:cNvSpPr>
            <p:nvPr/>
          </p:nvSpPr>
          <p:spPr bwMode="auto">
            <a:xfrm>
              <a:off x="4717" y="2702"/>
              <a:ext cx="60" cy="93"/>
            </a:xfrm>
            <a:custGeom>
              <a:avLst/>
              <a:gdLst>
                <a:gd name="T0" fmla="*/ 59 w 193"/>
                <a:gd name="T1" fmla="*/ 0 h 316"/>
                <a:gd name="T2" fmla="*/ 48 w 193"/>
                <a:gd name="T3" fmla="*/ 1 h 316"/>
                <a:gd name="T4" fmla="*/ 45 w 193"/>
                <a:gd name="T5" fmla="*/ 7 h 316"/>
                <a:gd name="T6" fmla="*/ 42 w 193"/>
                <a:gd name="T7" fmla="*/ 13 h 316"/>
                <a:gd name="T8" fmla="*/ 39 w 193"/>
                <a:gd name="T9" fmla="*/ 18 h 316"/>
                <a:gd name="T10" fmla="*/ 36 w 193"/>
                <a:gd name="T11" fmla="*/ 24 h 316"/>
                <a:gd name="T12" fmla="*/ 34 w 193"/>
                <a:gd name="T13" fmla="*/ 29 h 316"/>
                <a:gd name="T14" fmla="*/ 31 w 193"/>
                <a:gd name="T15" fmla="*/ 34 h 316"/>
                <a:gd name="T16" fmla="*/ 28 w 193"/>
                <a:gd name="T17" fmla="*/ 39 h 316"/>
                <a:gd name="T18" fmla="*/ 25 w 193"/>
                <a:gd name="T19" fmla="*/ 44 h 316"/>
                <a:gd name="T20" fmla="*/ 22 w 193"/>
                <a:gd name="T21" fmla="*/ 49 h 316"/>
                <a:gd name="T22" fmla="*/ 20 w 193"/>
                <a:gd name="T23" fmla="*/ 54 h 316"/>
                <a:gd name="T24" fmla="*/ 16 w 193"/>
                <a:gd name="T25" fmla="*/ 60 h 316"/>
                <a:gd name="T26" fmla="*/ 14 w 193"/>
                <a:gd name="T27" fmla="*/ 65 h 316"/>
                <a:gd name="T28" fmla="*/ 10 w 193"/>
                <a:gd name="T29" fmla="*/ 70 h 316"/>
                <a:gd name="T30" fmla="*/ 7 w 193"/>
                <a:gd name="T31" fmla="*/ 75 h 316"/>
                <a:gd name="T32" fmla="*/ 4 w 193"/>
                <a:gd name="T33" fmla="*/ 81 h 316"/>
                <a:gd name="T34" fmla="*/ 0 w 193"/>
                <a:gd name="T35" fmla="*/ 86 h 316"/>
                <a:gd name="T36" fmla="*/ 12 w 193"/>
                <a:gd name="T37" fmla="*/ 93 h 316"/>
                <a:gd name="T38" fmla="*/ 16 w 193"/>
                <a:gd name="T39" fmla="*/ 87 h 316"/>
                <a:gd name="T40" fmla="*/ 19 w 193"/>
                <a:gd name="T41" fmla="*/ 82 h 316"/>
                <a:gd name="T42" fmla="*/ 22 w 193"/>
                <a:gd name="T43" fmla="*/ 77 h 316"/>
                <a:gd name="T44" fmla="*/ 25 w 193"/>
                <a:gd name="T45" fmla="*/ 71 h 316"/>
                <a:gd name="T46" fmla="*/ 29 w 193"/>
                <a:gd name="T47" fmla="*/ 66 h 316"/>
                <a:gd name="T48" fmla="*/ 32 w 193"/>
                <a:gd name="T49" fmla="*/ 60 h 316"/>
                <a:gd name="T50" fmla="*/ 35 w 193"/>
                <a:gd name="T51" fmla="*/ 55 h 316"/>
                <a:gd name="T52" fmla="*/ 37 w 193"/>
                <a:gd name="T53" fmla="*/ 50 h 316"/>
                <a:gd name="T54" fmla="*/ 40 w 193"/>
                <a:gd name="T55" fmla="*/ 45 h 316"/>
                <a:gd name="T56" fmla="*/ 43 w 193"/>
                <a:gd name="T57" fmla="*/ 40 h 316"/>
                <a:gd name="T58" fmla="*/ 46 w 193"/>
                <a:gd name="T59" fmla="*/ 35 h 316"/>
                <a:gd name="T60" fmla="*/ 49 w 193"/>
                <a:gd name="T61" fmla="*/ 29 h 316"/>
                <a:gd name="T62" fmla="*/ 52 w 193"/>
                <a:gd name="T63" fmla="*/ 24 h 316"/>
                <a:gd name="T64" fmla="*/ 54 w 193"/>
                <a:gd name="T65" fmla="*/ 19 h 316"/>
                <a:gd name="T66" fmla="*/ 57 w 193"/>
                <a:gd name="T67" fmla="*/ 13 h 316"/>
                <a:gd name="T68" fmla="*/ 60 w 193"/>
                <a:gd name="T69" fmla="*/ 8 h 316"/>
                <a:gd name="T70" fmla="*/ 49 w 193"/>
                <a:gd name="T71" fmla="*/ 9 h 316"/>
                <a:gd name="T72" fmla="*/ 59 w 193"/>
                <a:gd name="T73" fmla="*/ 0 h 3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316"/>
                <a:gd name="T113" fmla="*/ 193 w 193"/>
                <a:gd name="T114" fmla="*/ 316 h 3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316">
                  <a:moveTo>
                    <a:pt x="191" y="0"/>
                  </a:moveTo>
                  <a:lnTo>
                    <a:pt x="155" y="5"/>
                  </a:lnTo>
                  <a:lnTo>
                    <a:pt x="145" y="24"/>
                  </a:lnTo>
                  <a:lnTo>
                    <a:pt x="135" y="43"/>
                  </a:lnTo>
                  <a:lnTo>
                    <a:pt x="125" y="62"/>
                  </a:lnTo>
                  <a:lnTo>
                    <a:pt x="117" y="81"/>
                  </a:lnTo>
                  <a:lnTo>
                    <a:pt x="109" y="98"/>
                  </a:lnTo>
                  <a:lnTo>
                    <a:pt x="100" y="115"/>
                  </a:lnTo>
                  <a:lnTo>
                    <a:pt x="90" y="133"/>
                  </a:lnTo>
                  <a:lnTo>
                    <a:pt x="81" y="150"/>
                  </a:lnTo>
                  <a:lnTo>
                    <a:pt x="72" y="168"/>
                  </a:lnTo>
                  <a:lnTo>
                    <a:pt x="63" y="185"/>
                  </a:lnTo>
                  <a:lnTo>
                    <a:pt x="53" y="203"/>
                  </a:lnTo>
                  <a:lnTo>
                    <a:pt x="44" y="220"/>
                  </a:lnTo>
                  <a:lnTo>
                    <a:pt x="33" y="237"/>
                  </a:lnTo>
                  <a:lnTo>
                    <a:pt x="22" y="256"/>
                  </a:lnTo>
                  <a:lnTo>
                    <a:pt x="12" y="274"/>
                  </a:lnTo>
                  <a:lnTo>
                    <a:pt x="0" y="293"/>
                  </a:lnTo>
                  <a:lnTo>
                    <a:pt x="39" y="316"/>
                  </a:lnTo>
                  <a:lnTo>
                    <a:pt x="50" y="297"/>
                  </a:lnTo>
                  <a:lnTo>
                    <a:pt x="61" y="279"/>
                  </a:lnTo>
                  <a:lnTo>
                    <a:pt x="72" y="260"/>
                  </a:lnTo>
                  <a:lnTo>
                    <a:pt x="82" y="241"/>
                  </a:lnTo>
                  <a:lnTo>
                    <a:pt x="92" y="224"/>
                  </a:lnTo>
                  <a:lnTo>
                    <a:pt x="102" y="205"/>
                  </a:lnTo>
                  <a:lnTo>
                    <a:pt x="111" y="188"/>
                  </a:lnTo>
                  <a:lnTo>
                    <a:pt x="120" y="171"/>
                  </a:lnTo>
                  <a:lnTo>
                    <a:pt x="129" y="154"/>
                  </a:lnTo>
                  <a:lnTo>
                    <a:pt x="138" y="135"/>
                  </a:lnTo>
                  <a:lnTo>
                    <a:pt x="148" y="118"/>
                  </a:lnTo>
                  <a:lnTo>
                    <a:pt x="158" y="99"/>
                  </a:lnTo>
                  <a:lnTo>
                    <a:pt x="166" y="81"/>
                  </a:lnTo>
                  <a:lnTo>
                    <a:pt x="174" y="63"/>
                  </a:lnTo>
                  <a:lnTo>
                    <a:pt x="184" y="45"/>
                  </a:lnTo>
                  <a:lnTo>
                    <a:pt x="193" y="26"/>
                  </a:lnTo>
                  <a:lnTo>
                    <a:pt x="157" y="30"/>
                  </a:lnTo>
                  <a:lnTo>
                    <a:pt x="191" y="0"/>
                  </a:lnTo>
                  <a:close/>
                </a:path>
              </a:pathLst>
            </a:custGeom>
            <a:solidFill>
              <a:srgbClr val="000000"/>
            </a:solidFill>
            <a:ln w="9525">
              <a:noFill/>
              <a:round/>
              <a:headEnd/>
              <a:tailEnd/>
            </a:ln>
          </p:spPr>
          <p:txBody>
            <a:bodyPr wrap="none" anchor="ctr"/>
            <a:lstStyle/>
            <a:p>
              <a:endParaRPr lang="pt-BR"/>
            </a:p>
          </p:txBody>
        </p:sp>
        <p:sp>
          <p:nvSpPr>
            <p:cNvPr id="67" name="Freeform 69"/>
            <p:cNvSpPr>
              <a:spLocks noChangeArrowheads="1"/>
            </p:cNvSpPr>
            <p:nvPr/>
          </p:nvSpPr>
          <p:spPr bwMode="auto">
            <a:xfrm>
              <a:off x="4834" y="2577"/>
              <a:ext cx="572" cy="808"/>
            </a:xfrm>
            <a:custGeom>
              <a:avLst/>
              <a:gdLst>
                <a:gd name="T0" fmla="*/ 0 w 1835"/>
                <a:gd name="T1" fmla="*/ 79 h 2730"/>
                <a:gd name="T2" fmla="*/ 5 w 1835"/>
                <a:gd name="T3" fmla="*/ 199 h 2730"/>
                <a:gd name="T4" fmla="*/ 16 w 1835"/>
                <a:gd name="T5" fmla="*/ 318 h 2730"/>
                <a:gd name="T6" fmla="*/ 30 w 1835"/>
                <a:gd name="T7" fmla="*/ 408 h 2730"/>
                <a:gd name="T8" fmla="*/ 45 w 1835"/>
                <a:gd name="T9" fmla="*/ 498 h 2730"/>
                <a:gd name="T10" fmla="*/ 63 w 1835"/>
                <a:gd name="T11" fmla="*/ 588 h 2730"/>
                <a:gd name="T12" fmla="*/ 82 w 1835"/>
                <a:gd name="T13" fmla="*/ 678 h 2730"/>
                <a:gd name="T14" fmla="*/ 104 w 1835"/>
                <a:gd name="T15" fmla="*/ 768 h 2730"/>
                <a:gd name="T16" fmla="*/ 127 w 1835"/>
                <a:gd name="T17" fmla="*/ 800 h 2730"/>
                <a:gd name="T18" fmla="*/ 151 w 1835"/>
                <a:gd name="T19" fmla="*/ 802 h 2730"/>
                <a:gd name="T20" fmla="*/ 175 w 1835"/>
                <a:gd name="T21" fmla="*/ 804 h 2730"/>
                <a:gd name="T22" fmla="*/ 198 w 1835"/>
                <a:gd name="T23" fmla="*/ 806 h 2730"/>
                <a:gd name="T24" fmla="*/ 222 w 1835"/>
                <a:gd name="T25" fmla="*/ 807 h 2730"/>
                <a:gd name="T26" fmla="*/ 245 w 1835"/>
                <a:gd name="T27" fmla="*/ 808 h 2730"/>
                <a:gd name="T28" fmla="*/ 269 w 1835"/>
                <a:gd name="T29" fmla="*/ 808 h 2730"/>
                <a:gd name="T30" fmla="*/ 293 w 1835"/>
                <a:gd name="T31" fmla="*/ 808 h 2730"/>
                <a:gd name="T32" fmla="*/ 317 w 1835"/>
                <a:gd name="T33" fmla="*/ 806 h 2730"/>
                <a:gd name="T34" fmla="*/ 341 w 1835"/>
                <a:gd name="T35" fmla="*/ 804 h 2730"/>
                <a:gd name="T36" fmla="*/ 365 w 1835"/>
                <a:gd name="T37" fmla="*/ 801 h 2730"/>
                <a:gd name="T38" fmla="*/ 365 w 1835"/>
                <a:gd name="T39" fmla="*/ 789 h 2730"/>
                <a:gd name="T40" fmla="*/ 389 w 1835"/>
                <a:gd name="T41" fmla="*/ 784 h 2730"/>
                <a:gd name="T42" fmla="*/ 427 w 1835"/>
                <a:gd name="T43" fmla="*/ 780 h 2730"/>
                <a:gd name="T44" fmla="*/ 468 w 1835"/>
                <a:gd name="T45" fmla="*/ 774 h 2730"/>
                <a:gd name="T46" fmla="*/ 508 w 1835"/>
                <a:gd name="T47" fmla="*/ 766 h 2730"/>
                <a:gd name="T48" fmla="*/ 546 w 1835"/>
                <a:gd name="T49" fmla="*/ 757 h 2730"/>
                <a:gd name="T50" fmla="*/ 572 w 1835"/>
                <a:gd name="T51" fmla="*/ 743 h 2730"/>
                <a:gd name="T52" fmla="*/ 569 w 1835"/>
                <a:gd name="T53" fmla="*/ 714 h 2730"/>
                <a:gd name="T54" fmla="*/ 557 w 1835"/>
                <a:gd name="T55" fmla="*/ 672 h 2730"/>
                <a:gd name="T56" fmla="*/ 538 w 1835"/>
                <a:gd name="T57" fmla="*/ 624 h 2730"/>
                <a:gd name="T58" fmla="*/ 517 w 1835"/>
                <a:gd name="T59" fmla="*/ 575 h 2730"/>
                <a:gd name="T60" fmla="*/ 497 w 1835"/>
                <a:gd name="T61" fmla="*/ 532 h 2730"/>
                <a:gd name="T62" fmla="*/ 466 w 1835"/>
                <a:gd name="T63" fmla="*/ 475 h 2730"/>
                <a:gd name="T64" fmla="*/ 434 w 1835"/>
                <a:gd name="T65" fmla="*/ 418 h 2730"/>
                <a:gd name="T66" fmla="*/ 399 w 1835"/>
                <a:gd name="T67" fmla="*/ 363 h 2730"/>
                <a:gd name="T68" fmla="*/ 362 w 1835"/>
                <a:gd name="T69" fmla="*/ 309 h 2730"/>
                <a:gd name="T70" fmla="*/ 324 w 1835"/>
                <a:gd name="T71" fmla="*/ 256 h 2730"/>
                <a:gd name="T72" fmla="*/ 292 w 1835"/>
                <a:gd name="T73" fmla="*/ 216 h 2730"/>
                <a:gd name="T74" fmla="*/ 263 w 1835"/>
                <a:gd name="T75" fmla="*/ 184 h 2730"/>
                <a:gd name="T76" fmla="*/ 231 w 1835"/>
                <a:gd name="T77" fmla="*/ 154 h 2730"/>
                <a:gd name="T78" fmla="*/ 199 w 1835"/>
                <a:gd name="T79" fmla="*/ 126 h 2730"/>
                <a:gd name="T80" fmla="*/ 169 w 1835"/>
                <a:gd name="T81" fmla="*/ 102 h 2730"/>
                <a:gd name="T82" fmla="*/ 144 w 1835"/>
                <a:gd name="T83" fmla="*/ 86 h 2730"/>
                <a:gd name="T84" fmla="*/ 123 w 1835"/>
                <a:gd name="T85" fmla="*/ 79 h 2730"/>
                <a:gd name="T86" fmla="*/ 103 w 1835"/>
                <a:gd name="T87" fmla="*/ 73 h 2730"/>
                <a:gd name="T88" fmla="*/ 84 w 1835"/>
                <a:gd name="T89" fmla="*/ 67 h 2730"/>
                <a:gd name="T90" fmla="*/ 67 w 1835"/>
                <a:gd name="T91" fmla="*/ 63 h 2730"/>
                <a:gd name="T92" fmla="*/ 55 w 1835"/>
                <a:gd name="T93" fmla="*/ 58 h 2730"/>
                <a:gd name="T94" fmla="*/ 34 w 1835"/>
                <a:gd name="T95" fmla="*/ 36 h 2730"/>
                <a:gd name="T96" fmla="*/ 13 w 1835"/>
                <a:gd name="T97" fmla="*/ 15 h 27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5"/>
                <a:gd name="T148" fmla="*/ 0 h 2730"/>
                <a:gd name="T149" fmla="*/ 1835 w 1835"/>
                <a:gd name="T150" fmla="*/ 2730 h 27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5" h="2730">
                  <a:moveTo>
                    <a:pt x="0" y="0"/>
                  </a:moveTo>
                  <a:lnTo>
                    <a:pt x="0" y="132"/>
                  </a:lnTo>
                  <a:lnTo>
                    <a:pt x="1" y="266"/>
                  </a:lnTo>
                  <a:lnTo>
                    <a:pt x="4" y="401"/>
                  </a:lnTo>
                  <a:lnTo>
                    <a:pt x="9" y="536"/>
                  </a:lnTo>
                  <a:lnTo>
                    <a:pt x="15" y="672"/>
                  </a:lnTo>
                  <a:lnTo>
                    <a:pt x="24" y="808"/>
                  </a:lnTo>
                  <a:lnTo>
                    <a:pt x="36" y="941"/>
                  </a:lnTo>
                  <a:lnTo>
                    <a:pt x="51" y="1074"/>
                  </a:lnTo>
                  <a:lnTo>
                    <a:pt x="65" y="1176"/>
                  </a:lnTo>
                  <a:lnTo>
                    <a:pt x="80" y="1279"/>
                  </a:lnTo>
                  <a:lnTo>
                    <a:pt x="95" y="1380"/>
                  </a:lnTo>
                  <a:lnTo>
                    <a:pt x="111" y="1482"/>
                  </a:lnTo>
                  <a:lnTo>
                    <a:pt x="128" y="1582"/>
                  </a:lnTo>
                  <a:lnTo>
                    <a:pt x="145" y="1683"/>
                  </a:lnTo>
                  <a:lnTo>
                    <a:pt x="163" y="1785"/>
                  </a:lnTo>
                  <a:lnTo>
                    <a:pt x="182" y="1886"/>
                  </a:lnTo>
                  <a:lnTo>
                    <a:pt x="201" y="1986"/>
                  </a:lnTo>
                  <a:lnTo>
                    <a:pt x="222" y="2087"/>
                  </a:lnTo>
                  <a:lnTo>
                    <a:pt x="242" y="2188"/>
                  </a:lnTo>
                  <a:lnTo>
                    <a:pt x="264" y="2290"/>
                  </a:lnTo>
                  <a:lnTo>
                    <a:pt x="287" y="2390"/>
                  </a:lnTo>
                  <a:lnTo>
                    <a:pt x="310" y="2492"/>
                  </a:lnTo>
                  <a:lnTo>
                    <a:pt x="334" y="2594"/>
                  </a:lnTo>
                  <a:lnTo>
                    <a:pt x="359" y="2697"/>
                  </a:lnTo>
                  <a:lnTo>
                    <a:pt x="384" y="2700"/>
                  </a:lnTo>
                  <a:lnTo>
                    <a:pt x="409" y="2703"/>
                  </a:lnTo>
                  <a:lnTo>
                    <a:pt x="435" y="2705"/>
                  </a:lnTo>
                  <a:lnTo>
                    <a:pt x="460" y="2708"/>
                  </a:lnTo>
                  <a:lnTo>
                    <a:pt x="485" y="2711"/>
                  </a:lnTo>
                  <a:lnTo>
                    <a:pt x="510" y="2713"/>
                  </a:lnTo>
                  <a:lnTo>
                    <a:pt x="535" y="2715"/>
                  </a:lnTo>
                  <a:lnTo>
                    <a:pt x="560" y="2718"/>
                  </a:lnTo>
                  <a:lnTo>
                    <a:pt x="586" y="2720"/>
                  </a:lnTo>
                  <a:lnTo>
                    <a:pt x="611" y="2721"/>
                  </a:lnTo>
                  <a:lnTo>
                    <a:pt x="636" y="2723"/>
                  </a:lnTo>
                  <a:lnTo>
                    <a:pt x="661" y="2724"/>
                  </a:lnTo>
                  <a:lnTo>
                    <a:pt x="686" y="2726"/>
                  </a:lnTo>
                  <a:lnTo>
                    <a:pt x="711" y="2728"/>
                  </a:lnTo>
                  <a:lnTo>
                    <a:pt x="737" y="2728"/>
                  </a:lnTo>
                  <a:lnTo>
                    <a:pt x="762" y="2729"/>
                  </a:lnTo>
                  <a:lnTo>
                    <a:pt x="787" y="2730"/>
                  </a:lnTo>
                  <a:lnTo>
                    <a:pt x="812" y="2730"/>
                  </a:lnTo>
                  <a:lnTo>
                    <a:pt x="837" y="2730"/>
                  </a:lnTo>
                  <a:lnTo>
                    <a:pt x="864" y="2730"/>
                  </a:lnTo>
                  <a:lnTo>
                    <a:pt x="889" y="2730"/>
                  </a:lnTo>
                  <a:lnTo>
                    <a:pt x="914" y="2729"/>
                  </a:lnTo>
                  <a:lnTo>
                    <a:pt x="940" y="2729"/>
                  </a:lnTo>
                  <a:lnTo>
                    <a:pt x="965" y="2728"/>
                  </a:lnTo>
                  <a:lnTo>
                    <a:pt x="991" y="2726"/>
                  </a:lnTo>
                  <a:lnTo>
                    <a:pt x="1017" y="2724"/>
                  </a:lnTo>
                  <a:lnTo>
                    <a:pt x="1042" y="2722"/>
                  </a:lnTo>
                  <a:lnTo>
                    <a:pt x="1068" y="2720"/>
                  </a:lnTo>
                  <a:lnTo>
                    <a:pt x="1093" y="2718"/>
                  </a:lnTo>
                  <a:lnTo>
                    <a:pt x="1120" y="2714"/>
                  </a:lnTo>
                  <a:lnTo>
                    <a:pt x="1145" y="2711"/>
                  </a:lnTo>
                  <a:lnTo>
                    <a:pt x="1171" y="2707"/>
                  </a:lnTo>
                  <a:lnTo>
                    <a:pt x="1171" y="2694"/>
                  </a:lnTo>
                  <a:lnTo>
                    <a:pt x="1171" y="2681"/>
                  </a:lnTo>
                  <a:lnTo>
                    <a:pt x="1171" y="2667"/>
                  </a:lnTo>
                  <a:lnTo>
                    <a:pt x="1171" y="2655"/>
                  </a:lnTo>
                  <a:lnTo>
                    <a:pt x="1209" y="2652"/>
                  </a:lnTo>
                  <a:lnTo>
                    <a:pt x="1248" y="2649"/>
                  </a:lnTo>
                  <a:lnTo>
                    <a:pt x="1288" y="2645"/>
                  </a:lnTo>
                  <a:lnTo>
                    <a:pt x="1329" y="2641"/>
                  </a:lnTo>
                  <a:lnTo>
                    <a:pt x="1371" y="2636"/>
                  </a:lnTo>
                  <a:lnTo>
                    <a:pt x="1414" y="2629"/>
                  </a:lnTo>
                  <a:lnTo>
                    <a:pt x="1457" y="2624"/>
                  </a:lnTo>
                  <a:lnTo>
                    <a:pt x="1501" y="2616"/>
                  </a:lnTo>
                  <a:lnTo>
                    <a:pt x="1544" y="2608"/>
                  </a:lnTo>
                  <a:lnTo>
                    <a:pt x="1587" y="2599"/>
                  </a:lnTo>
                  <a:lnTo>
                    <a:pt x="1630" y="2589"/>
                  </a:lnTo>
                  <a:lnTo>
                    <a:pt x="1671" y="2579"/>
                  </a:lnTo>
                  <a:lnTo>
                    <a:pt x="1712" y="2569"/>
                  </a:lnTo>
                  <a:lnTo>
                    <a:pt x="1752" y="2556"/>
                  </a:lnTo>
                  <a:lnTo>
                    <a:pt x="1791" y="2544"/>
                  </a:lnTo>
                  <a:lnTo>
                    <a:pt x="1829" y="2531"/>
                  </a:lnTo>
                  <a:lnTo>
                    <a:pt x="1835" y="2512"/>
                  </a:lnTo>
                  <a:lnTo>
                    <a:pt x="1835" y="2485"/>
                  </a:lnTo>
                  <a:lnTo>
                    <a:pt x="1832" y="2452"/>
                  </a:lnTo>
                  <a:lnTo>
                    <a:pt x="1826" y="2414"/>
                  </a:lnTo>
                  <a:lnTo>
                    <a:pt x="1815" y="2371"/>
                  </a:lnTo>
                  <a:lnTo>
                    <a:pt x="1802" y="2324"/>
                  </a:lnTo>
                  <a:lnTo>
                    <a:pt x="1786" y="2272"/>
                  </a:lnTo>
                  <a:lnTo>
                    <a:pt x="1768" y="2220"/>
                  </a:lnTo>
                  <a:lnTo>
                    <a:pt x="1749" y="2165"/>
                  </a:lnTo>
                  <a:lnTo>
                    <a:pt x="1727" y="2109"/>
                  </a:lnTo>
                  <a:lnTo>
                    <a:pt x="1705" y="2053"/>
                  </a:lnTo>
                  <a:lnTo>
                    <a:pt x="1683" y="1998"/>
                  </a:lnTo>
                  <a:lnTo>
                    <a:pt x="1660" y="1944"/>
                  </a:lnTo>
                  <a:lnTo>
                    <a:pt x="1637" y="1891"/>
                  </a:lnTo>
                  <a:lnTo>
                    <a:pt x="1615" y="1843"/>
                  </a:lnTo>
                  <a:lnTo>
                    <a:pt x="1593" y="1797"/>
                  </a:lnTo>
                  <a:lnTo>
                    <a:pt x="1561" y="1732"/>
                  </a:lnTo>
                  <a:lnTo>
                    <a:pt x="1529" y="1668"/>
                  </a:lnTo>
                  <a:lnTo>
                    <a:pt x="1496" y="1604"/>
                  </a:lnTo>
                  <a:lnTo>
                    <a:pt x="1462" y="1540"/>
                  </a:lnTo>
                  <a:lnTo>
                    <a:pt x="1426" y="1476"/>
                  </a:lnTo>
                  <a:lnTo>
                    <a:pt x="1391" y="1413"/>
                  </a:lnTo>
                  <a:lnTo>
                    <a:pt x="1354" y="1350"/>
                  </a:lnTo>
                  <a:lnTo>
                    <a:pt x="1318" y="1288"/>
                  </a:lnTo>
                  <a:lnTo>
                    <a:pt x="1280" y="1226"/>
                  </a:lnTo>
                  <a:lnTo>
                    <a:pt x="1241" y="1165"/>
                  </a:lnTo>
                  <a:lnTo>
                    <a:pt x="1202" y="1104"/>
                  </a:lnTo>
                  <a:lnTo>
                    <a:pt x="1162" y="1043"/>
                  </a:lnTo>
                  <a:lnTo>
                    <a:pt x="1122" y="983"/>
                  </a:lnTo>
                  <a:lnTo>
                    <a:pt x="1081" y="923"/>
                  </a:lnTo>
                  <a:lnTo>
                    <a:pt x="1039" y="864"/>
                  </a:lnTo>
                  <a:lnTo>
                    <a:pt x="996" y="805"/>
                  </a:lnTo>
                  <a:lnTo>
                    <a:pt x="968" y="767"/>
                  </a:lnTo>
                  <a:lnTo>
                    <a:pt x="938" y="731"/>
                  </a:lnTo>
                  <a:lnTo>
                    <a:pt x="907" y="693"/>
                  </a:lnTo>
                  <a:lnTo>
                    <a:pt x="875" y="658"/>
                  </a:lnTo>
                  <a:lnTo>
                    <a:pt x="843" y="621"/>
                  </a:lnTo>
                  <a:lnTo>
                    <a:pt x="810" y="587"/>
                  </a:lnTo>
                  <a:lnTo>
                    <a:pt x="775" y="552"/>
                  </a:lnTo>
                  <a:lnTo>
                    <a:pt x="742" y="519"/>
                  </a:lnTo>
                  <a:lnTo>
                    <a:pt x="708" y="487"/>
                  </a:lnTo>
                  <a:lnTo>
                    <a:pt x="674" y="456"/>
                  </a:lnTo>
                  <a:lnTo>
                    <a:pt x="640" y="426"/>
                  </a:lnTo>
                  <a:lnTo>
                    <a:pt x="607" y="398"/>
                  </a:lnTo>
                  <a:lnTo>
                    <a:pt x="575" y="370"/>
                  </a:lnTo>
                  <a:lnTo>
                    <a:pt x="543" y="345"/>
                  </a:lnTo>
                  <a:lnTo>
                    <a:pt x="512" y="321"/>
                  </a:lnTo>
                  <a:lnTo>
                    <a:pt x="483" y="299"/>
                  </a:lnTo>
                  <a:lnTo>
                    <a:pt x="461" y="290"/>
                  </a:lnTo>
                  <a:lnTo>
                    <a:pt x="439" y="281"/>
                  </a:lnTo>
                  <a:lnTo>
                    <a:pt x="417" y="273"/>
                  </a:lnTo>
                  <a:lnTo>
                    <a:pt x="396" y="266"/>
                  </a:lnTo>
                  <a:lnTo>
                    <a:pt x="373" y="259"/>
                  </a:lnTo>
                  <a:lnTo>
                    <a:pt x="351" y="252"/>
                  </a:lnTo>
                  <a:lnTo>
                    <a:pt x="330" y="246"/>
                  </a:lnTo>
                  <a:lnTo>
                    <a:pt x="309" y="240"/>
                  </a:lnTo>
                  <a:lnTo>
                    <a:pt x="288" y="234"/>
                  </a:lnTo>
                  <a:lnTo>
                    <a:pt x="269" y="228"/>
                  </a:lnTo>
                  <a:lnTo>
                    <a:pt x="250" y="224"/>
                  </a:lnTo>
                  <a:lnTo>
                    <a:pt x="232" y="218"/>
                  </a:lnTo>
                  <a:lnTo>
                    <a:pt x="216" y="212"/>
                  </a:lnTo>
                  <a:lnTo>
                    <a:pt x="201" y="208"/>
                  </a:lnTo>
                  <a:lnTo>
                    <a:pt x="187" y="202"/>
                  </a:lnTo>
                  <a:lnTo>
                    <a:pt x="175" y="196"/>
                  </a:lnTo>
                  <a:lnTo>
                    <a:pt x="153" y="171"/>
                  </a:lnTo>
                  <a:lnTo>
                    <a:pt x="131" y="147"/>
                  </a:lnTo>
                  <a:lnTo>
                    <a:pt x="110" y="122"/>
                  </a:lnTo>
                  <a:lnTo>
                    <a:pt x="88" y="98"/>
                  </a:lnTo>
                  <a:lnTo>
                    <a:pt x="65" y="73"/>
                  </a:lnTo>
                  <a:lnTo>
                    <a:pt x="43" y="49"/>
                  </a:lnTo>
                  <a:lnTo>
                    <a:pt x="22" y="24"/>
                  </a:lnTo>
                  <a:lnTo>
                    <a:pt x="0" y="0"/>
                  </a:lnTo>
                  <a:close/>
                </a:path>
              </a:pathLst>
            </a:custGeom>
            <a:solidFill>
              <a:srgbClr val="99CC99"/>
            </a:solidFill>
            <a:ln w="9525">
              <a:noFill/>
              <a:round/>
              <a:headEnd/>
              <a:tailEnd/>
            </a:ln>
          </p:spPr>
          <p:txBody>
            <a:bodyPr wrap="none" anchor="ctr"/>
            <a:lstStyle/>
            <a:p>
              <a:endParaRPr lang="pt-BR"/>
            </a:p>
          </p:txBody>
        </p:sp>
        <p:sp>
          <p:nvSpPr>
            <p:cNvPr id="68" name="Freeform 70"/>
            <p:cNvSpPr>
              <a:spLocks noChangeArrowheads="1"/>
            </p:cNvSpPr>
            <p:nvPr/>
          </p:nvSpPr>
          <p:spPr bwMode="auto">
            <a:xfrm>
              <a:off x="4827" y="2577"/>
              <a:ext cx="30" cy="318"/>
            </a:xfrm>
            <a:custGeom>
              <a:avLst/>
              <a:gdLst>
                <a:gd name="T0" fmla="*/ 30 w 95"/>
                <a:gd name="T1" fmla="*/ 316 h 1078"/>
                <a:gd name="T2" fmla="*/ 27 w 95"/>
                <a:gd name="T3" fmla="*/ 297 h 1078"/>
                <a:gd name="T4" fmla="*/ 25 w 95"/>
                <a:gd name="T5" fmla="*/ 277 h 1078"/>
                <a:gd name="T6" fmla="*/ 23 w 95"/>
                <a:gd name="T7" fmla="*/ 258 h 1078"/>
                <a:gd name="T8" fmla="*/ 21 w 95"/>
                <a:gd name="T9" fmla="*/ 238 h 1078"/>
                <a:gd name="T10" fmla="*/ 20 w 95"/>
                <a:gd name="T11" fmla="*/ 218 h 1078"/>
                <a:gd name="T12" fmla="*/ 18 w 95"/>
                <a:gd name="T13" fmla="*/ 198 h 1078"/>
                <a:gd name="T14" fmla="*/ 17 w 95"/>
                <a:gd name="T15" fmla="*/ 178 h 1078"/>
                <a:gd name="T16" fmla="*/ 17 w 95"/>
                <a:gd name="T17" fmla="*/ 158 h 1078"/>
                <a:gd name="T18" fmla="*/ 15 w 95"/>
                <a:gd name="T19" fmla="*/ 138 h 1078"/>
                <a:gd name="T20" fmla="*/ 15 w 95"/>
                <a:gd name="T21" fmla="*/ 118 h 1078"/>
                <a:gd name="T22" fmla="*/ 15 w 95"/>
                <a:gd name="T23" fmla="*/ 99 h 1078"/>
                <a:gd name="T24" fmla="*/ 14 w 95"/>
                <a:gd name="T25" fmla="*/ 78 h 1078"/>
                <a:gd name="T26" fmla="*/ 14 w 95"/>
                <a:gd name="T27" fmla="*/ 59 h 1078"/>
                <a:gd name="T28" fmla="*/ 14 w 95"/>
                <a:gd name="T29" fmla="*/ 39 h 1078"/>
                <a:gd name="T30" fmla="*/ 14 w 95"/>
                <a:gd name="T31" fmla="*/ 19 h 1078"/>
                <a:gd name="T32" fmla="*/ 14 w 95"/>
                <a:gd name="T33" fmla="*/ 0 h 1078"/>
                <a:gd name="T34" fmla="*/ 0 w 95"/>
                <a:gd name="T35" fmla="*/ 10 h 1078"/>
                <a:gd name="T36" fmla="*/ 0 w 95"/>
                <a:gd name="T37" fmla="*/ 29 h 1078"/>
                <a:gd name="T38" fmla="*/ 0 w 95"/>
                <a:gd name="T39" fmla="*/ 49 h 1078"/>
                <a:gd name="T40" fmla="*/ 0 w 95"/>
                <a:gd name="T41" fmla="*/ 69 h 1078"/>
                <a:gd name="T42" fmla="*/ 1 w 95"/>
                <a:gd name="T43" fmla="*/ 89 h 1078"/>
                <a:gd name="T44" fmla="*/ 1 w 95"/>
                <a:gd name="T45" fmla="*/ 109 h 1078"/>
                <a:gd name="T46" fmla="*/ 2 w 95"/>
                <a:gd name="T47" fmla="*/ 129 h 1078"/>
                <a:gd name="T48" fmla="*/ 2 w 95"/>
                <a:gd name="T49" fmla="*/ 149 h 1078"/>
                <a:gd name="T50" fmla="*/ 3 w 95"/>
                <a:gd name="T51" fmla="*/ 169 h 1078"/>
                <a:gd name="T52" fmla="*/ 4 w 95"/>
                <a:gd name="T53" fmla="*/ 188 h 1078"/>
                <a:gd name="T54" fmla="*/ 5 w 95"/>
                <a:gd name="T55" fmla="*/ 209 h 1078"/>
                <a:gd name="T56" fmla="*/ 7 w 95"/>
                <a:gd name="T57" fmla="*/ 228 h 1078"/>
                <a:gd name="T58" fmla="*/ 8 w 95"/>
                <a:gd name="T59" fmla="*/ 249 h 1078"/>
                <a:gd name="T60" fmla="*/ 10 w 95"/>
                <a:gd name="T61" fmla="*/ 269 h 1078"/>
                <a:gd name="T62" fmla="*/ 13 w 95"/>
                <a:gd name="T63" fmla="*/ 288 h 1078"/>
                <a:gd name="T64" fmla="*/ 15 w 95"/>
                <a:gd name="T65" fmla="*/ 308 h 1078"/>
                <a:gd name="T66" fmla="*/ 16 w 95"/>
                <a:gd name="T67" fmla="*/ 318 h 10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
                <a:gd name="T103" fmla="*/ 0 h 1078"/>
                <a:gd name="T104" fmla="*/ 95 w 95"/>
                <a:gd name="T105" fmla="*/ 1078 h 10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 h="1078">
                  <a:moveTo>
                    <a:pt x="95" y="1071"/>
                  </a:moveTo>
                  <a:lnTo>
                    <a:pt x="95" y="1071"/>
                  </a:lnTo>
                  <a:lnTo>
                    <a:pt x="91" y="1039"/>
                  </a:lnTo>
                  <a:lnTo>
                    <a:pt x="87" y="1006"/>
                  </a:lnTo>
                  <a:lnTo>
                    <a:pt x="84" y="972"/>
                  </a:lnTo>
                  <a:lnTo>
                    <a:pt x="80" y="939"/>
                  </a:lnTo>
                  <a:lnTo>
                    <a:pt x="77" y="906"/>
                  </a:lnTo>
                  <a:lnTo>
                    <a:pt x="73" y="873"/>
                  </a:lnTo>
                  <a:lnTo>
                    <a:pt x="70" y="838"/>
                  </a:lnTo>
                  <a:lnTo>
                    <a:pt x="68" y="806"/>
                  </a:lnTo>
                  <a:lnTo>
                    <a:pt x="65" y="772"/>
                  </a:lnTo>
                  <a:lnTo>
                    <a:pt x="63" y="739"/>
                  </a:lnTo>
                  <a:lnTo>
                    <a:pt x="61" y="705"/>
                  </a:lnTo>
                  <a:lnTo>
                    <a:pt x="58" y="671"/>
                  </a:lnTo>
                  <a:lnTo>
                    <a:pt x="57" y="637"/>
                  </a:lnTo>
                  <a:lnTo>
                    <a:pt x="55" y="604"/>
                  </a:lnTo>
                  <a:lnTo>
                    <a:pt x="54" y="569"/>
                  </a:lnTo>
                  <a:lnTo>
                    <a:pt x="53" y="535"/>
                  </a:lnTo>
                  <a:lnTo>
                    <a:pt x="50" y="502"/>
                  </a:lnTo>
                  <a:lnTo>
                    <a:pt x="49" y="468"/>
                  </a:lnTo>
                  <a:lnTo>
                    <a:pt x="48" y="436"/>
                  </a:lnTo>
                  <a:lnTo>
                    <a:pt x="48" y="401"/>
                  </a:lnTo>
                  <a:lnTo>
                    <a:pt x="47" y="367"/>
                  </a:lnTo>
                  <a:lnTo>
                    <a:pt x="46" y="334"/>
                  </a:lnTo>
                  <a:lnTo>
                    <a:pt x="46" y="301"/>
                  </a:lnTo>
                  <a:lnTo>
                    <a:pt x="45" y="266"/>
                  </a:lnTo>
                  <a:lnTo>
                    <a:pt x="45" y="233"/>
                  </a:lnTo>
                  <a:lnTo>
                    <a:pt x="45" y="199"/>
                  </a:lnTo>
                  <a:lnTo>
                    <a:pt x="44" y="166"/>
                  </a:lnTo>
                  <a:lnTo>
                    <a:pt x="44" y="132"/>
                  </a:lnTo>
                  <a:lnTo>
                    <a:pt x="44" y="99"/>
                  </a:lnTo>
                  <a:lnTo>
                    <a:pt x="44" y="66"/>
                  </a:lnTo>
                  <a:lnTo>
                    <a:pt x="44" y="33"/>
                  </a:lnTo>
                  <a:lnTo>
                    <a:pt x="44" y="0"/>
                  </a:lnTo>
                  <a:lnTo>
                    <a:pt x="0" y="0"/>
                  </a:lnTo>
                  <a:lnTo>
                    <a:pt x="0" y="33"/>
                  </a:lnTo>
                  <a:lnTo>
                    <a:pt x="0" y="66"/>
                  </a:lnTo>
                  <a:lnTo>
                    <a:pt x="0" y="99"/>
                  </a:lnTo>
                  <a:lnTo>
                    <a:pt x="0" y="132"/>
                  </a:lnTo>
                  <a:lnTo>
                    <a:pt x="0" y="166"/>
                  </a:lnTo>
                  <a:lnTo>
                    <a:pt x="1" y="199"/>
                  </a:lnTo>
                  <a:lnTo>
                    <a:pt x="1" y="233"/>
                  </a:lnTo>
                  <a:lnTo>
                    <a:pt x="1" y="266"/>
                  </a:lnTo>
                  <a:lnTo>
                    <a:pt x="2" y="301"/>
                  </a:lnTo>
                  <a:lnTo>
                    <a:pt x="2" y="334"/>
                  </a:lnTo>
                  <a:lnTo>
                    <a:pt x="4" y="369"/>
                  </a:lnTo>
                  <a:lnTo>
                    <a:pt x="5" y="401"/>
                  </a:lnTo>
                  <a:lnTo>
                    <a:pt x="5" y="436"/>
                  </a:lnTo>
                  <a:lnTo>
                    <a:pt x="6" y="470"/>
                  </a:lnTo>
                  <a:lnTo>
                    <a:pt x="7" y="504"/>
                  </a:lnTo>
                  <a:lnTo>
                    <a:pt x="9" y="537"/>
                  </a:lnTo>
                  <a:lnTo>
                    <a:pt x="10" y="572"/>
                  </a:lnTo>
                  <a:lnTo>
                    <a:pt x="12" y="606"/>
                  </a:lnTo>
                  <a:lnTo>
                    <a:pt x="14" y="639"/>
                  </a:lnTo>
                  <a:lnTo>
                    <a:pt x="15" y="674"/>
                  </a:lnTo>
                  <a:lnTo>
                    <a:pt x="17" y="707"/>
                  </a:lnTo>
                  <a:lnTo>
                    <a:pt x="20" y="741"/>
                  </a:lnTo>
                  <a:lnTo>
                    <a:pt x="22" y="774"/>
                  </a:lnTo>
                  <a:lnTo>
                    <a:pt x="24" y="809"/>
                  </a:lnTo>
                  <a:lnTo>
                    <a:pt x="26" y="843"/>
                  </a:lnTo>
                  <a:lnTo>
                    <a:pt x="30" y="877"/>
                  </a:lnTo>
                  <a:lnTo>
                    <a:pt x="33" y="911"/>
                  </a:lnTo>
                  <a:lnTo>
                    <a:pt x="37" y="944"/>
                  </a:lnTo>
                  <a:lnTo>
                    <a:pt x="40" y="977"/>
                  </a:lnTo>
                  <a:lnTo>
                    <a:pt x="44" y="1010"/>
                  </a:lnTo>
                  <a:lnTo>
                    <a:pt x="47" y="1043"/>
                  </a:lnTo>
                  <a:lnTo>
                    <a:pt x="52" y="1078"/>
                  </a:lnTo>
                  <a:lnTo>
                    <a:pt x="95" y="1071"/>
                  </a:lnTo>
                  <a:close/>
                </a:path>
              </a:pathLst>
            </a:custGeom>
            <a:solidFill>
              <a:srgbClr val="000000"/>
            </a:solidFill>
            <a:ln w="9525">
              <a:noFill/>
              <a:round/>
              <a:headEnd/>
              <a:tailEnd/>
            </a:ln>
          </p:spPr>
          <p:txBody>
            <a:bodyPr wrap="none" anchor="ctr"/>
            <a:lstStyle/>
            <a:p>
              <a:endParaRPr lang="pt-BR"/>
            </a:p>
          </p:txBody>
        </p:sp>
        <p:sp>
          <p:nvSpPr>
            <p:cNvPr id="69" name="Freeform 71"/>
            <p:cNvSpPr>
              <a:spLocks noChangeArrowheads="1"/>
            </p:cNvSpPr>
            <p:nvPr/>
          </p:nvSpPr>
          <p:spPr bwMode="auto">
            <a:xfrm>
              <a:off x="4844" y="2894"/>
              <a:ext cx="109" cy="488"/>
            </a:xfrm>
            <a:custGeom>
              <a:avLst/>
              <a:gdLst>
                <a:gd name="T0" fmla="*/ 109 w 351"/>
                <a:gd name="T1" fmla="*/ 480 h 1648"/>
                <a:gd name="T2" fmla="*/ 101 w 351"/>
                <a:gd name="T3" fmla="*/ 450 h 1648"/>
                <a:gd name="T4" fmla="*/ 94 w 351"/>
                <a:gd name="T5" fmla="*/ 420 h 1648"/>
                <a:gd name="T6" fmla="*/ 87 w 351"/>
                <a:gd name="T7" fmla="*/ 389 h 1648"/>
                <a:gd name="T8" fmla="*/ 79 w 351"/>
                <a:gd name="T9" fmla="*/ 359 h 1648"/>
                <a:gd name="T10" fmla="*/ 73 w 351"/>
                <a:gd name="T11" fmla="*/ 329 h 1648"/>
                <a:gd name="T12" fmla="*/ 66 w 351"/>
                <a:gd name="T13" fmla="*/ 299 h 1648"/>
                <a:gd name="T14" fmla="*/ 60 w 351"/>
                <a:gd name="T15" fmla="*/ 270 h 1648"/>
                <a:gd name="T16" fmla="*/ 54 w 351"/>
                <a:gd name="T17" fmla="*/ 240 h 1648"/>
                <a:gd name="T18" fmla="*/ 48 w 351"/>
                <a:gd name="T19" fmla="*/ 210 h 1648"/>
                <a:gd name="T20" fmla="*/ 43 w 351"/>
                <a:gd name="T21" fmla="*/ 180 h 1648"/>
                <a:gd name="T22" fmla="*/ 37 w 351"/>
                <a:gd name="T23" fmla="*/ 150 h 1648"/>
                <a:gd name="T24" fmla="*/ 32 w 351"/>
                <a:gd name="T25" fmla="*/ 121 h 1648"/>
                <a:gd name="T26" fmla="*/ 27 w 351"/>
                <a:gd name="T27" fmla="*/ 90 h 1648"/>
                <a:gd name="T28" fmla="*/ 22 w 351"/>
                <a:gd name="T29" fmla="*/ 61 h 1648"/>
                <a:gd name="T30" fmla="*/ 18 w 351"/>
                <a:gd name="T31" fmla="*/ 30 h 1648"/>
                <a:gd name="T32" fmla="*/ 13 w 351"/>
                <a:gd name="T33" fmla="*/ 0 h 1648"/>
                <a:gd name="T34" fmla="*/ 2 w 351"/>
                <a:gd name="T35" fmla="*/ 17 h 1648"/>
                <a:gd name="T36" fmla="*/ 6 w 351"/>
                <a:gd name="T37" fmla="*/ 47 h 1648"/>
                <a:gd name="T38" fmla="*/ 11 w 351"/>
                <a:gd name="T39" fmla="*/ 78 h 1648"/>
                <a:gd name="T40" fmla="*/ 16 w 351"/>
                <a:gd name="T41" fmla="*/ 108 h 1648"/>
                <a:gd name="T42" fmla="*/ 21 w 351"/>
                <a:gd name="T43" fmla="*/ 137 h 1648"/>
                <a:gd name="T44" fmla="*/ 26 w 351"/>
                <a:gd name="T45" fmla="*/ 167 h 1648"/>
                <a:gd name="T46" fmla="*/ 32 w 351"/>
                <a:gd name="T47" fmla="*/ 197 h 1648"/>
                <a:gd name="T48" fmla="*/ 38 w 351"/>
                <a:gd name="T49" fmla="*/ 227 h 1648"/>
                <a:gd name="T50" fmla="*/ 43 w 351"/>
                <a:gd name="T51" fmla="*/ 258 h 1648"/>
                <a:gd name="T52" fmla="*/ 50 w 351"/>
                <a:gd name="T53" fmla="*/ 287 h 1648"/>
                <a:gd name="T54" fmla="*/ 56 w 351"/>
                <a:gd name="T55" fmla="*/ 317 h 1648"/>
                <a:gd name="T56" fmla="*/ 63 w 351"/>
                <a:gd name="T57" fmla="*/ 347 h 1648"/>
                <a:gd name="T58" fmla="*/ 70 w 351"/>
                <a:gd name="T59" fmla="*/ 377 h 1648"/>
                <a:gd name="T60" fmla="*/ 77 w 351"/>
                <a:gd name="T61" fmla="*/ 407 h 1648"/>
                <a:gd name="T62" fmla="*/ 84 w 351"/>
                <a:gd name="T63" fmla="*/ 437 h 1648"/>
                <a:gd name="T64" fmla="*/ 92 w 351"/>
                <a:gd name="T65" fmla="*/ 468 h 1648"/>
                <a:gd name="T66" fmla="*/ 102 w 351"/>
                <a:gd name="T67" fmla="*/ 488 h 16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1"/>
                <a:gd name="T103" fmla="*/ 0 h 1648"/>
                <a:gd name="T104" fmla="*/ 351 w 351"/>
                <a:gd name="T105" fmla="*/ 1648 h 16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1" h="1648">
                  <a:moveTo>
                    <a:pt x="331" y="1604"/>
                  </a:moveTo>
                  <a:lnTo>
                    <a:pt x="351" y="1620"/>
                  </a:lnTo>
                  <a:lnTo>
                    <a:pt x="338" y="1569"/>
                  </a:lnTo>
                  <a:lnTo>
                    <a:pt x="326" y="1518"/>
                  </a:lnTo>
                  <a:lnTo>
                    <a:pt x="314" y="1468"/>
                  </a:lnTo>
                  <a:lnTo>
                    <a:pt x="302" y="1417"/>
                  </a:lnTo>
                  <a:lnTo>
                    <a:pt x="290" y="1366"/>
                  </a:lnTo>
                  <a:lnTo>
                    <a:pt x="279" y="1315"/>
                  </a:lnTo>
                  <a:lnTo>
                    <a:pt x="267" y="1264"/>
                  </a:lnTo>
                  <a:lnTo>
                    <a:pt x="256" y="1214"/>
                  </a:lnTo>
                  <a:lnTo>
                    <a:pt x="246" y="1162"/>
                  </a:lnTo>
                  <a:lnTo>
                    <a:pt x="234" y="1112"/>
                  </a:lnTo>
                  <a:lnTo>
                    <a:pt x="224" y="1062"/>
                  </a:lnTo>
                  <a:lnTo>
                    <a:pt x="214" y="1011"/>
                  </a:lnTo>
                  <a:lnTo>
                    <a:pt x="203" y="961"/>
                  </a:lnTo>
                  <a:lnTo>
                    <a:pt x="193" y="911"/>
                  </a:lnTo>
                  <a:lnTo>
                    <a:pt x="184" y="860"/>
                  </a:lnTo>
                  <a:lnTo>
                    <a:pt x="173" y="810"/>
                  </a:lnTo>
                  <a:lnTo>
                    <a:pt x="164" y="761"/>
                  </a:lnTo>
                  <a:lnTo>
                    <a:pt x="155" y="710"/>
                  </a:lnTo>
                  <a:lnTo>
                    <a:pt x="146" y="659"/>
                  </a:lnTo>
                  <a:lnTo>
                    <a:pt x="137" y="609"/>
                  </a:lnTo>
                  <a:lnTo>
                    <a:pt x="128" y="558"/>
                  </a:lnTo>
                  <a:lnTo>
                    <a:pt x="120" y="508"/>
                  </a:lnTo>
                  <a:lnTo>
                    <a:pt x="111" y="458"/>
                  </a:lnTo>
                  <a:lnTo>
                    <a:pt x="103" y="407"/>
                  </a:lnTo>
                  <a:lnTo>
                    <a:pt x="95" y="357"/>
                  </a:lnTo>
                  <a:lnTo>
                    <a:pt x="87" y="305"/>
                  </a:lnTo>
                  <a:lnTo>
                    <a:pt x="79" y="255"/>
                  </a:lnTo>
                  <a:lnTo>
                    <a:pt x="72" y="205"/>
                  </a:lnTo>
                  <a:lnTo>
                    <a:pt x="64" y="153"/>
                  </a:lnTo>
                  <a:lnTo>
                    <a:pt x="57" y="102"/>
                  </a:lnTo>
                  <a:lnTo>
                    <a:pt x="50" y="51"/>
                  </a:lnTo>
                  <a:lnTo>
                    <a:pt x="43" y="0"/>
                  </a:lnTo>
                  <a:lnTo>
                    <a:pt x="0" y="7"/>
                  </a:lnTo>
                  <a:lnTo>
                    <a:pt x="6" y="58"/>
                  </a:lnTo>
                  <a:lnTo>
                    <a:pt x="13" y="108"/>
                  </a:lnTo>
                  <a:lnTo>
                    <a:pt x="20" y="160"/>
                  </a:lnTo>
                  <a:lnTo>
                    <a:pt x="28" y="211"/>
                  </a:lnTo>
                  <a:lnTo>
                    <a:pt x="35" y="262"/>
                  </a:lnTo>
                  <a:lnTo>
                    <a:pt x="43" y="312"/>
                  </a:lnTo>
                  <a:lnTo>
                    <a:pt x="51" y="364"/>
                  </a:lnTo>
                  <a:lnTo>
                    <a:pt x="59" y="414"/>
                  </a:lnTo>
                  <a:lnTo>
                    <a:pt x="67" y="464"/>
                  </a:lnTo>
                  <a:lnTo>
                    <a:pt x="76" y="515"/>
                  </a:lnTo>
                  <a:lnTo>
                    <a:pt x="84" y="565"/>
                  </a:lnTo>
                  <a:lnTo>
                    <a:pt x="93" y="615"/>
                  </a:lnTo>
                  <a:lnTo>
                    <a:pt x="103" y="666"/>
                  </a:lnTo>
                  <a:lnTo>
                    <a:pt x="112" y="717"/>
                  </a:lnTo>
                  <a:lnTo>
                    <a:pt x="121" y="768"/>
                  </a:lnTo>
                  <a:lnTo>
                    <a:pt x="130" y="819"/>
                  </a:lnTo>
                  <a:lnTo>
                    <a:pt x="140" y="870"/>
                  </a:lnTo>
                  <a:lnTo>
                    <a:pt x="149" y="920"/>
                  </a:lnTo>
                  <a:lnTo>
                    <a:pt x="160" y="970"/>
                  </a:lnTo>
                  <a:lnTo>
                    <a:pt x="170" y="1021"/>
                  </a:lnTo>
                  <a:lnTo>
                    <a:pt x="180" y="1071"/>
                  </a:lnTo>
                  <a:lnTo>
                    <a:pt x="191" y="1121"/>
                  </a:lnTo>
                  <a:lnTo>
                    <a:pt x="202" y="1172"/>
                  </a:lnTo>
                  <a:lnTo>
                    <a:pt x="212" y="1223"/>
                  </a:lnTo>
                  <a:lnTo>
                    <a:pt x="224" y="1273"/>
                  </a:lnTo>
                  <a:lnTo>
                    <a:pt x="235" y="1324"/>
                  </a:lnTo>
                  <a:lnTo>
                    <a:pt x="247" y="1375"/>
                  </a:lnTo>
                  <a:lnTo>
                    <a:pt x="258" y="1426"/>
                  </a:lnTo>
                  <a:lnTo>
                    <a:pt x="271" y="1477"/>
                  </a:lnTo>
                  <a:lnTo>
                    <a:pt x="282" y="1528"/>
                  </a:lnTo>
                  <a:lnTo>
                    <a:pt x="295" y="1580"/>
                  </a:lnTo>
                  <a:lnTo>
                    <a:pt x="307" y="1632"/>
                  </a:lnTo>
                  <a:lnTo>
                    <a:pt x="327" y="1648"/>
                  </a:lnTo>
                  <a:lnTo>
                    <a:pt x="331" y="1604"/>
                  </a:lnTo>
                  <a:close/>
                </a:path>
              </a:pathLst>
            </a:custGeom>
            <a:solidFill>
              <a:srgbClr val="000000"/>
            </a:solidFill>
            <a:ln w="9525">
              <a:noFill/>
              <a:round/>
              <a:headEnd/>
              <a:tailEnd/>
            </a:ln>
          </p:spPr>
          <p:txBody>
            <a:bodyPr wrap="none" anchor="ctr"/>
            <a:lstStyle/>
            <a:p>
              <a:endParaRPr lang="pt-BR"/>
            </a:p>
          </p:txBody>
        </p:sp>
        <p:sp>
          <p:nvSpPr>
            <p:cNvPr id="70" name="Freeform 72"/>
            <p:cNvSpPr>
              <a:spLocks noChangeArrowheads="1"/>
            </p:cNvSpPr>
            <p:nvPr/>
          </p:nvSpPr>
          <p:spPr bwMode="auto">
            <a:xfrm>
              <a:off x="4945" y="3369"/>
              <a:ext cx="262" cy="22"/>
            </a:xfrm>
            <a:custGeom>
              <a:avLst/>
              <a:gdLst>
                <a:gd name="T0" fmla="*/ 254 w 837"/>
                <a:gd name="T1" fmla="*/ 3 h 77"/>
                <a:gd name="T2" fmla="*/ 238 w 837"/>
                <a:gd name="T3" fmla="*/ 5 h 77"/>
                <a:gd name="T4" fmla="*/ 222 w 837"/>
                <a:gd name="T5" fmla="*/ 7 h 77"/>
                <a:gd name="T6" fmla="*/ 206 w 837"/>
                <a:gd name="T7" fmla="*/ 8 h 77"/>
                <a:gd name="T8" fmla="*/ 190 w 837"/>
                <a:gd name="T9" fmla="*/ 9 h 77"/>
                <a:gd name="T10" fmla="*/ 174 w 837"/>
                <a:gd name="T11" fmla="*/ 9 h 77"/>
                <a:gd name="T12" fmla="*/ 159 w 837"/>
                <a:gd name="T13" fmla="*/ 9 h 77"/>
                <a:gd name="T14" fmla="*/ 142 w 837"/>
                <a:gd name="T15" fmla="*/ 9 h 77"/>
                <a:gd name="T16" fmla="*/ 127 w 837"/>
                <a:gd name="T17" fmla="*/ 9 h 77"/>
                <a:gd name="T18" fmla="*/ 111 w 837"/>
                <a:gd name="T19" fmla="*/ 9 h 77"/>
                <a:gd name="T20" fmla="*/ 95 w 837"/>
                <a:gd name="T21" fmla="*/ 8 h 77"/>
                <a:gd name="T22" fmla="*/ 80 w 837"/>
                <a:gd name="T23" fmla="*/ 7 h 77"/>
                <a:gd name="T24" fmla="*/ 64 w 837"/>
                <a:gd name="T25" fmla="*/ 6 h 77"/>
                <a:gd name="T26" fmla="*/ 49 w 837"/>
                <a:gd name="T27" fmla="*/ 5 h 77"/>
                <a:gd name="T28" fmla="*/ 33 w 837"/>
                <a:gd name="T29" fmla="*/ 3 h 77"/>
                <a:gd name="T30" fmla="*/ 17 w 837"/>
                <a:gd name="T31" fmla="*/ 2 h 77"/>
                <a:gd name="T32" fmla="*/ 1 w 837"/>
                <a:gd name="T33" fmla="*/ 0 h 77"/>
                <a:gd name="T34" fmla="*/ 8 w 837"/>
                <a:gd name="T35" fmla="*/ 13 h 77"/>
                <a:gd name="T36" fmla="*/ 23 w 837"/>
                <a:gd name="T37" fmla="*/ 15 h 77"/>
                <a:gd name="T38" fmla="*/ 39 w 837"/>
                <a:gd name="T39" fmla="*/ 16 h 77"/>
                <a:gd name="T40" fmla="*/ 55 w 837"/>
                <a:gd name="T41" fmla="*/ 18 h 77"/>
                <a:gd name="T42" fmla="*/ 71 w 837"/>
                <a:gd name="T43" fmla="*/ 19 h 77"/>
                <a:gd name="T44" fmla="*/ 87 w 837"/>
                <a:gd name="T45" fmla="*/ 20 h 77"/>
                <a:gd name="T46" fmla="*/ 103 w 837"/>
                <a:gd name="T47" fmla="*/ 21 h 77"/>
                <a:gd name="T48" fmla="*/ 119 w 837"/>
                <a:gd name="T49" fmla="*/ 21 h 77"/>
                <a:gd name="T50" fmla="*/ 135 w 837"/>
                <a:gd name="T51" fmla="*/ 22 h 77"/>
                <a:gd name="T52" fmla="*/ 150 w 837"/>
                <a:gd name="T53" fmla="*/ 22 h 77"/>
                <a:gd name="T54" fmla="*/ 167 w 837"/>
                <a:gd name="T55" fmla="*/ 22 h 77"/>
                <a:gd name="T56" fmla="*/ 182 w 837"/>
                <a:gd name="T57" fmla="*/ 22 h 77"/>
                <a:gd name="T58" fmla="*/ 199 w 837"/>
                <a:gd name="T59" fmla="*/ 21 h 77"/>
                <a:gd name="T60" fmla="*/ 215 w 837"/>
                <a:gd name="T61" fmla="*/ 20 h 77"/>
                <a:gd name="T62" fmla="*/ 231 w 837"/>
                <a:gd name="T63" fmla="*/ 18 h 77"/>
                <a:gd name="T64" fmla="*/ 248 w 837"/>
                <a:gd name="T65" fmla="*/ 16 h 77"/>
                <a:gd name="T66" fmla="*/ 262 w 837"/>
                <a:gd name="T67" fmla="*/ 9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7"/>
                <a:gd name="T103" fmla="*/ 0 h 77"/>
                <a:gd name="T104" fmla="*/ 837 w 837"/>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7" h="77">
                  <a:moveTo>
                    <a:pt x="791" y="32"/>
                  </a:moveTo>
                  <a:lnTo>
                    <a:pt x="811" y="11"/>
                  </a:lnTo>
                  <a:lnTo>
                    <a:pt x="785" y="14"/>
                  </a:lnTo>
                  <a:lnTo>
                    <a:pt x="759" y="17"/>
                  </a:lnTo>
                  <a:lnTo>
                    <a:pt x="734" y="21"/>
                  </a:lnTo>
                  <a:lnTo>
                    <a:pt x="709" y="23"/>
                  </a:lnTo>
                  <a:lnTo>
                    <a:pt x="683" y="25"/>
                  </a:lnTo>
                  <a:lnTo>
                    <a:pt x="659" y="28"/>
                  </a:lnTo>
                  <a:lnTo>
                    <a:pt x="632" y="29"/>
                  </a:lnTo>
                  <a:lnTo>
                    <a:pt x="607" y="31"/>
                  </a:lnTo>
                  <a:lnTo>
                    <a:pt x="583" y="32"/>
                  </a:lnTo>
                  <a:lnTo>
                    <a:pt x="557" y="32"/>
                  </a:lnTo>
                  <a:lnTo>
                    <a:pt x="532" y="33"/>
                  </a:lnTo>
                  <a:lnTo>
                    <a:pt x="507" y="33"/>
                  </a:lnTo>
                  <a:lnTo>
                    <a:pt x="480" y="33"/>
                  </a:lnTo>
                  <a:lnTo>
                    <a:pt x="455" y="33"/>
                  </a:lnTo>
                  <a:lnTo>
                    <a:pt x="430" y="33"/>
                  </a:lnTo>
                  <a:lnTo>
                    <a:pt x="406" y="32"/>
                  </a:lnTo>
                  <a:lnTo>
                    <a:pt x="380" y="31"/>
                  </a:lnTo>
                  <a:lnTo>
                    <a:pt x="356" y="31"/>
                  </a:lnTo>
                  <a:lnTo>
                    <a:pt x="330" y="29"/>
                  </a:lnTo>
                  <a:lnTo>
                    <a:pt x="305" y="28"/>
                  </a:lnTo>
                  <a:lnTo>
                    <a:pt x="280" y="27"/>
                  </a:lnTo>
                  <a:lnTo>
                    <a:pt x="255" y="24"/>
                  </a:lnTo>
                  <a:lnTo>
                    <a:pt x="230" y="23"/>
                  </a:lnTo>
                  <a:lnTo>
                    <a:pt x="206" y="21"/>
                  </a:lnTo>
                  <a:lnTo>
                    <a:pt x="181" y="19"/>
                  </a:lnTo>
                  <a:lnTo>
                    <a:pt x="155" y="16"/>
                  </a:lnTo>
                  <a:lnTo>
                    <a:pt x="130" y="14"/>
                  </a:lnTo>
                  <a:lnTo>
                    <a:pt x="105" y="12"/>
                  </a:lnTo>
                  <a:lnTo>
                    <a:pt x="80" y="8"/>
                  </a:lnTo>
                  <a:lnTo>
                    <a:pt x="55" y="6"/>
                  </a:lnTo>
                  <a:lnTo>
                    <a:pt x="30" y="4"/>
                  </a:lnTo>
                  <a:lnTo>
                    <a:pt x="4" y="0"/>
                  </a:lnTo>
                  <a:lnTo>
                    <a:pt x="0" y="44"/>
                  </a:lnTo>
                  <a:lnTo>
                    <a:pt x="25" y="47"/>
                  </a:lnTo>
                  <a:lnTo>
                    <a:pt x="50" y="49"/>
                  </a:lnTo>
                  <a:lnTo>
                    <a:pt x="75" y="52"/>
                  </a:lnTo>
                  <a:lnTo>
                    <a:pt x="100" y="55"/>
                  </a:lnTo>
                  <a:lnTo>
                    <a:pt x="126" y="57"/>
                  </a:lnTo>
                  <a:lnTo>
                    <a:pt x="151" y="60"/>
                  </a:lnTo>
                  <a:lnTo>
                    <a:pt x="176" y="62"/>
                  </a:lnTo>
                  <a:lnTo>
                    <a:pt x="201" y="64"/>
                  </a:lnTo>
                  <a:lnTo>
                    <a:pt x="227" y="67"/>
                  </a:lnTo>
                  <a:lnTo>
                    <a:pt x="253" y="68"/>
                  </a:lnTo>
                  <a:lnTo>
                    <a:pt x="278" y="70"/>
                  </a:lnTo>
                  <a:lnTo>
                    <a:pt x="303" y="71"/>
                  </a:lnTo>
                  <a:lnTo>
                    <a:pt x="328" y="72"/>
                  </a:lnTo>
                  <a:lnTo>
                    <a:pt x="353" y="75"/>
                  </a:lnTo>
                  <a:lnTo>
                    <a:pt x="380" y="75"/>
                  </a:lnTo>
                  <a:lnTo>
                    <a:pt x="404" y="76"/>
                  </a:lnTo>
                  <a:lnTo>
                    <a:pt x="430" y="77"/>
                  </a:lnTo>
                  <a:lnTo>
                    <a:pt x="455" y="77"/>
                  </a:lnTo>
                  <a:lnTo>
                    <a:pt x="480" y="77"/>
                  </a:lnTo>
                  <a:lnTo>
                    <a:pt x="507" y="77"/>
                  </a:lnTo>
                  <a:lnTo>
                    <a:pt x="532" y="77"/>
                  </a:lnTo>
                  <a:lnTo>
                    <a:pt x="557" y="76"/>
                  </a:lnTo>
                  <a:lnTo>
                    <a:pt x="583" y="76"/>
                  </a:lnTo>
                  <a:lnTo>
                    <a:pt x="610" y="75"/>
                  </a:lnTo>
                  <a:lnTo>
                    <a:pt x="635" y="72"/>
                  </a:lnTo>
                  <a:lnTo>
                    <a:pt x="661" y="71"/>
                  </a:lnTo>
                  <a:lnTo>
                    <a:pt x="687" y="69"/>
                  </a:lnTo>
                  <a:lnTo>
                    <a:pt x="714" y="67"/>
                  </a:lnTo>
                  <a:lnTo>
                    <a:pt x="739" y="64"/>
                  </a:lnTo>
                  <a:lnTo>
                    <a:pt x="766" y="61"/>
                  </a:lnTo>
                  <a:lnTo>
                    <a:pt x="791" y="57"/>
                  </a:lnTo>
                  <a:lnTo>
                    <a:pt x="818" y="54"/>
                  </a:lnTo>
                  <a:lnTo>
                    <a:pt x="837" y="32"/>
                  </a:lnTo>
                  <a:lnTo>
                    <a:pt x="791" y="32"/>
                  </a:lnTo>
                  <a:close/>
                </a:path>
              </a:pathLst>
            </a:custGeom>
            <a:solidFill>
              <a:srgbClr val="000000"/>
            </a:solidFill>
            <a:ln w="9525">
              <a:noFill/>
              <a:round/>
              <a:headEnd/>
              <a:tailEnd/>
            </a:ln>
          </p:spPr>
          <p:txBody>
            <a:bodyPr wrap="none" anchor="ctr"/>
            <a:lstStyle/>
            <a:p>
              <a:endParaRPr lang="pt-BR"/>
            </a:p>
          </p:txBody>
        </p:sp>
        <p:sp>
          <p:nvSpPr>
            <p:cNvPr id="71" name="Freeform 73"/>
            <p:cNvSpPr>
              <a:spLocks noChangeArrowheads="1"/>
            </p:cNvSpPr>
            <p:nvPr/>
          </p:nvSpPr>
          <p:spPr bwMode="auto">
            <a:xfrm>
              <a:off x="5191" y="3357"/>
              <a:ext cx="15" cy="22"/>
            </a:xfrm>
            <a:custGeom>
              <a:avLst/>
              <a:gdLst>
                <a:gd name="T0" fmla="*/ 7 w 46"/>
                <a:gd name="T1" fmla="*/ 0 h 74"/>
                <a:gd name="T2" fmla="*/ 0 w 46"/>
                <a:gd name="T3" fmla="*/ 7 h 74"/>
                <a:gd name="T4" fmla="*/ 0 w 46"/>
                <a:gd name="T5" fmla="*/ 9 h 74"/>
                <a:gd name="T6" fmla="*/ 0 w 46"/>
                <a:gd name="T7" fmla="*/ 10 h 74"/>
                <a:gd name="T8" fmla="*/ 0 w 46"/>
                <a:gd name="T9" fmla="*/ 12 h 74"/>
                <a:gd name="T10" fmla="*/ 0 w 46"/>
                <a:gd name="T11" fmla="*/ 14 h 74"/>
                <a:gd name="T12" fmla="*/ 0 w 46"/>
                <a:gd name="T13" fmla="*/ 16 h 74"/>
                <a:gd name="T14" fmla="*/ 0 w 46"/>
                <a:gd name="T15" fmla="*/ 18 h 74"/>
                <a:gd name="T16" fmla="*/ 0 w 46"/>
                <a:gd name="T17" fmla="*/ 20 h 74"/>
                <a:gd name="T18" fmla="*/ 0 w 46"/>
                <a:gd name="T19" fmla="*/ 22 h 74"/>
                <a:gd name="T20" fmla="*/ 15 w 46"/>
                <a:gd name="T21" fmla="*/ 22 h 74"/>
                <a:gd name="T22" fmla="*/ 15 w 46"/>
                <a:gd name="T23" fmla="*/ 20 h 74"/>
                <a:gd name="T24" fmla="*/ 15 w 46"/>
                <a:gd name="T25" fmla="*/ 18 h 74"/>
                <a:gd name="T26" fmla="*/ 15 w 46"/>
                <a:gd name="T27" fmla="*/ 16 h 74"/>
                <a:gd name="T28" fmla="*/ 15 w 46"/>
                <a:gd name="T29" fmla="*/ 14 h 74"/>
                <a:gd name="T30" fmla="*/ 15 w 46"/>
                <a:gd name="T31" fmla="*/ 12 h 74"/>
                <a:gd name="T32" fmla="*/ 15 w 46"/>
                <a:gd name="T33" fmla="*/ 10 h 74"/>
                <a:gd name="T34" fmla="*/ 15 w 46"/>
                <a:gd name="T35" fmla="*/ 9 h 74"/>
                <a:gd name="T36" fmla="*/ 15 w 46"/>
                <a:gd name="T37" fmla="*/ 7 h 74"/>
                <a:gd name="T38" fmla="*/ 8 w 46"/>
                <a:gd name="T39" fmla="*/ 13 h 74"/>
                <a:gd name="T40" fmla="*/ 7 w 46"/>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74"/>
                <a:gd name="T65" fmla="*/ 46 w 46"/>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74">
                  <a:moveTo>
                    <a:pt x="22" y="0"/>
                  </a:moveTo>
                  <a:lnTo>
                    <a:pt x="0" y="22"/>
                  </a:lnTo>
                  <a:lnTo>
                    <a:pt x="0" y="29"/>
                  </a:lnTo>
                  <a:lnTo>
                    <a:pt x="0" y="34"/>
                  </a:lnTo>
                  <a:lnTo>
                    <a:pt x="0" y="41"/>
                  </a:lnTo>
                  <a:lnTo>
                    <a:pt x="0" y="48"/>
                  </a:lnTo>
                  <a:lnTo>
                    <a:pt x="0" y="54"/>
                  </a:lnTo>
                  <a:lnTo>
                    <a:pt x="0" y="61"/>
                  </a:lnTo>
                  <a:lnTo>
                    <a:pt x="0" y="67"/>
                  </a:lnTo>
                  <a:lnTo>
                    <a:pt x="0" y="74"/>
                  </a:lnTo>
                  <a:lnTo>
                    <a:pt x="46" y="74"/>
                  </a:lnTo>
                  <a:lnTo>
                    <a:pt x="46" y="67"/>
                  </a:lnTo>
                  <a:lnTo>
                    <a:pt x="46" y="61"/>
                  </a:lnTo>
                  <a:lnTo>
                    <a:pt x="46" y="54"/>
                  </a:lnTo>
                  <a:lnTo>
                    <a:pt x="46" y="48"/>
                  </a:lnTo>
                  <a:lnTo>
                    <a:pt x="46" y="41"/>
                  </a:lnTo>
                  <a:lnTo>
                    <a:pt x="46" y="34"/>
                  </a:lnTo>
                  <a:lnTo>
                    <a:pt x="46" y="29"/>
                  </a:lnTo>
                  <a:lnTo>
                    <a:pt x="46" y="22"/>
                  </a:lnTo>
                  <a:lnTo>
                    <a:pt x="24" y="43"/>
                  </a:lnTo>
                  <a:lnTo>
                    <a:pt x="22" y="0"/>
                  </a:lnTo>
                  <a:close/>
                </a:path>
              </a:pathLst>
            </a:custGeom>
            <a:solidFill>
              <a:srgbClr val="000000"/>
            </a:solidFill>
            <a:ln w="9525">
              <a:noFill/>
              <a:round/>
              <a:headEnd/>
              <a:tailEnd/>
            </a:ln>
          </p:spPr>
          <p:txBody>
            <a:bodyPr wrap="none" anchor="ctr"/>
            <a:lstStyle/>
            <a:p>
              <a:endParaRPr lang="pt-BR"/>
            </a:p>
          </p:txBody>
        </p:sp>
        <p:sp>
          <p:nvSpPr>
            <p:cNvPr id="72" name="Freeform 74"/>
            <p:cNvSpPr>
              <a:spLocks noChangeArrowheads="1"/>
            </p:cNvSpPr>
            <p:nvPr/>
          </p:nvSpPr>
          <p:spPr bwMode="auto">
            <a:xfrm>
              <a:off x="5199" y="3320"/>
              <a:ext cx="211" cy="50"/>
            </a:xfrm>
            <a:custGeom>
              <a:avLst/>
              <a:gdLst>
                <a:gd name="T0" fmla="*/ 199 w 678"/>
                <a:gd name="T1" fmla="*/ 3 h 166"/>
                <a:gd name="T2" fmla="*/ 203 w 678"/>
                <a:gd name="T3" fmla="*/ 0 h 166"/>
                <a:gd name="T4" fmla="*/ 191 w 678"/>
                <a:gd name="T5" fmla="*/ 4 h 166"/>
                <a:gd name="T6" fmla="*/ 179 w 678"/>
                <a:gd name="T7" fmla="*/ 7 h 166"/>
                <a:gd name="T8" fmla="*/ 167 w 678"/>
                <a:gd name="T9" fmla="*/ 11 h 166"/>
                <a:gd name="T10" fmla="*/ 154 w 678"/>
                <a:gd name="T11" fmla="*/ 14 h 166"/>
                <a:gd name="T12" fmla="*/ 142 w 678"/>
                <a:gd name="T13" fmla="*/ 17 h 166"/>
                <a:gd name="T14" fmla="*/ 128 w 678"/>
                <a:gd name="T15" fmla="*/ 20 h 166"/>
                <a:gd name="T16" fmla="*/ 115 w 678"/>
                <a:gd name="T17" fmla="*/ 23 h 166"/>
                <a:gd name="T18" fmla="*/ 101 w 678"/>
                <a:gd name="T19" fmla="*/ 25 h 166"/>
                <a:gd name="T20" fmla="*/ 88 w 678"/>
                <a:gd name="T21" fmla="*/ 28 h 166"/>
                <a:gd name="T22" fmla="*/ 75 w 678"/>
                <a:gd name="T23" fmla="*/ 30 h 166"/>
                <a:gd name="T24" fmla="*/ 62 w 678"/>
                <a:gd name="T25" fmla="*/ 32 h 166"/>
                <a:gd name="T26" fmla="*/ 49 w 678"/>
                <a:gd name="T27" fmla="*/ 33 h 166"/>
                <a:gd name="T28" fmla="*/ 36 w 678"/>
                <a:gd name="T29" fmla="*/ 34 h 166"/>
                <a:gd name="T30" fmla="*/ 24 w 678"/>
                <a:gd name="T31" fmla="*/ 35 h 166"/>
                <a:gd name="T32" fmla="*/ 12 w 678"/>
                <a:gd name="T33" fmla="*/ 36 h 166"/>
                <a:gd name="T34" fmla="*/ 0 w 678"/>
                <a:gd name="T35" fmla="*/ 37 h 166"/>
                <a:gd name="T36" fmla="*/ 1 w 678"/>
                <a:gd name="T37" fmla="*/ 50 h 166"/>
                <a:gd name="T38" fmla="*/ 12 w 678"/>
                <a:gd name="T39" fmla="*/ 49 h 166"/>
                <a:gd name="T40" fmla="*/ 25 w 678"/>
                <a:gd name="T41" fmla="*/ 48 h 166"/>
                <a:gd name="T42" fmla="*/ 37 w 678"/>
                <a:gd name="T43" fmla="*/ 47 h 166"/>
                <a:gd name="T44" fmla="*/ 50 w 678"/>
                <a:gd name="T45" fmla="*/ 46 h 166"/>
                <a:gd name="T46" fmla="*/ 64 w 678"/>
                <a:gd name="T47" fmla="*/ 45 h 166"/>
                <a:gd name="T48" fmla="*/ 77 w 678"/>
                <a:gd name="T49" fmla="*/ 42 h 166"/>
                <a:gd name="T50" fmla="*/ 91 w 678"/>
                <a:gd name="T51" fmla="*/ 41 h 166"/>
                <a:gd name="T52" fmla="*/ 104 w 678"/>
                <a:gd name="T53" fmla="*/ 38 h 166"/>
                <a:gd name="T54" fmla="*/ 118 w 678"/>
                <a:gd name="T55" fmla="*/ 36 h 166"/>
                <a:gd name="T56" fmla="*/ 131 w 678"/>
                <a:gd name="T57" fmla="*/ 33 h 166"/>
                <a:gd name="T58" fmla="*/ 145 w 678"/>
                <a:gd name="T59" fmla="*/ 30 h 166"/>
                <a:gd name="T60" fmla="*/ 158 w 678"/>
                <a:gd name="T61" fmla="*/ 27 h 166"/>
                <a:gd name="T62" fmla="*/ 171 w 678"/>
                <a:gd name="T63" fmla="*/ 24 h 166"/>
                <a:gd name="T64" fmla="*/ 183 w 678"/>
                <a:gd name="T65" fmla="*/ 20 h 166"/>
                <a:gd name="T66" fmla="*/ 195 w 678"/>
                <a:gd name="T67" fmla="*/ 17 h 166"/>
                <a:gd name="T68" fmla="*/ 208 w 678"/>
                <a:gd name="T69" fmla="*/ 13 h 166"/>
                <a:gd name="T70" fmla="*/ 211 w 678"/>
                <a:gd name="T71" fmla="*/ 9 h 166"/>
                <a:gd name="T72" fmla="*/ 199 w 678"/>
                <a:gd name="T73" fmla="*/ 3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8"/>
                <a:gd name="T112" fmla="*/ 0 h 166"/>
                <a:gd name="T113" fmla="*/ 678 w 678"/>
                <a:gd name="T114" fmla="*/ 166 h 1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8" h="166">
                  <a:moveTo>
                    <a:pt x="640" y="11"/>
                  </a:moveTo>
                  <a:lnTo>
                    <a:pt x="651" y="0"/>
                  </a:lnTo>
                  <a:lnTo>
                    <a:pt x="614" y="12"/>
                  </a:lnTo>
                  <a:lnTo>
                    <a:pt x="576" y="24"/>
                  </a:lnTo>
                  <a:lnTo>
                    <a:pt x="537" y="37"/>
                  </a:lnTo>
                  <a:lnTo>
                    <a:pt x="495" y="47"/>
                  </a:lnTo>
                  <a:lnTo>
                    <a:pt x="455" y="58"/>
                  </a:lnTo>
                  <a:lnTo>
                    <a:pt x="412" y="67"/>
                  </a:lnTo>
                  <a:lnTo>
                    <a:pt x="370" y="76"/>
                  </a:lnTo>
                  <a:lnTo>
                    <a:pt x="326" y="84"/>
                  </a:lnTo>
                  <a:lnTo>
                    <a:pt x="284" y="92"/>
                  </a:lnTo>
                  <a:lnTo>
                    <a:pt x="240" y="98"/>
                  </a:lnTo>
                  <a:lnTo>
                    <a:pt x="198" y="105"/>
                  </a:lnTo>
                  <a:lnTo>
                    <a:pt x="157" y="109"/>
                  </a:lnTo>
                  <a:lnTo>
                    <a:pt x="116" y="114"/>
                  </a:lnTo>
                  <a:lnTo>
                    <a:pt x="76" y="117"/>
                  </a:lnTo>
                  <a:lnTo>
                    <a:pt x="38" y="121"/>
                  </a:lnTo>
                  <a:lnTo>
                    <a:pt x="0" y="123"/>
                  </a:lnTo>
                  <a:lnTo>
                    <a:pt x="2" y="166"/>
                  </a:lnTo>
                  <a:lnTo>
                    <a:pt x="40" y="164"/>
                  </a:lnTo>
                  <a:lnTo>
                    <a:pt x="80" y="161"/>
                  </a:lnTo>
                  <a:lnTo>
                    <a:pt x="120" y="157"/>
                  </a:lnTo>
                  <a:lnTo>
                    <a:pt x="161" y="153"/>
                  </a:lnTo>
                  <a:lnTo>
                    <a:pt x="205" y="148"/>
                  </a:lnTo>
                  <a:lnTo>
                    <a:pt x="247" y="141"/>
                  </a:lnTo>
                  <a:lnTo>
                    <a:pt x="291" y="135"/>
                  </a:lnTo>
                  <a:lnTo>
                    <a:pt x="335" y="127"/>
                  </a:lnTo>
                  <a:lnTo>
                    <a:pt x="379" y="119"/>
                  </a:lnTo>
                  <a:lnTo>
                    <a:pt x="421" y="110"/>
                  </a:lnTo>
                  <a:lnTo>
                    <a:pt x="465" y="101"/>
                  </a:lnTo>
                  <a:lnTo>
                    <a:pt x="507" y="91"/>
                  </a:lnTo>
                  <a:lnTo>
                    <a:pt x="548" y="81"/>
                  </a:lnTo>
                  <a:lnTo>
                    <a:pt x="589" y="68"/>
                  </a:lnTo>
                  <a:lnTo>
                    <a:pt x="628" y="55"/>
                  </a:lnTo>
                  <a:lnTo>
                    <a:pt x="667" y="42"/>
                  </a:lnTo>
                  <a:lnTo>
                    <a:pt x="678" y="31"/>
                  </a:lnTo>
                  <a:lnTo>
                    <a:pt x="640" y="11"/>
                  </a:lnTo>
                  <a:close/>
                </a:path>
              </a:pathLst>
            </a:custGeom>
            <a:solidFill>
              <a:srgbClr val="000000"/>
            </a:solidFill>
            <a:ln w="9525">
              <a:noFill/>
              <a:round/>
              <a:headEnd/>
              <a:tailEnd/>
            </a:ln>
          </p:spPr>
          <p:txBody>
            <a:bodyPr wrap="none" anchor="ctr"/>
            <a:lstStyle/>
            <a:p>
              <a:endParaRPr lang="pt-BR"/>
            </a:p>
          </p:txBody>
        </p:sp>
        <p:sp>
          <p:nvSpPr>
            <p:cNvPr id="73" name="Freeform 75"/>
            <p:cNvSpPr>
              <a:spLocks noChangeArrowheads="1"/>
            </p:cNvSpPr>
            <p:nvPr/>
          </p:nvSpPr>
          <p:spPr bwMode="auto">
            <a:xfrm>
              <a:off x="5324" y="3107"/>
              <a:ext cx="88" cy="222"/>
            </a:xfrm>
            <a:custGeom>
              <a:avLst/>
              <a:gdLst>
                <a:gd name="T0" fmla="*/ 0 w 283"/>
                <a:gd name="T1" fmla="*/ 6 h 753"/>
                <a:gd name="T2" fmla="*/ 0 w 283"/>
                <a:gd name="T3" fmla="*/ 6 h 753"/>
                <a:gd name="T4" fmla="*/ 7 w 283"/>
                <a:gd name="T5" fmla="*/ 19 h 753"/>
                <a:gd name="T6" fmla="*/ 13 w 283"/>
                <a:gd name="T7" fmla="*/ 33 h 753"/>
                <a:gd name="T8" fmla="*/ 21 w 283"/>
                <a:gd name="T9" fmla="*/ 49 h 753"/>
                <a:gd name="T10" fmla="*/ 28 w 283"/>
                <a:gd name="T11" fmla="*/ 65 h 753"/>
                <a:gd name="T12" fmla="*/ 35 w 283"/>
                <a:gd name="T13" fmla="*/ 80 h 753"/>
                <a:gd name="T14" fmla="*/ 42 w 283"/>
                <a:gd name="T15" fmla="*/ 97 h 753"/>
                <a:gd name="T16" fmla="*/ 48 w 283"/>
                <a:gd name="T17" fmla="*/ 114 h 753"/>
                <a:gd name="T18" fmla="*/ 54 w 283"/>
                <a:gd name="T19" fmla="*/ 129 h 753"/>
                <a:gd name="T20" fmla="*/ 59 w 283"/>
                <a:gd name="T21" fmla="*/ 145 h 753"/>
                <a:gd name="T22" fmla="*/ 64 w 283"/>
                <a:gd name="T23" fmla="*/ 160 h 753"/>
                <a:gd name="T24" fmla="*/ 69 w 283"/>
                <a:gd name="T25" fmla="*/ 174 h 753"/>
                <a:gd name="T26" fmla="*/ 72 w 283"/>
                <a:gd name="T27" fmla="*/ 186 h 753"/>
                <a:gd name="T28" fmla="*/ 74 w 283"/>
                <a:gd name="T29" fmla="*/ 196 h 753"/>
                <a:gd name="T30" fmla="*/ 75 w 283"/>
                <a:gd name="T31" fmla="*/ 206 h 753"/>
                <a:gd name="T32" fmla="*/ 75 w 283"/>
                <a:gd name="T33" fmla="*/ 213 h 753"/>
                <a:gd name="T34" fmla="*/ 74 w 283"/>
                <a:gd name="T35" fmla="*/ 216 h 753"/>
                <a:gd name="T36" fmla="*/ 86 w 283"/>
                <a:gd name="T37" fmla="*/ 222 h 753"/>
                <a:gd name="T38" fmla="*/ 88 w 283"/>
                <a:gd name="T39" fmla="*/ 214 h 753"/>
                <a:gd name="T40" fmla="*/ 88 w 283"/>
                <a:gd name="T41" fmla="*/ 205 h 753"/>
                <a:gd name="T42" fmla="*/ 87 w 283"/>
                <a:gd name="T43" fmla="*/ 195 h 753"/>
                <a:gd name="T44" fmla="*/ 85 w 283"/>
                <a:gd name="T45" fmla="*/ 183 h 753"/>
                <a:gd name="T46" fmla="*/ 82 w 283"/>
                <a:gd name="T47" fmla="*/ 170 h 753"/>
                <a:gd name="T48" fmla="*/ 78 w 283"/>
                <a:gd name="T49" fmla="*/ 156 h 753"/>
                <a:gd name="T50" fmla="*/ 73 w 283"/>
                <a:gd name="T51" fmla="*/ 141 h 753"/>
                <a:gd name="T52" fmla="*/ 67 w 283"/>
                <a:gd name="T53" fmla="*/ 125 h 753"/>
                <a:gd name="T54" fmla="*/ 61 w 283"/>
                <a:gd name="T55" fmla="*/ 109 h 753"/>
                <a:gd name="T56" fmla="*/ 54 w 283"/>
                <a:gd name="T57" fmla="*/ 92 h 753"/>
                <a:gd name="T58" fmla="*/ 48 w 283"/>
                <a:gd name="T59" fmla="*/ 76 h 753"/>
                <a:gd name="T60" fmla="*/ 40 w 283"/>
                <a:gd name="T61" fmla="*/ 59 h 753"/>
                <a:gd name="T62" fmla="*/ 33 w 283"/>
                <a:gd name="T63" fmla="*/ 43 h 753"/>
                <a:gd name="T64" fmla="*/ 26 w 283"/>
                <a:gd name="T65" fmla="*/ 28 h 753"/>
                <a:gd name="T66" fmla="*/ 20 w 283"/>
                <a:gd name="T67" fmla="*/ 14 h 753"/>
                <a:gd name="T68" fmla="*/ 13 w 283"/>
                <a:gd name="T69" fmla="*/ 0 h 753"/>
                <a:gd name="T70" fmla="*/ 13 w 283"/>
                <a:gd name="T71" fmla="*/ 0 h 753"/>
                <a:gd name="T72" fmla="*/ 0 w 283"/>
                <a:gd name="T73" fmla="*/ 6 h 7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3"/>
                <a:gd name="T112" fmla="*/ 0 h 753"/>
                <a:gd name="T113" fmla="*/ 283 w 283"/>
                <a:gd name="T114" fmla="*/ 753 h 7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3" h="753">
                  <a:moveTo>
                    <a:pt x="0" y="19"/>
                  </a:moveTo>
                  <a:lnTo>
                    <a:pt x="0" y="19"/>
                  </a:lnTo>
                  <a:lnTo>
                    <a:pt x="22" y="64"/>
                  </a:lnTo>
                  <a:lnTo>
                    <a:pt x="43" y="112"/>
                  </a:lnTo>
                  <a:lnTo>
                    <a:pt x="66" y="165"/>
                  </a:lnTo>
                  <a:lnTo>
                    <a:pt x="89" y="219"/>
                  </a:lnTo>
                  <a:lnTo>
                    <a:pt x="112" y="273"/>
                  </a:lnTo>
                  <a:lnTo>
                    <a:pt x="134" y="329"/>
                  </a:lnTo>
                  <a:lnTo>
                    <a:pt x="155" y="385"/>
                  </a:lnTo>
                  <a:lnTo>
                    <a:pt x="175" y="439"/>
                  </a:lnTo>
                  <a:lnTo>
                    <a:pt x="191" y="491"/>
                  </a:lnTo>
                  <a:lnTo>
                    <a:pt x="207" y="543"/>
                  </a:lnTo>
                  <a:lnTo>
                    <a:pt x="221" y="589"/>
                  </a:lnTo>
                  <a:lnTo>
                    <a:pt x="231" y="631"/>
                  </a:lnTo>
                  <a:lnTo>
                    <a:pt x="238" y="666"/>
                  </a:lnTo>
                  <a:lnTo>
                    <a:pt x="240" y="698"/>
                  </a:lnTo>
                  <a:lnTo>
                    <a:pt x="240" y="721"/>
                  </a:lnTo>
                  <a:lnTo>
                    <a:pt x="237" y="733"/>
                  </a:lnTo>
                  <a:lnTo>
                    <a:pt x="275" y="753"/>
                  </a:lnTo>
                  <a:lnTo>
                    <a:pt x="283" y="726"/>
                  </a:lnTo>
                  <a:lnTo>
                    <a:pt x="283" y="696"/>
                  </a:lnTo>
                  <a:lnTo>
                    <a:pt x="281" y="662"/>
                  </a:lnTo>
                  <a:lnTo>
                    <a:pt x="274" y="622"/>
                  </a:lnTo>
                  <a:lnTo>
                    <a:pt x="264" y="577"/>
                  </a:lnTo>
                  <a:lnTo>
                    <a:pt x="250" y="529"/>
                  </a:lnTo>
                  <a:lnTo>
                    <a:pt x="234" y="478"/>
                  </a:lnTo>
                  <a:lnTo>
                    <a:pt x="216" y="425"/>
                  </a:lnTo>
                  <a:lnTo>
                    <a:pt x="197" y="369"/>
                  </a:lnTo>
                  <a:lnTo>
                    <a:pt x="175" y="313"/>
                  </a:lnTo>
                  <a:lnTo>
                    <a:pt x="153" y="257"/>
                  </a:lnTo>
                  <a:lnTo>
                    <a:pt x="130" y="201"/>
                  </a:lnTo>
                  <a:lnTo>
                    <a:pt x="107" y="147"/>
                  </a:lnTo>
                  <a:lnTo>
                    <a:pt x="84" y="94"/>
                  </a:lnTo>
                  <a:lnTo>
                    <a:pt x="63" y="46"/>
                  </a:lnTo>
                  <a:lnTo>
                    <a:pt x="41" y="0"/>
                  </a:lnTo>
                  <a:lnTo>
                    <a:pt x="0" y="19"/>
                  </a:lnTo>
                  <a:close/>
                </a:path>
              </a:pathLst>
            </a:custGeom>
            <a:solidFill>
              <a:srgbClr val="000000"/>
            </a:solidFill>
            <a:ln w="9525">
              <a:noFill/>
              <a:round/>
              <a:headEnd/>
              <a:tailEnd/>
            </a:ln>
          </p:spPr>
          <p:txBody>
            <a:bodyPr wrap="none" anchor="ctr"/>
            <a:lstStyle/>
            <a:p>
              <a:endParaRPr lang="pt-BR"/>
            </a:p>
          </p:txBody>
        </p:sp>
        <p:sp>
          <p:nvSpPr>
            <p:cNvPr id="74" name="Freeform 76"/>
            <p:cNvSpPr>
              <a:spLocks noChangeArrowheads="1"/>
            </p:cNvSpPr>
            <p:nvPr/>
          </p:nvSpPr>
          <p:spPr bwMode="auto">
            <a:xfrm>
              <a:off x="5139" y="2812"/>
              <a:ext cx="198" cy="300"/>
            </a:xfrm>
            <a:custGeom>
              <a:avLst/>
              <a:gdLst>
                <a:gd name="T0" fmla="*/ 0 w 636"/>
                <a:gd name="T1" fmla="*/ 8 h 1015"/>
                <a:gd name="T2" fmla="*/ 13 w 636"/>
                <a:gd name="T3" fmla="*/ 25 h 1015"/>
                <a:gd name="T4" fmla="*/ 26 w 636"/>
                <a:gd name="T5" fmla="*/ 43 h 1015"/>
                <a:gd name="T6" fmla="*/ 39 w 636"/>
                <a:gd name="T7" fmla="*/ 60 h 1015"/>
                <a:gd name="T8" fmla="*/ 52 w 636"/>
                <a:gd name="T9" fmla="*/ 78 h 1015"/>
                <a:gd name="T10" fmla="*/ 64 w 636"/>
                <a:gd name="T11" fmla="*/ 96 h 1015"/>
                <a:gd name="T12" fmla="*/ 76 w 636"/>
                <a:gd name="T13" fmla="*/ 113 h 1015"/>
                <a:gd name="T14" fmla="*/ 88 w 636"/>
                <a:gd name="T15" fmla="*/ 132 h 1015"/>
                <a:gd name="T16" fmla="*/ 100 w 636"/>
                <a:gd name="T17" fmla="*/ 150 h 1015"/>
                <a:gd name="T18" fmla="*/ 111 w 636"/>
                <a:gd name="T19" fmla="*/ 168 h 1015"/>
                <a:gd name="T20" fmla="*/ 122 w 636"/>
                <a:gd name="T21" fmla="*/ 187 h 1015"/>
                <a:gd name="T22" fmla="*/ 134 w 636"/>
                <a:gd name="T23" fmla="*/ 205 h 1015"/>
                <a:gd name="T24" fmla="*/ 144 w 636"/>
                <a:gd name="T25" fmla="*/ 224 h 1015"/>
                <a:gd name="T26" fmla="*/ 155 w 636"/>
                <a:gd name="T27" fmla="*/ 243 h 1015"/>
                <a:gd name="T28" fmla="*/ 166 w 636"/>
                <a:gd name="T29" fmla="*/ 262 h 1015"/>
                <a:gd name="T30" fmla="*/ 176 w 636"/>
                <a:gd name="T31" fmla="*/ 281 h 1015"/>
                <a:gd name="T32" fmla="*/ 185 w 636"/>
                <a:gd name="T33" fmla="*/ 300 h 1015"/>
                <a:gd name="T34" fmla="*/ 193 w 636"/>
                <a:gd name="T35" fmla="*/ 285 h 1015"/>
                <a:gd name="T36" fmla="*/ 183 w 636"/>
                <a:gd name="T37" fmla="*/ 265 h 1015"/>
                <a:gd name="T38" fmla="*/ 172 w 636"/>
                <a:gd name="T39" fmla="*/ 247 h 1015"/>
                <a:gd name="T40" fmla="*/ 162 w 636"/>
                <a:gd name="T41" fmla="*/ 228 h 1015"/>
                <a:gd name="T42" fmla="*/ 151 w 636"/>
                <a:gd name="T43" fmla="*/ 209 h 1015"/>
                <a:gd name="T44" fmla="*/ 140 w 636"/>
                <a:gd name="T45" fmla="*/ 190 h 1015"/>
                <a:gd name="T46" fmla="*/ 129 w 636"/>
                <a:gd name="T47" fmla="*/ 171 h 1015"/>
                <a:gd name="T48" fmla="*/ 117 w 636"/>
                <a:gd name="T49" fmla="*/ 153 h 1015"/>
                <a:gd name="T50" fmla="*/ 106 w 636"/>
                <a:gd name="T51" fmla="*/ 134 h 1015"/>
                <a:gd name="T52" fmla="*/ 94 w 636"/>
                <a:gd name="T53" fmla="*/ 116 h 1015"/>
                <a:gd name="T54" fmla="*/ 82 w 636"/>
                <a:gd name="T55" fmla="*/ 97 h 1015"/>
                <a:gd name="T56" fmla="*/ 69 w 636"/>
                <a:gd name="T57" fmla="*/ 79 h 1015"/>
                <a:gd name="T58" fmla="*/ 57 w 636"/>
                <a:gd name="T59" fmla="*/ 61 h 1015"/>
                <a:gd name="T60" fmla="*/ 44 w 636"/>
                <a:gd name="T61" fmla="*/ 44 h 1015"/>
                <a:gd name="T62" fmla="*/ 31 w 636"/>
                <a:gd name="T63" fmla="*/ 26 h 1015"/>
                <a:gd name="T64" fmla="*/ 18 w 636"/>
                <a:gd name="T65" fmla="*/ 9 h 1015"/>
                <a:gd name="T66" fmla="*/ 12 w 636"/>
                <a:gd name="T67" fmla="*/ 0 h 10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6"/>
                <a:gd name="T103" fmla="*/ 0 h 1015"/>
                <a:gd name="T104" fmla="*/ 636 w 636"/>
                <a:gd name="T105" fmla="*/ 1015 h 10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6" h="1015">
                  <a:moveTo>
                    <a:pt x="0" y="27"/>
                  </a:moveTo>
                  <a:lnTo>
                    <a:pt x="0" y="27"/>
                  </a:lnTo>
                  <a:lnTo>
                    <a:pt x="22" y="56"/>
                  </a:lnTo>
                  <a:lnTo>
                    <a:pt x="42" y="84"/>
                  </a:lnTo>
                  <a:lnTo>
                    <a:pt x="63" y="114"/>
                  </a:lnTo>
                  <a:lnTo>
                    <a:pt x="85" y="144"/>
                  </a:lnTo>
                  <a:lnTo>
                    <a:pt x="105" y="173"/>
                  </a:lnTo>
                  <a:lnTo>
                    <a:pt x="126" y="203"/>
                  </a:lnTo>
                  <a:lnTo>
                    <a:pt x="145" y="233"/>
                  </a:lnTo>
                  <a:lnTo>
                    <a:pt x="166" y="264"/>
                  </a:lnTo>
                  <a:lnTo>
                    <a:pt x="185" y="294"/>
                  </a:lnTo>
                  <a:lnTo>
                    <a:pt x="206" y="325"/>
                  </a:lnTo>
                  <a:lnTo>
                    <a:pt x="225" y="354"/>
                  </a:lnTo>
                  <a:lnTo>
                    <a:pt x="245" y="384"/>
                  </a:lnTo>
                  <a:lnTo>
                    <a:pt x="264" y="415"/>
                  </a:lnTo>
                  <a:lnTo>
                    <a:pt x="283" y="446"/>
                  </a:lnTo>
                  <a:lnTo>
                    <a:pt x="301" y="477"/>
                  </a:lnTo>
                  <a:lnTo>
                    <a:pt x="320" y="508"/>
                  </a:lnTo>
                  <a:lnTo>
                    <a:pt x="339" y="539"/>
                  </a:lnTo>
                  <a:lnTo>
                    <a:pt x="357" y="569"/>
                  </a:lnTo>
                  <a:lnTo>
                    <a:pt x="375" y="601"/>
                  </a:lnTo>
                  <a:lnTo>
                    <a:pt x="393" y="632"/>
                  </a:lnTo>
                  <a:lnTo>
                    <a:pt x="412" y="664"/>
                  </a:lnTo>
                  <a:lnTo>
                    <a:pt x="429" y="695"/>
                  </a:lnTo>
                  <a:lnTo>
                    <a:pt x="447" y="726"/>
                  </a:lnTo>
                  <a:lnTo>
                    <a:pt x="464" y="758"/>
                  </a:lnTo>
                  <a:lnTo>
                    <a:pt x="482" y="790"/>
                  </a:lnTo>
                  <a:lnTo>
                    <a:pt x="499" y="822"/>
                  </a:lnTo>
                  <a:lnTo>
                    <a:pt x="515" y="854"/>
                  </a:lnTo>
                  <a:lnTo>
                    <a:pt x="532" y="886"/>
                  </a:lnTo>
                  <a:lnTo>
                    <a:pt x="548" y="918"/>
                  </a:lnTo>
                  <a:lnTo>
                    <a:pt x="564" y="951"/>
                  </a:lnTo>
                  <a:lnTo>
                    <a:pt x="580" y="984"/>
                  </a:lnTo>
                  <a:lnTo>
                    <a:pt x="595" y="1015"/>
                  </a:lnTo>
                  <a:lnTo>
                    <a:pt x="636" y="996"/>
                  </a:lnTo>
                  <a:lnTo>
                    <a:pt x="619" y="963"/>
                  </a:lnTo>
                  <a:lnTo>
                    <a:pt x="603" y="930"/>
                  </a:lnTo>
                  <a:lnTo>
                    <a:pt x="587" y="898"/>
                  </a:lnTo>
                  <a:lnTo>
                    <a:pt x="571" y="866"/>
                  </a:lnTo>
                  <a:lnTo>
                    <a:pt x="554" y="834"/>
                  </a:lnTo>
                  <a:lnTo>
                    <a:pt x="538" y="802"/>
                  </a:lnTo>
                  <a:lnTo>
                    <a:pt x="520" y="770"/>
                  </a:lnTo>
                  <a:lnTo>
                    <a:pt x="503" y="738"/>
                  </a:lnTo>
                  <a:lnTo>
                    <a:pt x="486" y="706"/>
                  </a:lnTo>
                  <a:lnTo>
                    <a:pt x="468" y="672"/>
                  </a:lnTo>
                  <a:lnTo>
                    <a:pt x="451" y="642"/>
                  </a:lnTo>
                  <a:lnTo>
                    <a:pt x="432" y="609"/>
                  </a:lnTo>
                  <a:lnTo>
                    <a:pt x="414" y="579"/>
                  </a:lnTo>
                  <a:lnTo>
                    <a:pt x="396" y="547"/>
                  </a:lnTo>
                  <a:lnTo>
                    <a:pt x="377" y="516"/>
                  </a:lnTo>
                  <a:lnTo>
                    <a:pt x="359" y="485"/>
                  </a:lnTo>
                  <a:lnTo>
                    <a:pt x="340" y="454"/>
                  </a:lnTo>
                  <a:lnTo>
                    <a:pt x="321" y="423"/>
                  </a:lnTo>
                  <a:lnTo>
                    <a:pt x="301" y="392"/>
                  </a:lnTo>
                  <a:lnTo>
                    <a:pt x="281" y="361"/>
                  </a:lnTo>
                  <a:lnTo>
                    <a:pt x="262" y="329"/>
                  </a:lnTo>
                  <a:lnTo>
                    <a:pt x="242" y="299"/>
                  </a:lnTo>
                  <a:lnTo>
                    <a:pt x="222" y="268"/>
                  </a:lnTo>
                  <a:lnTo>
                    <a:pt x="202" y="239"/>
                  </a:lnTo>
                  <a:lnTo>
                    <a:pt x="182" y="208"/>
                  </a:lnTo>
                  <a:lnTo>
                    <a:pt x="162" y="178"/>
                  </a:lnTo>
                  <a:lnTo>
                    <a:pt x="142" y="148"/>
                  </a:lnTo>
                  <a:lnTo>
                    <a:pt x="121" y="119"/>
                  </a:lnTo>
                  <a:lnTo>
                    <a:pt x="99" y="89"/>
                  </a:lnTo>
                  <a:lnTo>
                    <a:pt x="79" y="59"/>
                  </a:lnTo>
                  <a:lnTo>
                    <a:pt x="58" y="30"/>
                  </a:lnTo>
                  <a:lnTo>
                    <a:pt x="37" y="0"/>
                  </a:lnTo>
                  <a:lnTo>
                    <a:pt x="0" y="27"/>
                  </a:lnTo>
                  <a:close/>
                </a:path>
              </a:pathLst>
            </a:custGeom>
            <a:solidFill>
              <a:srgbClr val="000000"/>
            </a:solidFill>
            <a:ln w="9525">
              <a:noFill/>
              <a:round/>
              <a:headEnd/>
              <a:tailEnd/>
            </a:ln>
          </p:spPr>
          <p:txBody>
            <a:bodyPr wrap="none" anchor="ctr"/>
            <a:lstStyle/>
            <a:p>
              <a:endParaRPr lang="pt-BR"/>
            </a:p>
          </p:txBody>
        </p:sp>
        <p:sp>
          <p:nvSpPr>
            <p:cNvPr id="75" name="Freeform 77"/>
            <p:cNvSpPr>
              <a:spLocks noChangeArrowheads="1"/>
            </p:cNvSpPr>
            <p:nvPr/>
          </p:nvSpPr>
          <p:spPr bwMode="auto">
            <a:xfrm>
              <a:off x="4980" y="2659"/>
              <a:ext cx="170" cy="160"/>
            </a:xfrm>
            <a:custGeom>
              <a:avLst/>
              <a:gdLst>
                <a:gd name="T0" fmla="*/ 1 w 546"/>
                <a:gd name="T1" fmla="*/ 12 h 540"/>
                <a:gd name="T2" fmla="*/ 0 w 546"/>
                <a:gd name="T3" fmla="*/ 12 h 540"/>
                <a:gd name="T4" fmla="*/ 9 w 546"/>
                <a:gd name="T5" fmla="*/ 18 h 540"/>
                <a:gd name="T6" fmla="*/ 19 w 546"/>
                <a:gd name="T7" fmla="*/ 25 h 540"/>
                <a:gd name="T8" fmla="*/ 29 w 546"/>
                <a:gd name="T9" fmla="*/ 32 h 540"/>
                <a:gd name="T10" fmla="*/ 38 w 546"/>
                <a:gd name="T11" fmla="*/ 40 h 540"/>
                <a:gd name="T12" fmla="*/ 49 w 546"/>
                <a:gd name="T13" fmla="*/ 49 h 540"/>
                <a:gd name="T14" fmla="*/ 59 w 546"/>
                <a:gd name="T15" fmla="*/ 57 h 540"/>
                <a:gd name="T16" fmla="*/ 70 w 546"/>
                <a:gd name="T17" fmla="*/ 66 h 540"/>
                <a:gd name="T18" fmla="*/ 80 w 546"/>
                <a:gd name="T19" fmla="*/ 76 h 540"/>
                <a:gd name="T20" fmla="*/ 90 w 546"/>
                <a:gd name="T21" fmla="*/ 86 h 540"/>
                <a:gd name="T22" fmla="*/ 101 w 546"/>
                <a:gd name="T23" fmla="*/ 96 h 540"/>
                <a:gd name="T24" fmla="*/ 111 w 546"/>
                <a:gd name="T25" fmla="*/ 106 h 540"/>
                <a:gd name="T26" fmla="*/ 121 w 546"/>
                <a:gd name="T27" fmla="*/ 116 h 540"/>
                <a:gd name="T28" fmla="*/ 131 w 546"/>
                <a:gd name="T29" fmla="*/ 127 h 540"/>
                <a:gd name="T30" fmla="*/ 141 w 546"/>
                <a:gd name="T31" fmla="*/ 138 h 540"/>
                <a:gd name="T32" fmla="*/ 150 w 546"/>
                <a:gd name="T33" fmla="*/ 149 h 540"/>
                <a:gd name="T34" fmla="*/ 158 w 546"/>
                <a:gd name="T35" fmla="*/ 160 h 540"/>
                <a:gd name="T36" fmla="*/ 170 w 546"/>
                <a:gd name="T37" fmla="*/ 152 h 540"/>
                <a:gd name="T38" fmla="*/ 161 w 546"/>
                <a:gd name="T39" fmla="*/ 141 h 540"/>
                <a:gd name="T40" fmla="*/ 151 w 546"/>
                <a:gd name="T41" fmla="*/ 130 h 540"/>
                <a:gd name="T42" fmla="*/ 142 w 546"/>
                <a:gd name="T43" fmla="*/ 118 h 540"/>
                <a:gd name="T44" fmla="*/ 132 w 546"/>
                <a:gd name="T45" fmla="*/ 108 h 540"/>
                <a:gd name="T46" fmla="*/ 121 w 546"/>
                <a:gd name="T47" fmla="*/ 97 h 540"/>
                <a:gd name="T48" fmla="*/ 111 w 546"/>
                <a:gd name="T49" fmla="*/ 87 h 540"/>
                <a:gd name="T50" fmla="*/ 100 w 546"/>
                <a:gd name="T51" fmla="*/ 76 h 540"/>
                <a:gd name="T52" fmla="*/ 90 w 546"/>
                <a:gd name="T53" fmla="*/ 66 h 540"/>
                <a:gd name="T54" fmla="*/ 79 w 546"/>
                <a:gd name="T55" fmla="*/ 57 h 540"/>
                <a:gd name="T56" fmla="*/ 68 w 546"/>
                <a:gd name="T57" fmla="*/ 48 h 540"/>
                <a:gd name="T58" fmla="*/ 58 w 546"/>
                <a:gd name="T59" fmla="*/ 39 h 540"/>
                <a:gd name="T60" fmla="*/ 48 w 546"/>
                <a:gd name="T61" fmla="*/ 30 h 540"/>
                <a:gd name="T62" fmla="*/ 37 w 546"/>
                <a:gd name="T63" fmla="*/ 22 h 540"/>
                <a:gd name="T64" fmla="*/ 27 w 546"/>
                <a:gd name="T65" fmla="*/ 15 h 540"/>
                <a:gd name="T66" fmla="*/ 18 w 546"/>
                <a:gd name="T67" fmla="*/ 7 h 540"/>
                <a:gd name="T68" fmla="*/ 8 w 546"/>
                <a:gd name="T69" fmla="*/ 1 h 540"/>
                <a:gd name="T70" fmla="*/ 7 w 546"/>
                <a:gd name="T71" fmla="*/ 0 h 540"/>
                <a:gd name="T72" fmla="*/ 1 w 546"/>
                <a:gd name="T73" fmla="*/ 12 h 5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6"/>
                <a:gd name="T112" fmla="*/ 0 h 540"/>
                <a:gd name="T113" fmla="*/ 546 w 546"/>
                <a:gd name="T114" fmla="*/ 540 h 5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6" h="540">
                  <a:moveTo>
                    <a:pt x="4" y="41"/>
                  </a:moveTo>
                  <a:lnTo>
                    <a:pt x="0" y="39"/>
                  </a:lnTo>
                  <a:lnTo>
                    <a:pt x="30" y="60"/>
                  </a:lnTo>
                  <a:lnTo>
                    <a:pt x="61" y="83"/>
                  </a:lnTo>
                  <a:lnTo>
                    <a:pt x="93" y="109"/>
                  </a:lnTo>
                  <a:lnTo>
                    <a:pt x="123" y="136"/>
                  </a:lnTo>
                  <a:lnTo>
                    <a:pt x="157" y="165"/>
                  </a:lnTo>
                  <a:lnTo>
                    <a:pt x="190" y="193"/>
                  </a:lnTo>
                  <a:lnTo>
                    <a:pt x="224" y="224"/>
                  </a:lnTo>
                  <a:lnTo>
                    <a:pt x="258" y="256"/>
                  </a:lnTo>
                  <a:lnTo>
                    <a:pt x="290" y="289"/>
                  </a:lnTo>
                  <a:lnTo>
                    <a:pt x="325" y="324"/>
                  </a:lnTo>
                  <a:lnTo>
                    <a:pt x="358" y="357"/>
                  </a:lnTo>
                  <a:lnTo>
                    <a:pt x="389" y="393"/>
                  </a:lnTo>
                  <a:lnTo>
                    <a:pt x="421" y="429"/>
                  </a:lnTo>
                  <a:lnTo>
                    <a:pt x="452" y="466"/>
                  </a:lnTo>
                  <a:lnTo>
                    <a:pt x="481" y="502"/>
                  </a:lnTo>
                  <a:lnTo>
                    <a:pt x="509" y="540"/>
                  </a:lnTo>
                  <a:lnTo>
                    <a:pt x="546" y="513"/>
                  </a:lnTo>
                  <a:lnTo>
                    <a:pt x="516" y="475"/>
                  </a:lnTo>
                  <a:lnTo>
                    <a:pt x="486" y="438"/>
                  </a:lnTo>
                  <a:lnTo>
                    <a:pt x="455" y="399"/>
                  </a:lnTo>
                  <a:lnTo>
                    <a:pt x="423" y="364"/>
                  </a:lnTo>
                  <a:lnTo>
                    <a:pt x="390" y="327"/>
                  </a:lnTo>
                  <a:lnTo>
                    <a:pt x="357" y="292"/>
                  </a:lnTo>
                  <a:lnTo>
                    <a:pt x="322" y="257"/>
                  </a:lnTo>
                  <a:lnTo>
                    <a:pt x="288" y="224"/>
                  </a:lnTo>
                  <a:lnTo>
                    <a:pt x="254" y="192"/>
                  </a:lnTo>
                  <a:lnTo>
                    <a:pt x="220" y="161"/>
                  </a:lnTo>
                  <a:lnTo>
                    <a:pt x="186" y="130"/>
                  </a:lnTo>
                  <a:lnTo>
                    <a:pt x="153" y="102"/>
                  </a:lnTo>
                  <a:lnTo>
                    <a:pt x="120" y="74"/>
                  </a:lnTo>
                  <a:lnTo>
                    <a:pt x="88" y="49"/>
                  </a:lnTo>
                  <a:lnTo>
                    <a:pt x="57" y="24"/>
                  </a:lnTo>
                  <a:lnTo>
                    <a:pt x="27" y="2"/>
                  </a:lnTo>
                  <a:lnTo>
                    <a:pt x="23" y="0"/>
                  </a:lnTo>
                  <a:lnTo>
                    <a:pt x="4" y="41"/>
                  </a:lnTo>
                  <a:close/>
                </a:path>
              </a:pathLst>
            </a:custGeom>
            <a:solidFill>
              <a:srgbClr val="000000"/>
            </a:solidFill>
            <a:ln w="9525">
              <a:noFill/>
              <a:round/>
              <a:headEnd/>
              <a:tailEnd/>
            </a:ln>
          </p:spPr>
          <p:txBody>
            <a:bodyPr wrap="none" anchor="ctr"/>
            <a:lstStyle/>
            <a:p>
              <a:endParaRPr lang="pt-BR"/>
            </a:p>
          </p:txBody>
        </p:sp>
        <p:sp>
          <p:nvSpPr>
            <p:cNvPr id="76" name="Freeform 78"/>
            <p:cNvSpPr>
              <a:spLocks noChangeArrowheads="1"/>
            </p:cNvSpPr>
            <p:nvPr/>
          </p:nvSpPr>
          <p:spPr bwMode="auto">
            <a:xfrm>
              <a:off x="4883" y="2629"/>
              <a:ext cx="105" cy="42"/>
            </a:xfrm>
            <a:custGeom>
              <a:avLst/>
              <a:gdLst>
                <a:gd name="T0" fmla="*/ 0 w 334"/>
                <a:gd name="T1" fmla="*/ 10 h 143"/>
                <a:gd name="T2" fmla="*/ 2 w 334"/>
                <a:gd name="T3" fmla="*/ 11 h 143"/>
                <a:gd name="T4" fmla="*/ 6 w 334"/>
                <a:gd name="T5" fmla="*/ 14 h 143"/>
                <a:gd name="T6" fmla="*/ 11 w 334"/>
                <a:gd name="T7" fmla="*/ 15 h 143"/>
                <a:gd name="T8" fmla="*/ 16 w 334"/>
                <a:gd name="T9" fmla="*/ 17 h 143"/>
                <a:gd name="T10" fmla="*/ 21 w 334"/>
                <a:gd name="T11" fmla="*/ 18 h 143"/>
                <a:gd name="T12" fmla="*/ 27 w 334"/>
                <a:gd name="T13" fmla="*/ 20 h 143"/>
                <a:gd name="T14" fmla="*/ 33 w 334"/>
                <a:gd name="T15" fmla="*/ 21 h 143"/>
                <a:gd name="T16" fmla="*/ 39 w 334"/>
                <a:gd name="T17" fmla="*/ 23 h 143"/>
                <a:gd name="T18" fmla="*/ 46 w 334"/>
                <a:gd name="T19" fmla="*/ 25 h 143"/>
                <a:gd name="T20" fmla="*/ 53 w 334"/>
                <a:gd name="T21" fmla="*/ 26 h 143"/>
                <a:gd name="T22" fmla="*/ 58 w 334"/>
                <a:gd name="T23" fmla="*/ 28 h 143"/>
                <a:gd name="T24" fmla="*/ 65 w 334"/>
                <a:gd name="T25" fmla="*/ 31 h 143"/>
                <a:gd name="T26" fmla="*/ 73 w 334"/>
                <a:gd name="T27" fmla="*/ 33 h 143"/>
                <a:gd name="T28" fmla="*/ 80 w 334"/>
                <a:gd name="T29" fmla="*/ 34 h 143"/>
                <a:gd name="T30" fmla="*/ 86 w 334"/>
                <a:gd name="T31" fmla="*/ 37 h 143"/>
                <a:gd name="T32" fmla="*/ 92 w 334"/>
                <a:gd name="T33" fmla="*/ 39 h 143"/>
                <a:gd name="T34" fmla="*/ 99 w 334"/>
                <a:gd name="T35" fmla="*/ 42 h 143"/>
                <a:gd name="T36" fmla="*/ 105 w 334"/>
                <a:gd name="T37" fmla="*/ 30 h 143"/>
                <a:gd name="T38" fmla="*/ 98 w 334"/>
                <a:gd name="T39" fmla="*/ 27 h 143"/>
                <a:gd name="T40" fmla="*/ 91 w 334"/>
                <a:gd name="T41" fmla="*/ 25 h 143"/>
                <a:gd name="T42" fmla="*/ 84 w 334"/>
                <a:gd name="T43" fmla="*/ 22 h 143"/>
                <a:gd name="T44" fmla="*/ 77 w 334"/>
                <a:gd name="T45" fmla="*/ 20 h 143"/>
                <a:gd name="T46" fmla="*/ 70 w 334"/>
                <a:gd name="T47" fmla="*/ 18 h 143"/>
                <a:gd name="T48" fmla="*/ 63 w 334"/>
                <a:gd name="T49" fmla="*/ 16 h 143"/>
                <a:gd name="T50" fmla="*/ 56 w 334"/>
                <a:gd name="T51" fmla="*/ 14 h 143"/>
                <a:gd name="T52" fmla="*/ 49 w 334"/>
                <a:gd name="T53" fmla="*/ 12 h 143"/>
                <a:gd name="T54" fmla="*/ 43 w 334"/>
                <a:gd name="T55" fmla="*/ 10 h 143"/>
                <a:gd name="T56" fmla="*/ 36 w 334"/>
                <a:gd name="T57" fmla="*/ 9 h 143"/>
                <a:gd name="T58" fmla="*/ 31 w 334"/>
                <a:gd name="T59" fmla="*/ 7 h 143"/>
                <a:gd name="T60" fmla="*/ 25 w 334"/>
                <a:gd name="T61" fmla="*/ 6 h 143"/>
                <a:gd name="T62" fmla="*/ 20 w 334"/>
                <a:gd name="T63" fmla="*/ 4 h 143"/>
                <a:gd name="T64" fmla="*/ 16 w 334"/>
                <a:gd name="T65" fmla="*/ 3 h 143"/>
                <a:gd name="T66" fmla="*/ 12 w 334"/>
                <a:gd name="T67" fmla="*/ 1 h 143"/>
                <a:gd name="T68" fmla="*/ 8 w 334"/>
                <a:gd name="T69" fmla="*/ 0 h 143"/>
                <a:gd name="T70" fmla="*/ 11 w 334"/>
                <a:gd name="T71" fmla="*/ 1 h 143"/>
                <a:gd name="T72" fmla="*/ 0 w 334"/>
                <a:gd name="T73" fmla="*/ 10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4"/>
                <a:gd name="T112" fmla="*/ 0 h 143"/>
                <a:gd name="T113" fmla="*/ 334 w 334"/>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4" h="143">
                  <a:moveTo>
                    <a:pt x="0" y="34"/>
                  </a:moveTo>
                  <a:lnTo>
                    <a:pt x="7" y="39"/>
                  </a:lnTo>
                  <a:lnTo>
                    <a:pt x="20" y="46"/>
                  </a:lnTo>
                  <a:lnTo>
                    <a:pt x="35" y="51"/>
                  </a:lnTo>
                  <a:lnTo>
                    <a:pt x="51" y="57"/>
                  </a:lnTo>
                  <a:lnTo>
                    <a:pt x="67" y="62"/>
                  </a:lnTo>
                  <a:lnTo>
                    <a:pt x="87" y="69"/>
                  </a:lnTo>
                  <a:lnTo>
                    <a:pt x="105" y="73"/>
                  </a:lnTo>
                  <a:lnTo>
                    <a:pt x="124" y="79"/>
                  </a:lnTo>
                  <a:lnTo>
                    <a:pt x="145" y="85"/>
                  </a:lnTo>
                  <a:lnTo>
                    <a:pt x="167" y="90"/>
                  </a:lnTo>
                  <a:lnTo>
                    <a:pt x="186" y="97"/>
                  </a:lnTo>
                  <a:lnTo>
                    <a:pt x="208" y="104"/>
                  </a:lnTo>
                  <a:lnTo>
                    <a:pt x="231" y="111"/>
                  </a:lnTo>
                  <a:lnTo>
                    <a:pt x="253" y="117"/>
                  </a:lnTo>
                  <a:lnTo>
                    <a:pt x="273" y="125"/>
                  </a:lnTo>
                  <a:lnTo>
                    <a:pt x="294" y="134"/>
                  </a:lnTo>
                  <a:lnTo>
                    <a:pt x="315" y="143"/>
                  </a:lnTo>
                  <a:lnTo>
                    <a:pt x="334" y="102"/>
                  </a:lnTo>
                  <a:lnTo>
                    <a:pt x="312" y="93"/>
                  </a:lnTo>
                  <a:lnTo>
                    <a:pt x="289" y="84"/>
                  </a:lnTo>
                  <a:lnTo>
                    <a:pt x="266" y="75"/>
                  </a:lnTo>
                  <a:lnTo>
                    <a:pt x="245" y="67"/>
                  </a:lnTo>
                  <a:lnTo>
                    <a:pt x="222" y="61"/>
                  </a:lnTo>
                  <a:lnTo>
                    <a:pt x="200" y="54"/>
                  </a:lnTo>
                  <a:lnTo>
                    <a:pt x="178" y="47"/>
                  </a:lnTo>
                  <a:lnTo>
                    <a:pt x="156" y="41"/>
                  </a:lnTo>
                  <a:lnTo>
                    <a:pt x="136" y="35"/>
                  </a:lnTo>
                  <a:lnTo>
                    <a:pt x="116" y="30"/>
                  </a:lnTo>
                  <a:lnTo>
                    <a:pt x="98" y="25"/>
                  </a:lnTo>
                  <a:lnTo>
                    <a:pt x="81" y="21"/>
                  </a:lnTo>
                  <a:lnTo>
                    <a:pt x="65" y="14"/>
                  </a:lnTo>
                  <a:lnTo>
                    <a:pt x="51" y="10"/>
                  </a:lnTo>
                  <a:lnTo>
                    <a:pt x="39" y="5"/>
                  </a:lnTo>
                  <a:lnTo>
                    <a:pt x="27" y="0"/>
                  </a:lnTo>
                  <a:lnTo>
                    <a:pt x="34" y="5"/>
                  </a:lnTo>
                  <a:lnTo>
                    <a:pt x="0" y="34"/>
                  </a:lnTo>
                  <a:close/>
                </a:path>
              </a:pathLst>
            </a:custGeom>
            <a:solidFill>
              <a:srgbClr val="000000"/>
            </a:solidFill>
            <a:ln w="9525">
              <a:noFill/>
              <a:round/>
              <a:headEnd/>
              <a:tailEnd/>
            </a:ln>
          </p:spPr>
          <p:txBody>
            <a:bodyPr wrap="none" anchor="ctr"/>
            <a:lstStyle/>
            <a:p>
              <a:endParaRPr lang="pt-BR"/>
            </a:p>
          </p:txBody>
        </p:sp>
        <p:sp>
          <p:nvSpPr>
            <p:cNvPr id="77" name="Freeform 79"/>
            <p:cNvSpPr>
              <a:spLocks noChangeArrowheads="1"/>
            </p:cNvSpPr>
            <p:nvPr/>
          </p:nvSpPr>
          <p:spPr bwMode="auto">
            <a:xfrm>
              <a:off x="4827" y="2572"/>
              <a:ext cx="68" cy="67"/>
            </a:xfrm>
            <a:custGeom>
              <a:avLst/>
              <a:gdLst>
                <a:gd name="T0" fmla="*/ 14 w 214"/>
                <a:gd name="T1" fmla="*/ 4 h 226"/>
                <a:gd name="T2" fmla="*/ 2 w 214"/>
                <a:gd name="T3" fmla="*/ 9 h 226"/>
                <a:gd name="T4" fmla="*/ 5 w 214"/>
                <a:gd name="T5" fmla="*/ 12 h 226"/>
                <a:gd name="T6" fmla="*/ 9 w 214"/>
                <a:gd name="T7" fmla="*/ 16 h 226"/>
                <a:gd name="T8" fmla="*/ 12 w 214"/>
                <a:gd name="T9" fmla="*/ 20 h 226"/>
                <a:gd name="T10" fmla="*/ 16 w 214"/>
                <a:gd name="T11" fmla="*/ 23 h 226"/>
                <a:gd name="T12" fmla="*/ 19 w 214"/>
                <a:gd name="T13" fmla="*/ 27 h 226"/>
                <a:gd name="T14" fmla="*/ 22 w 214"/>
                <a:gd name="T15" fmla="*/ 31 h 226"/>
                <a:gd name="T16" fmla="*/ 26 w 214"/>
                <a:gd name="T17" fmla="*/ 34 h 226"/>
                <a:gd name="T18" fmla="*/ 30 w 214"/>
                <a:gd name="T19" fmla="*/ 38 h 226"/>
                <a:gd name="T20" fmla="*/ 33 w 214"/>
                <a:gd name="T21" fmla="*/ 41 h 226"/>
                <a:gd name="T22" fmla="*/ 37 w 214"/>
                <a:gd name="T23" fmla="*/ 45 h 226"/>
                <a:gd name="T24" fmla="*/ 40 w 214"/>
                <a:gd name="T25" fmla="*/ 49 h 226"/>
                <a:gd name="T26" fmla="*/ 44 w 214"/>
                <a:gd name="T27" fmla="*/ 52 h 226"/>
                <a:gd name="T28" fmla="*/ 47 w 214"/>
                <a:gd name="T29" fmla="*/ 56 h 226"/>
                <a:gd name="T30" fmla="*/ 50 w 214"/>
                <a:gd name="T31" fmla="*/ 60 h 226"/>
                <a:gd name="T32" fmla="*/ 53 w 214"/>
                <a:gd name="T33" fmla="*/ 63 h 226"/>
                <a:gd name="T34" fmla="*/ 57 w 214"/>
                <a:gd name="T35" fmla="*/ 67 h 226"/>
                <a:gd name="T36" fmla="*/ 68 w 214"/>
                <a:gd name="T37" fmla="*/ 58 h 226"/>
                <a:gd name="T38" fmla="*/ 65 w 214"/>
                <a:gd name="T39" fmla="*/ 55 h 226"/>
                <a:gd name="T40" fmla="*/ 61 w 214"/>
                <a:gd name="T41" fmla="*/ 51 h 226"/>
                <a:gd name="T42" fmla="*/ 57 w 214"/>
                <a:gd name="T43" fmla="*/ 47 h 226"/>
                <a:gd name="T44" fmla="*/ 54 w 214"/>
                <a:gd name="T45" fmla="*/ 44 h 226"/>
                <a:gd name="T46" fmla="*/ 51 w 214"/>
                <a:gd name="T47" fmla="*/ 40 h 226"/>
                <a:gd name="T48" fmla="*/ 47 w 214"/>
                <a:gd name="T49" fmla="*/ 36 h 226"/>
                <a:gd name="T50" fmla="*/ 43 w 214"/>
                <a:gd name="T51" fmla="*/ 33 h 226"/>
                <a:gd name="T52" fmla="*/ 40 w 214"/>
                <a:gd name="T53" fmla="*/ 29 h 226"/>
                <a:gd name="T54" fmla="*/ 37 w 214"/>
                <a:gd name="T55" fmla="*/ 25 h 226"/>
                <a:gd name="T56" fmla="*/ 33 w 214"/>
                <a:gd name="T57" fmla="*/ 22 h 226"/>
                <a:gd name="T58" fmla="*/ 30 w 214"/>
                <a:gd name="T59" fmla="*/ 18 h 226"/>
                <a:gd name="T60" fmla="*/ 26 w 214"/>
                <a:gd name="T61" fmla="*/ 15 h 226"/>
                <a:gd name="T62" fmla="*/ 23 w 214"/>
                <a:gd name="T63" fmla="*/ 11 h 226"/>
                <a:gd name="T64" fmla="*/ 19 w 214"/>
                <a:gd name="T65" fmla="*/ 7 h 226"/>
                <a:gd name="T66" fmla="*/ 16 w 214"/>
                <a:gd name="T67" fmla="*/ 4 h 226"/>
                <a:gd name="T68" fmla="*/ 12 w 214"/>
                <a:gd name="T69" fmla="*/ 0 h 226"/>
                <a:gd name="T70" fmla="*/ 0 w 214"/>
                <a:gd name="T71" fmla="*/ 4 h 226"/>
                <a:gd name="T72" fmla="*/ 14 w 214"/>
                <a:gd name="T73" fmla="*/ 4 h 2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
                <a:gd name="T112" fmla="*/ 0 h 226"/>
                <a:gd name="T113" fmla="*/ 214 w 214"/>
                <a:gd name="T114" fmla="*/ 226 h 2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 h="226">
                  <a:moveTo>
                    <a:pt x="44" y="15"/>
                  </a:moveTo>
                  <a:lnTo>
                    <a:pt x="6" y="29"/>
                  </a:lnTo>
                  <a:lnTo>
                    <a:pt x="17" y="42"/>
                  </a:lnTo>
                  <a:lnTo>
                    <a:pt x="28" y="53"/>
                  </a:lnTo>
                  <a:lnTo>
                    <a:pt x="38" y="66"/>
                  </a:lnTo>
                  <a:lnTo>
                    <a:pt x="49" y="79"/>
                  </a:lnTo>
                  <a:lnTo>
                    <a:pt x="61" y="90"/>
                  </a:lnTo>
                  <a:lnTo>
                    <a:pt x="70" y="103"/>
                  </a:lnTo>
                  <a:lnTo>
                    <a:pt x="82" y="115"/>
                  </a:lnTo>
                  <a:lnTo>
                    <a:pt x="94" y="128"/>
                  </a:lnTo>
                  <a:lnTo>
                    <a:pt x="104" y="139"/>
                  </a:lnTo>
                  <a:lnTo>
                    <a:pt x="115" y="152"/>
                  </a:lnTo>
                  <a:lnTo>
                    <a:pt x="125" y="164"/>
                  </a:lnTo>
                  <a:lnTo>
                    <a:pt x="137" y="177"/>
                  </a:lnTo>
                  <a:lnTo>
                    <a:pt x="148" y="189"/>
                  </a:lnTo>
                  <a:lnTo>
                    <a:pt x="158" y="201"/>
                  </a:lnTo>
                  <a:lnTo>
                    <a:pt x="168" y="214"/>
                  </a:lnTo>
                  <a:lnTo>
                    <a:pt x="180" y="226"/>
                  </a:lnTo>
                  <a:lnTo>
                    <a:pt x="214" y="197"/>
                  </a:lnTo>
                  <a:lnTo>
                    <a:pt x="203" y="184"/>
                  </a:lnTo>
                  <a:lnTo>
                    <a:pt x="192" y="171"/>
                  </a:lnTo>
                  <a:lnTo>
                    <a:pt x="180" y="159"/>
                  </a:lnTo>
                  <a:lnTo>
                    <a:pt x="169" y="147"/>
                  </a:lnTo>
                  <a:lnTo>
                    <a:pt x="159" y="135"/>
                  </a:lnTo>
                  <a:lnTo>
                    <a:pt x="149" y="122"/>
                  </a:lnTo>
                  <a:lnTo>
                    <a:pt x="136" y="110"/>
                  </a:lnTo>
                  <a:lnTo>
                    <a:pt x="126" y="98"/>
                  </a:lnTo>
                  <a:lnTo>
                    <a:pt x="115" y="86"/>
                  </a:lnTo>
                  <a:lnTo>
                    <a:pt x="104" y="73"/>
                  </a:lnTo>
                  <a:lnTo>
                    <a:pt x="93" y="60"/>
                  </a:lnTo>
                  <a:lnTo>
                    <a:pt x="81" y="49"/>
                  </a:lnTo>
                  <a:lnTo>
                    <a:pt x="72" y="36"/>
                  </a:lnTo>
                  <a:lnTo>
                    <a:pt x="60" y="24"/>
                  </a:lnTo>
                  <a:lnTo>
                    <a:pt x="49" y="12"/>
                  </a:lnTo>
                  <a:lnTo>
                    <a:pt x="38" y="0"/>
                  </a:lnTo>
                  <a:lnTo>
                    <a:pt x="0" y="15"/>
                  </a:lnTo>
                  <a:lnTo>
                    <a:pt x="44" y="15"/>
                  </a:lnTo>
                  <a:close/>
                </a:path>
              </a:pathLst>
            </a:custGeom>
            <a:solidFill>
              <a:srgbClr val="000000"/>
            </a:solidFill>
            <a:ln w="9525">
              <a:noFill/>
              <a:round/>
              <a:headEnd/>
              <a:tailEnd/>
            </a:ln>
          </p:spPr>
          <p:txBody>
            <a:bodyPr wrap="none" anchor="ctr"/>
            <a:lstStyle/>
            <a:p>
              <a:endParaRPr lang="pt-BR"/>
            </a:p>
          </p:txBody>
        </p:sp>
        <p:sp>
          <p:nvSpPr>
            <p:cNvPr id="78" name="Freeform 80"/>
            <p:cNvSpPr>
              <a:spLocks noChangeArrowheads="1"/>
            </p:cNvSpPr>
            <p:nvPr/>
          </p:nvSpPr>
          <p:spPr bwMode="auto">
            <a:xfrm>
              <a:off x="5047" y="2917"/>
              <a:ext cx="13" cy="7"/>
            </a:xfrm>
            <a:custGeom>
              <a:avLst/>
              <a:gdLst>
                <a:gd name="T0" fmla="*/ 13 w 43"/>
                <a:gd name="T1" fmla="*/ 4 h 29"/>
                <a:gd name="T2" fmla="*/ 11 w 43"/>
                <a:gd name="T3" fmla="*/ 2 h 29"/>
                <a:gd name="T4" fmla="*/ 9 w 43"/>
                <a:gd name="T5" fmla="*/ 0 h 29"/>
                <a:gd name="T6" fmla="*/ 7 w 43"/>
                <a:gd name="T7" fmla="*/ 0 h 29"/>
                <a:gd name="T8" fmla="*/ 5 w 43"/>
                <a:gd name="T9" fmla="*/ 0 h 29"/>
                <a:gd name="T10" fmla="*/ 2 w 43"/>
                <a:gd name="T11" fmla="*/ 1 h 29"/>
                <a:gd name="T12" fmla="*/ 1 w 43"/>
                <a:gd name="T13" fmla="*/ 3 h 29"/>
                <a:gd name="T14" fmla="*/ 0 w 43"/>
                <a:gd name="T15" fmla="*/ 5 h 29"/>
                <a:gd name="T16" fmla="*/ 1 w 43"/>
                <a:gd name="T17" fmla="*/ 7 h 29"/>
                <a:gd name="T18" fmla="*/ 13 w 43"/>
                <a:gd name="T19" fmla="*/ 4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9"/>
                <a:gd name="T32" fmla="*/ 43 w 4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9">
                  <a:moveTo>
                    <a:pt x="43" y="15"/>
                  </a:moveTo>
                  <a:lnTo>
                    <a:pt x="38" y="7"/>
                  </a:lnTo>
                  <a:lnTo>
                    <a:pt x="31" y="1"/>
                  </a:lnTo>
                  <a:lnTo>
                    <a:pt x="23" y="0"/>
                  </a:lnTo>
                  <a:lnTo>
                    <a:pt x="15" y="1"/>
                  </a:lnTo>
                  <a:lnTo>
                    <a:pt x="8" y="5"/>
                  </a:lnTo>
                  <a:lnTo>
                    <a:pt x="3" y="12"/>
                  </a:lnTo>
                  <a:lnTo>
                    <a:pt x="0" y="20"/>
                  </a:lnTo>
                  <a:lnTo>
                    <a:pt x="2" y="29"/>
                  </a:lnTo>
                  <a:lnTo>
                    <a:pt x="43" y="15"/>
                  </a:lnTo>
                  <a:close/>
                </a:path>
              </a:pathLst>
            </a:custGeom>
            <a:solidFill>
              <a:srgbClr val="000000"/>
            </a:solidFill>
            <a:ln w="9525">
              <a:noFill/>
              <a:round/>
              <a:headEnd/>
              <a:tailEnd/>
            </a:ln>
          </p:spPr>
          <p:txBody>
            <a:bodyPr wrap="none" anchor="ctr"/>
            <a:lstStyle/>
            <a:p>
              <a:endParaRPr lang="pt-BR"/>
            </a:p>
          </p:txBody>
        </p:sp>
        <p:sp>
          <p:nvSpPr>
            <p:cNvPr id="79" name="Freeform 81"/>
            <p:cNvSpPr>
              <a:spLocks noChangeArrowheads="1"/>
            </p:cNvSpPr>
            <p:nvPr/>
          </p:nvSpPr>
          <p:spPr bwMode="auto">
            <a:xfrm>
              <a:off x="5049" y="2920"/>
              <a:ext cx="157" cy="444"/>
            </a:xfrm>
            <a:custGeom>
              <a:avLst/>
              <a:gdLst>
                <a:gd name="T0" fmla="*/ 155 w 504"/>
                <a:gd name="T1" fmla="*/ 434 h 1498"/>
                <a:gd name="T2" fmla="*/ 152 w 504"/>
                <a:gd name="T3" fmla="*/ 414 h 1498"/>
                <a:gd name="T4" fmla="*/ 147 w 504"/>
                <a:gd name="T5" fmla="*/ 393 h 1498"/>
                <a:gd name="T6" fmla="*/ 140 w 504"/>
                <a:gd name="T7" fmla="*/ 370 h 1498"/>
                <a:gd name="T8" fmla="*/ 134 w 504"/>
                <a:gd name="T9" fmla="*/ 345 h 1498"/>
                <a:gd name="T10" fmla="*/ 125 w 504"/>
                <a:gd name="T11" fmla="*/ 318 h 1498"/>
                <a:gd name="T12" fmla="*/ 117 w 504"/>
                <a:gd name="T13" fmla="*/ 291 h 1498"/>
                <a:gd name="T14" fmla="*/ 107 w 504"/>
                <a:gd name="T15" fmla="*/ 262 h 1498"/>
                <a:gd name="T16" fmla="*/ 97 w 504"/>
                <a:gd name="T17" fmla="*/ 232 h 1498"/>
                <a:gd name="T18" fmla="*/ 86 w 504"/>
                <a:gd name="T19" fmla="*/ 202 h 1498"/>
                <a:gd name="T20" fmla="*/ 75 w 504"/>
                <a:gd name="T21" fmla="*/ 171 h 1498"/>
                <a:gd name="T22" fmla="*/ 63 w 504"/>
                <a:gd name="T23" fmla="*/ 139 h 1498"/>
                <a:gd name="T24" fmla="*/ 52 w 504"/>
                <a:gd name="T25" fmla="*/ 108 h 1498"/>
                <a:gd name="T26" fmla="*/ 40 w 504"/>
                <a:gd name="T27" fmla="*/ 77 h 1498"/>
                <a:gd name="T28" fmla="*/ 29 w 504"/>
                <a:gd name="T29" fmla="*/ 45 h 1498"/>
                <a:gd name="T30" fmla="*/ 18 w 504"/>
                <a:gd name="T31" fmla="*/ 15 h 1498"/>
                <a:gd name="T32" fmla="*/ 0 w 504"/>
                <a:gd name="T33" fmla="*/ 4 h 1498"/>
                <a:gd name="T34" fmla="*/ 11 w 504"/>
                <a:gd name="T35" fmla="*/ 34 h 1498"/>
                <a:gd name="T36" fmla="*/ 22 w 504"/>
                <a:gd name="T37" fmla="*/ 65 h 1498"/>
                <a:gd name="T38" fmla="*/ 33 w 504"/>
                <a:gd name="T39" fmla="*/ 96 h 1498"/>
                <a:gd name="T40" fmla="*/ 45 w 504"/>
                <a:gd name="T41" fmla="*/ 128 h 1498"/>
                <a:gd name="T42" fmla="*/ 56 w 504"/>
                <a:gd name="T43" fmla="*/ 159 h 1498"/>
                <a:gd name="T44" fmla="*/ 68 w 504"/>
                <a:gd name="T45" fmla="*/ 190 h 1498"/>
                <a:gd name="T46" fmla="*/ 78 w 504"/>
                <a:gd name="T47" fmla="*/ 221 h 1498"/>
                <a:gd name="T48" fmla="*/ 88 w 504"/>
                <a:gd name="T49" fmla="*/ 251 h 1498"/>
                <a:gd name="T50" fmla="*/ 98 w 504"/>
                <a:gd name="T51" fmla="*/ 280 h 1498"/>
                <a:gd name="T52" fmla="*/ 107 w 504"/>
                <a:gd name="T53" fmla="*/ 309 h 1498"/>
                <a:gd name="T54" fmla="*/ 116 w 504"/>
                <a:gd name="T55" fmla="*/ 335 h 1498"/>
                <a:gd name="T56" fmla="*/ 123 w 504"/>
                <a:gd name="T57" fmla="*/ 361 h 1498"/>
                <a:gd name="T58" fmla="*/ 130 w 504"/>
                <a:gd name="T59" fmla="*/ 385 h 1498"/>
                <a:gd name="T60" fmla="*/ 136 w 504"/>
                <a:gd name="T61" fmla="*/ 407 h 1498"/>
                <a:gd name="T62" fmla="*/ 140 w 504"/>
                <a:gd name="T63" fmla="*/ 427 h 1498"/>
                <a:gd name="T64" fmla="*/ 144 w 504"/>
                <a:gd name="T65" fmla="*/ 444 h 14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4"/>
                <a:gd name="T100" fmla="*/ 0 h 1498"/>
                <a:gd name="T101" fmla="*/ 504 w 504"/>
                <a:gd name="T102" fmla="*/ 1498 h 14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4" h="1498">
                  <a:moveTo>
                    <a:pt x="504" y="1491"/>
                  </a:moveTo>
                  <a:lnTo>
                    <a:pt x="499" y="1463"/>
                  </a:lnTo>
                  <a:lnTo>
                    <a:pt x="494" y="1432"/>
                  </a:lnTo>
                  <a:lnTo>
                    <a:pt x="488" y="1397"/>
                  </a:lnTo>
                  <a:lnTo>
                    <a:pt x="480" y="1361"/>
                  </a:lnTo>
                  <a:lnTo>
                    <a:pt x="471" y="1325"/>
                  </a:lnTo>
                  <a:lnTo>
                    <a:pt x="462" y="1286"/>
                  </a:lnTo>
                  <a:lnTo>
                    <a:pt x="451" y="1247"/>
                  </a:lnTo>
                  <a:lnTo>
                    <a:pt x="440" y="1206"/>
                  </a:lnTo>
                  <a:lnTo>
                    <a:pt x="429" y="1164"/>
                  </a:lnTo>
                  <a:lnTo>
                    <a:pt x="416" y="1119"/>
                  </a:lnTo>
                  <a:lnTo>
                    <a:pt x="402" y="1073"/>
                  </a:lnTo>
                  <a:lnTo>
                    <a:pt x="388" y="1028"/>
                  </a:lnTo>
                  <a:lnTo>
                    <a:pt x="374" y="981"/>
                  </a:lnTo>
                  <a:lnTo>
                    <a:pt x="359" y="933"/>
                  </a:lnTo>
                  <a:lnTo>
                    <a:pt x="343" y="884"/>
                  </a:lnTo>
                  <a:lnTo>
                    <a:pt x="327" y="833"/>
                  </a:lnTo>
                  <a:lnTo>
                    <a:pt x="311" y="783"/>
                  </a:lnTo>
                  <a:lnTo>
                    <a:pt x="292" y="732"/>
                  </a:lnTo>
                  <a:lnTo>
                    <a:pt x="276" y="681"/>
                  </a:lnTo>
                  <a:lnTo>
                    <a:pt x="258" y="628"/>
                  </a:lnTo>
                  <a:lnTo>
                    <a:pt x="240" y="576"/>
                  </a:lnTo>
                  <a:lnTo>
                    <a:pt x="221" y="523"/>
                  </a:lnTo>
                  <a:lnTo>
                    <a:pt x="203" y="470"/>
                  </a:lnTo>
                  <a:lnTo>
                    <a:pt x="185" y="418"/>
                  </a:lnTo>
                  <a:lnTo>
                    <a:pt x="167" y="364"/>
                  </a:lnTo>
                  <a:lnTo>
                    <a:pt x="148" y="311"/>
                  </a:lnTo>
                  <a:lnTo>
                    <a:pt x="130" y="259"/>
                  </a:lnTo>
                  <a:lnTo>
                    <a:pt x="112" y="206"/>
                  </a:lnTo>
                  <a:lnTo>
                    <a:pt x="94" y="153"/>
                  </a:lnTo>
                  <a:lnTo>
                    <a:pt x="76" y="102"/>
                  </a:lnTo>
                  <a:lnTo>
                    <a:pt x="58" y="50"/>
                  </a:lnTo>
                  <a:lnTo>
                    <a:pt x="41" y="0"/>
                  </a:lnTo>
                  <a:lnTo>
                    <a:pt x="0" y="14"/>
                  </a:lnTo>
                  <a:lnTo>
                    <a:pt x="17" y="64"/>
                  </a:lnTo>
                  <a:lnTo>
                    <a:pt x="35" y="116"/>
                  </a:lnTo>
                  <a:lnTo>
                    <a:pt x="53" y="167"/>
                  </a:lnTo>
                  <a:lnTo>
                    <a:pt x="70" y="220"/>
                  </a:lnTo>
                  <a:lnTo>
                    <a:pt x="89" y="272"/>
                  </a:lnTo>
                  <a:lnTo>
                    <a:pt x="107" y="325"/>
                  </a:lnTo>
                  <a:lnTo>
                    <a:pt x="125" y="378"/>
                  </a:lnTo>
                  <a:lnTo>
                    <a:pt x="144" y="431"/>
                  </a:lnTo>
                  <a:lnTo>
                    <a:pt x="162" y="484"/>
                  </a:lnTo>
                  <a:lnTo>
                    <a:pt x="180" y="537"/>
                  </a:lnTo>
                  <a:lnTo>
                    <a:pt x="199" y="589"/>
                  </a:lnTo>
                  <a:lnTo>
                    <a:pt x="217" y="642"/>
                  </a:lnTo>
                  <a:lnTo>
                    <a:pt x="233" y="695"/>
                  </a:lnTo>
                  <a:lnTo>
                    <a:pt x="251" y="746"/>
                  </a:lnTo>
                  <a:lnTo>
                    <a:pt x="267" y="797"/>
                  </a:lnTo>
                  <a:lnTo>
                    <a:pt x="283" y="847"/>
                  </a:lnTo>
                  <a:lnTo>
                    <a:pt x="299" y="897"/>
                  </a:lnTo>
                  <a:lnTo>
                    <a:pt x="315" y="946"/>
                  </a:lnTo>
                  <a:lnTo>
                    <a:pt x="330" y="995"/>
                  </a:lnTo>
                  <a:lnTo>
                    <a:pt x="345" y="1041"/>
                  </a:lnTo>
                  <a:lnTo>
                    <a:pt x="359" y="1087"/>
                  </a:lnTo>
                  <a:lnTo>
                    <a:pt x="372" y="1131"/>
                  </a:lnTo>
                  <a:lnTo>
                    <a:pt x="385" y="1175"/>
                  </a:lnTo>
                  <a:lnTo>
                    <a:pt x="396" y="1218"/>
                  </a:lnTo>
                  <a:lnTo>
                    <a:pt x="408" y="1259"/>
                  </a:lnTo>
                  <a:lnTo>
                    <a:pt x="418" y="1298"/>
                  </a:lnTo>
                  <a:lnTo>
                    <a:pt x="427" y="1337"/>
                  </a:lnTo>
                  <a:lnTo>
                    <a:pt x="437" y="1372"/>
                  </a:lnTo>
                  <a:lnTo>
                    <a:pt x="445" y="1407"/>
                  </a:lnTo>
                  <a:lnTo>
                    <a:pt x="450" y="1439"/>
                  </a:lnTo>
                  <a:lnTo>
                    <a:pt x="456" y="1469"/>
                  </a:lnTo>
                  <a:lnTo>
                    <a:pt x="461" y="1498"/>
                  </a:lnTo>
                  <a:lnTo>
                    <a:pt x="504" y="1491"/>
                  </a:lnTo>
                  <a:close/>
                </a:path>
              </a:pathLst>
            </a:custGeom>
            <a:solidFill>
              <a:srgbClr val="000000"/>
            </a:solidFill>
            <a:ln w="9525">
              <a:noFill/>
              <a:round/>
              <a:headEnd/>
              <a:tailEnd/>
            </a:ln>
          </p:spPr>
          <p:txBody>
            <a:bodyPr wrap="none" anchor="ctr"/>
            <a:lstStyle/>
            <a:p>
              <a:endParaRPr lang="pt-BR"/>
            </a:p>
          </p:txBody>
        </p:sp>
        <p:sp>
          <p:nvSpPr>
            <p:cNvPr id="80" name="Freeform 82"/>
            <p:cNvSpPr>
              <a:spLocks noChangeArrowheads="1"/>
            </p:cNvSpPr>
            <p:nvPr/>
          </p:nvSpPr>
          <p:spPr bwMode="auto">
            <a:xfrm>
              <a:off x="5047" y="2922"/>
              <a:ext cx="15" cy="7"/>
            </a:xfrm>
            <a:custGeom>
              <a:avLst/>
              <a:gdLst>
                <a:gd name="T0" fmla="*/ 0 w 44"/>
                <a:gd name="T1" fmla="*/ 2 h 26"/>
                <a:gd name="T2" fmla="*/ 1 w 44"/>
                <a:gd name="T3" fmla="*/ 4 h 26"/>
                <a:gd name="T4" fmla="*/ 3 w 44"/>
                <a:gd name="T5" fmla="*/ 6 h 26"/>
                <a:gd name="T6" fmla="*/ 6 w 44"/>
                <a:gd name="T7" fmla="*/ 7 h 26"/>
                <a:gd name="T8" fmla="*/ 9 w 44"/>
                <a:gd name="T9" fmla="*/ 7 h 26"/>
                <a:gd name="T10" fmla="*/ 12 w 44"/>
                <a:gd name="T11" fmla="*/ 6 h 26"/>
                <a:gd name="T12" fmla="*/ 13 w 44"/>
                <a:gd name="T13" fmla="*/ 5 h 26"/>
                <a:gd name="T14" fmla="*/ 15 w 44"/>
                <a:gd name="T15" fmla="*/ 3 h 26"/>
                <a:gd name="T16" fmla="*/ 15 w 44"/>
                <a:gd name="T17" fmla="*/ 0 h 26"/>
                <a:gd name="T18" fmla="*/ 0 w 44"/>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26"/>
                <a:gd name="T32" fmla="*/ 44 w 44"/>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26">
                  <a:moveTo>
                    <a:pt x="0" y="7"/>
                  </a:moveTo>
                  <a:lnTo>
                    <a:pt x="4" y="16"/>
                  </a:lnTo>
                  <a:lnTo>
                    <a:pt x="10" y="22"/>
                  </a:lnTo>
                  <a:lnTo>
                    <a:pt x="18" y="26"/>
                  </a:lnTo>
                  <a:lnTo>
                    <a:pt x="26" y="26"/>
                  </a:lnTo>
                  <a:lnTo>
                    <a:pt x="34" y="22"/>
                  </a:lnTo>
                  <a:lnTo>
                    <a:pt x="39" y="18"/>
                  </a:lnTo>
                  <a:lnTo>
                    <a:pt x="44" y="10"/>
                  </a:lnTo>
                  <a:lnTo>
                    <a:pt x="44" y="0"/>
                  </a:lnTo>
                  <a:lnTo>
                    <a:pt x="0" y="7"/>
                  </a:lnTo>
                  <a:close/>
                </a:path>
              </a:pathLst>
            </a:custGeom>
            <a:solidFill>
              <a:srgbClr val="000000"/>
            </a:solidFill>
            <a:ln w="9525">
              <a:noFill/>
              <a:round/>
              <a:headEnd/>
              <a:tailEnd/>
            </a:ln>
          </p:spPr>
          <p:txBody>
            <a:bodyPr wrap="none" anchor="ctr"/>
            <a:lstStyle/>
            <a:p>
              <a:endParaRPr lang="pt-BR"/>
            </a:p>
          </p:txBody>
        </p:sp>
        <p:sp>
          <p:nvSpPr>
            <p:cNvPr id="81" name="Freeform 83"/>
            <p:cNvSpPr>
              <a:spLocks noChangeArrowheads="1"/>
            </p:cNvSpPr>
            <p:nvPr/>
          </p:nvSpPr>
          <p:spPr bwMode="auto">
            <a:xfrm>
              <a:off x="4881" y="2629"/>
              <a:ext cx="13" cy="11"/>
            </a:xfrm>
            <a:custGeom>
              <a:avLst/>
              <a:gdLst>
                <a:gd name="T0" fmla="*/ 13 w 38"/>
                <a:gd name="T1" fmla="*/ 2 h 36"/>
                <a:gd name="T2" fmla="*/ 10 w 38"/>
                <a:gd name="T3" fmla="*/ 0 h 36"/>
                <a:gd name="T4" fmla="*/ 8 w 38"/>
                <a:gd name="T5" fmla="*/ 0 h 36"/>
                <a:gd name="T6" fmla="*/ 5 w 38"/>
                <a:gd name="T7" fmla="*/ 1 h 36"/>
                <a:gd name="T8" fmla="*/ 2 w 38"/>
                <a:gd name="T9" fmla="*/ 2 h 36"/>
                <a:gd name="T10" fmla="*/ 1 w 38"/>
                <a:gd name="T11" fmla="*/ 4 h 36"/>
                <a:gd name="T12" fmla="*/ 0 w 38"/>
                <a:gd name="T13" fmla="*/ 6 h 36"/>
                <a:gd name="T14" fmla="*/ 0 w 38"/>
                <a:gd name="T15" fmla="*/ 9 h 36"/>
                <a:gd name="T16" fmla="*/ 2 w 38"/>
                <a:gd name="T17" fmla="*/ 11 h 36"/>
                <a:gd name="T18" fmla="*/ 13 w 38"/>
                <a:gd name="T19" fmla="*/ 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36"/>
                <a:gd name="T32" fmla="*/ 38 w 3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36">
                  <a:moveTo>
                    <a:pt x="38" y="7"/>
                  </a:moveTo>
                  <a:lnTo>
                    <a:pt x="30" y="1"/>
                  </a:lnTo>
                  <a:lnTo>
                    <a:pt x="22" y="0"/>
                  </a:lnTo>
                  <a:lnTo>
                    <a:pt x="14" y="2"/>
                  </a:lnTo>
                  <a:lnTo>
                    <a:pt x="7" y="5"/>
                  </a:lnTo>
                  <a:lnTo>
                    <a:pt x="2" y="12"/>
                  </a:lnTo>
                  <a:lnTo>
                    <a:pt x="0" y="20"/>
                  </a:lnTo>
                  <a:lnTo>
                    <a:pt x="1" y="28"/>
                  </a:lnTo>
                  <a:lnTo>
                    <a:pt x="6" y="36"/>
                  </a:lnTo>
                  <a:lnTo>
                    <a:pt x="38" y="7"/>
                  </a:lnTo>
                  <a:close/>
                </a:path>
              </a:pathLst>
            </a:custGeom>
            <a:solidFill>
              <a:srgbClr val="000000"/>
            </a:solidFill>
            <a:ln w="9525">
              <a:noFill/>
              <a:round/>
              <a:headEnd/>
              <a:tailEnd/>
            </a:ln>
          </p:spPr>
          <p:txBody>
            <a:bodyPr wrap="none" anchor="ctr"/>
            <a:lstStyle/>
            <a:p>
              <a:endParaRPr lang="pt-BR"/>
            </a:p>
          </p:txBody>
        </p:sp>
        <p:sp>
          <p:nvSpPr>
            <p:cNvPr id="82" name="Freeform 84"/>
            <p:cNvSpPr>
              <a:spLocks noChangeArrowheads="1"/>
            </p:cNvSpPr>
            <p:nvPr/>
          </p:nvSpPr>
          <p:spPr bwMode="auto">
            <a:xfrm>
              <a:off x="4883" y="2631"/>
              <a:ext cx="69" cy="68"/>
            </a:xfrm>
            <a:custGeom>
              <a:avLst/>
              <a:gdLst>
                <a:gd name="T0" fmla="*/ 68 w 218"/>
                <a:gd name="T1" fmla="*/ 68 h 227"/>
                <a:gd name="T2" fmla="*/ 69 w 218"/>
                <a:gd name="T3" fmla="*/ 59 h 227"/>
                <a:gd name="T4" fmla="*/ 66 w 218"/>
                <a:gd name="T5" fmla="*/ 56 h 227"/>
                <a:gd name="T6" fmla="*/ 63 w 218"/>
                <a:gd name="T7" fmla="*/ 52 h 227"/>
                <a:gd name="T8" fmla="*/ 60 w 218"/>
                <a:gd name="T9" fmla="*/ 48 h 227"/>
                <a:gd name="T10" fmla="*/ 57 w 218"/>
                <a:gd name="T11" fmla="*/ 44 h 227"/>
                <a:gd name="T12" fmla="*/ 53 w 218"/>
                <a:gd name="T13" fmla="*/ 41 h 227"/>
                <a:gd name="T14" fmla="*/ 49 w 218"/>
                <a:gd name="T15" fmla="*/ 37 h 227"/>
                <a:gd name="T16" fmla="*/ 46 w 218"/>
                <a:gd name="T17" fmla="*/ 33 h 227"/>
                <a:gd name="T18" fmla="*/ 41 w 218"/>
                <a:gd name="T19" fmla="*/ 29 h 227"/>
                <a:gd name="T20" fmla="*/ 38 w 218"/>
                <a:gd name="T21" fmla="*/ 25 h 227"/>
                <a:gd name="T22" fmla="*/ 34 w 218"/>
                <a:gd name="T23" fmla="*/ 22 h 227"/>
                <a:gd name="T24" fmla="*/ 30 w 218"/>
                <a:gd name="T25" fmla="*/ 18 h 227"/>
                <a:gd name="T26" fmla="*/ 26 w 218"/>
                <a:gd name="T27" fmla="*/ 14 h 227"/>
                <a:gd name="T28" fmla="*/ 22 w 218"/>
                <a:gd name="T29" fmla="*/ 10 h 227"/>
                <a:gd name="T30" fmla="*/ 17 w 218"/>
                <a:gd name="T31" fmla="*/ 7 h 227"/>
                <a:gd name="T32" fmla="*/ 14 w 218"/>
                <a:gd name="T33" fmla="*/ 3 h 227"/>
                <a:gd name="T34" fmla="*/ 10 w 218"/>
                <a:gd name="T35" fmla="*/ 0 h 227"/>
                <a:gd name="T36" fmla="*/ 0 w 218"/>
                <a:gd name="T37" fmla="*/ 9 h 227"/>
                <a:gd name="T38" fmla="*/ 3 w 218"/>
                <a:gd name="T39" fmla="*/ 13 h 227"/>
                <a:gd name="T40" fmla="*/ 8 w 218"/>
                <a:gd name="T41" fmla="*/ 16 h 227"/>
                <a:gd name="T42" fmla="*/ 11 w 218"/>
                <a:gd name="T43" fmla="*/ 20 h 227"/>
                <a:gd name="T44" fmla="*/ 16 w 218"/>
                <a:gd name="T45" fmla="*/ 24 h 227"/>
                <a:gd name="T46" fmla="*/ 20 w 218"/>
                <a:gd name="T47" fmla="*/ 28 h 227"/>
                <a:gd name="T48" fmla="*/ 23 w 218"/>
                <a:gd name="T49" fmla="*/ 31 h 227"/>
                <a:gd name="T50" fmla="*/ 28 w 218"/>
                <a:gd name="T51" fmla="*/ 35 h 227"/>
                <a:gd name="T52" fmla="*/ 32 w 218"/>
                <a:gd name="T53" fmla="*/ 39 h 227"/>
                <a:gd name="T54" fmla="*/ 35 w 218"/>
                <a:gd name="T55" fmla="*/ 42 h 227"/>
                <a:gd name="T56" fmla="*/ 39 w 218"/>
                <a:gd name="T57" fmla="*/ 46 h 227"/>
                <a:gd name="T58" fmla="*/ 43 w 218"/>
                <a:gd name="T59" fmla="*/ 49 h 227"/>
                <a:gd name="T60" fmla="*/ 46 w 218"/>
                <a:gd name="T61" fmla="*/ 53 h 227"/>
                <a:gd name="T62" fmla="*/ 50 w 218"/>
                <a:gd name="T63" fmla="*/ 57 h 227"/>
                <a:gd name="T64" fmla="*/ 53 w 218"/>
                <a:gd name="T65" fmla="*/ 60 h 227"/>
                <a:gd name="T66" fmla="*/ 55 w 218"/>
                <a:gd name="T67" fmla="*/ 63 h 227"/>
                <a:gd name="T68" fmla="*/ 58 w 218"/>
                <a:gd name="T69" fmla="*/ 67 h 227"/>
                <a:gd name="T70" fmla="*/ 59 w 218"/>
                <a:gd name="T71" fmla="*/ 58 h 227"/>
                <a:gd name="T72" fmla="*/ 68 w 218"/>
                <a:gd name="T73" fmla="*/ 68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27"/>
                <a:gd name="T113" fmla="*/ 218 w 21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27">
                  <a:moveTo>
                    <a:pt x="214" y="227"/>
                  </a:moveTo>
                  <a:lnTo>
                    <a:pt x="218" y="198"/>
                  </a:lnTo>
                  <a:lnTo>
                    <a:pt x="210" y="186"/>
                  </a:lnTo>
                  <a:lnTo>
                    <a:pt x="200" y="172"/>
                  </a:lnTo>
                  <a:lnTo>
                    <a:pt x="189" y="160"/>
                  </a:lnTo>
                  <a:lnTo>
                    <a:pt x="179" y="148"/>
                  </a:lnTo>
                  <a:lnTo>
                    <a:pt x="168" y="136"/>
                  </a:lnTo>
                  <a:lnTo>
                    <a:pt x="155" y="123"/>
                  </a:lnTo>
                  <a:lnTo>
                    <a:pt x="144" y="109"/>
                  </a:lnTo>
                  <a:lnTo>
                    <a:pt x="130" y="98"/>
                  </a:lnTo>
                  <a:lnTo>
                    <a:pt x="119" y="85"/>
                  </a:lnTo>
                  <a:lnTo>
                    <a:pt x="106" y="73"/>
                  </a:lnTo>
                  <a:lnTo>
                    <a:pt x="94" y="60"/>
                  </a:lnTo>
                  <a:lnTo>
                    <a:pt x="81" y="48"/>
                  </a:lnTo>
                  <a:lnTo>
                    <a:pt x="69" y="35"/>
                  </a:lnTo>
                  <a:lnTo>
                    <a:pt x="55" y="22"/>
                  </a:lnTo>
                  <a:lnTo>
                    <a:pt x="43" y="11"/>
                  </a:lnTo>
                  <a:lnTo>
                    <a:pt x="32" y="0"/>
                  </a:lnTo>
                  <a:lnTo>
                    <a:pt x="0" y="29"/>
                  </a:lnTo>
                  <a:lnTo>
                    <a:pt x="11" y="43"/>
                  </a:lnTo>
                  <a:lnTo>
                    <a:pt x="25" y="54"/>
                  </a:lnTo>
                  <a:lnTo>
                    <a:pt x="36" y="67"/>
                  </a:lnTo>
                  <a:lnTo>
                    <a:pt x="49" y="80"/>
                  </a:lnTo>
                  <a:lnTo>
                    <a:pt x="62" y="92"/>
                  </a:lnTo>
                  <a:lnTo>
                    <a:pt x="74" y="105"/>
                  </a:lnTo>
                  <a:lnTo>
                    <a:pt x="87" y="117"/>
                  </a:lnTo>
                  <a:lnTo>
                    <a:pt x="101" y="130"/>
                  </a:lnTo>
                  <a:lnTo>
                    <a:pt x="112" y="141"/>
                  </a:lnTo>
                  <a:lnTo>
                    <a:pt x="123" y="153"/>
                  </a:lnTo>
                  <a:lnTo>
                    <a:pt x="136" y="165"/>
                  </a:lnTo>
                  <a:lnTo>
                    <a:pt x="145" y="178"/>
                  </a:lnTo>
                  <a:lnTo>
                    <a:pt x="157" y="190"/>
                  </a:lnTo>
                  <a:lnTo>
                    <a:pt x="166" y="200"/>
                  </a:lnTo>
                  <a:lnTo>
                    <a:pt x="174" y="211"/>
                  </a:lnTo>
                  <a:lnTo>
                    <a:pt x="182" y="223"/>
                  </a:lnTo>
                  <a:lnTo>
                    <a:pt x="186" y="193"/>
                  </a:lnTo>
                  <a:lnTo>
                    <a:pt x="214" y="227"/>
                  </a:lnTo>
                  <a:close/>
                </a:path>
              </a:pathLst>
            </a:custGeom>
            <a:solidFill>
              <a:srgbClr val="000000"/>
            </a:solidFill>
            <a:ln w="9525">
              <a:noFill/>
              <a:round/>
              <a:headEnd/>
              <a:tailEnd/>
            </a:ln>
          </p:spPr>
          <p:txBody>
            <a:bodyPr wrap="none" anchor="ctr"/>
            <a:lstStyle/>
            <a:p>
              <a:endParaRPr lang="pt-BR"/>
            </a:p>
          </p:txBody>
        </p:sp>
        <p:sp>
          <p:nvSpPr>
            <p:cNvPr id="83" name="Freeform 85"/>
            <p:cNvSpPr>
              <a:spLocks noChangeArrowheads="1"/>
            </p:cNvSpPr>
            <p:nvPr/>
          </p:nvSpPr>
          <p:spPr bwMode="auto">
            <a:xfrm>
              <a:off x="4881" y="2687"/>
              <a:ext cx="69" cy="52"/>
            </a:xfrm>
            <a:custGeom>
              <a:avLst/>
              <a:gdLst>
                <a:gd name="T0" fmla="*/ 7 w 221"/>
                <a:gd name="T1" fmla="*/ 40 h 173"/>
                <a:gd name="T2" fmla="*/ 8 w 221"/>
                <a:gd name="T3" fmla="*/ 51 h 173"/>
                <a:gd name="T4" fmla="*/ 12 w 221"/>
                <a:gd name="T5" fmla="*/ 49 h 173"/>
                <a:gd name="T6" fmla="*/ 15 w 221"/>
                <a:gd name="T7" fmla="*/ 46 h 173"/>
                <a:gd name="T8" fmla="*/ 19 w 221"/>
                <a:gd name="T9" fmla="*/ 44 h 173"/>
                <a:gd name="T10" fmla="*/ 23 w 221"/>
                <a:gd name="T11" fmla="*/ 41 h 173"/>
                <a:gd name="T12" fmla="*/ 27 w 221"/>
                <a:gd name="T13" fmla="*/ 38 h 173"/>
                <a:gd name="T14" fmla="*/ 31 w 221"/>
                <a:gd name="T15" fmla="*/ 36 h 173"/>
                <a:gd name="T16" fmla="*/ 35 w 221"/>
                <a:gd name="T17" fmla="*/ 33 h 173"/>
                <a:gd name="T18" fmla="*/ 39 w 221"/>
                <a:gd name="T19" fmla="*/ 31 h 173"/>
                <a:gd name="T20" fmla="*/ 43 w 221"/>
                <a:gd name="T21" fmla="*/ 28 h 173"/>
                <a:gd name="T22" fmla="*/ 47 w 221"/>
                <a:gd name="T23" fmla="*/ 26 h 173"/>
                <a:gd name="T24" fmla="*/ 51 w 221"/>
                <a:gd name="T25" fmla="*/ 23 h 173"/>
                <a:gd name="T26" fmla="*/ 55 w 221"/>
                <a:gd name="T27" fmla="*/ 20 h 173"/>
                <a:gd name="T28" fmla="*/ 59 w 221"/>
                <a:gd name="T29" fmla="*/ 18 h 173"/>
                <a:gd name="T30" fmla="*/ 62 w 221"/>
                <a:gd name="T31" fmla="*/ 15 h 173"/>
                <a:gd name="T32" fmla="*/ 66 w 221"/>
                <a:gd name="T33" fmla="*/ 13 h 173"/>
                <a:gd name="T34" fmla="*/ 69 w 221"/>
                <a:gd name="T35" fmla="*/ 10 h 173"/>
                <a:gd name="T36" fmla="*/ 60 w 221"/>
                <a:gd name="T37" fmla="*/ 0 h 173"/>
                <a:gd name="T38" fmla="*/ 57 w 221"/>
                <a:gd name="T39" fmla="*/ 2 h 173"/>
                <a:gd name="T40" fmla="*/ 54 w 221"/>
                <a:gd name="T41" fmla="*/ 5 h 173"/>
                <a:gd name="T42" fmla="*/ 51 w 221"/>
                <a:gd name="T43" fmla="*/ 7 h 173"/>
                <a:gd name="T44" fmla="*/ 47 w 221"/>
                <a:gd name="T45" fmla="*/ 9 h 173"/>
                <a:gd name="T46" fmla="*/ 43 w 221"/>
                <a:gd name="T47" fmla="*/ 12 h 173"/>
                <a:gd name="T48" fmla="*/ 39 w 221"/>
                <a:gd name="T49" fmla="*/ 14 h 173"/>
                <a:gd name="T50" fmla="*/ 35 w 221"/>
                <a:gd name="T51" fmla="*/ 17 h 173"/>
                <a:gd name="T52" fmla="*/ 32 w 221"/>
                <a:gd name="T53" fmla="*/ 20 h 173"/>
                <a:gd name="T54" fmla="*/ 27 w 221"/>
                <a:gd name="T55" fmla="*/ 22 h 173"/>
                <a:gd name="T56" fmla="*/ 23 w 221"/>
                <a:gd name="T57" fmla="*/ 25 h 173"/>
                <a:gd name="T58" fmla="*/ 19 w 221"/>
                <a:gd name="T59" fmla="*/ 27 h 173"/>
                <a:gd name="T60" fmla="*/ 15 w 221"/>
                <a:gd name="T61" fmla="*/ 30 h 173"/>
                <a:gd name="T62" fmla="*/ 12 w 221"/>
                <a:gd name="T63" fmla="*/ 33 h 173"/>
                <a:gd name="T64" fmla="*/ 7 w 221"/>
                <a:gd name="T65" fmla="*/ 35 h 173"/>
                <a:gd name="T66" fmla="*/ 3 w 221"/>
                <a:gd name="T67" fmla="*/ 38 h 173"/>
                <a:gd name="T68" fmla="*/ 0 w 221"/>
                <a:gd name="T69" fmla="*/ 40 h 173"/>
                <a:gd name="T70" fmla="*/ 2 w 221"/>
                <a:gd name="T71" fmla="*/ 52 h 173"/>
                <a:gd name="T72" fmla="*/ 7 w 221"/>
                <a:gd name="T73" fmla="*/ 40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173"/>
                <a:gd name="T113" fmla="*/ 221 w 221"/>
                <a:gd name="T114" fmla="*/ 173 h 1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173">
                  <a:moveTo>
                    <a:pt x="21" y="132"/>
                  </a:moveTo>
                  <a:lnTo>
                    <a:pt x="25" y="170"/>
                  </a:lnTo>
                  <a:lnTo>
                    <a:pt x="37" y="162"/>
                  </a:lnTo>
                  <a:lnTo>
                    <a:pt x="49" y="154"/>
                  </a:lnTo>
                  <a:lnTo>
                    <a:pt x="62" y="145"/>
                  </a:lnTo>
                  <a:lnTo>
                    <a:pt x="74" y="137"/>
                  </a:lnTo>
                  <a:lnTo>
                    <a:pt x="87" y="128"/>
                  </a:lnTo>
                  <a:lnTo>
                    <a:pt x="100" y="120"/>
                  </a:lnTo>
                  <a:lnTo>
                    <a:pt x="113" y="111"/>
                  </a:lnTo>
                  <a:lnTo>
                    <a:pt x="126" y="103"/>
                  </a:lnTo>
                  <a:lnTo>
                    <a:pt x="138" y="94"/>
                  </a:lnTo>
                  <a:lnTo>
                    <a:pt x="151" y="85"/>
                  </a:lnTo>
                  <a:lnTo>
                    <a:pt x="164" y="77"/>
                  </a:lnTo>
                  <a:lnTo>
                    <a:pt x="176" y="67"/>
                  </a:lnTo>
                  <a:lnTo>
                    <a:pt x="188" y="59"/>
                  </a:lnTo>
                  <a:lnTo>
                    <a:pt x="200" y="51"/>
                  </a:lnTo>
                  <a:lnTo>
                    <a:pt x="211" y="42"/>
                  </a:lnTo>
                  <a:lnTo>
                    <a:pt x="221" y="34"/>
                  </a:lnTo>
                  <a:lnTo>
                    <a:pt x="193" y="0"/>
                  </a:lnTo>
                  <a:lnTo>
                    <a:pt x="183" y="8"/>
                  </a:lnTo>
                  <a:lnTo>
                    <a:pt x="173" y="15"/>
                  </a:lnTo>
                  <a:lnTo>
                    <a:pt x="162" y="23"/>
                  </a:lnTo>
                  <a:lnTo>
                    <a:pt x="151" y="31"/>
                  </a:lnTo>
                  <a:lnTo>
                    <a:pt x="138" y="40"/>
                  </a:lnTo>
                  <a:lnTo>
                    <a:pt x="126" y="48"/>
                  </a:lnTo>
                  <a:lnTo>
                    <a:pt x="113" y="57"/>
                  </a:lnTo>
                  <a:lnTo>
                    <a:pt x="101" y="66"/>
                  </a:lnTo>
                  <a:lnTo>
                    <a:pt x="88" y="74"/>
                  </a:lnTo>
                  <a:lnTo>
                    <a:pt x="74" y="83"/>
                  </a:lnTo>
                  <a:lnTo>
                    <a:pt x="62" y="91"/>
                  </a:lnTo>
                  <a:lnTo>
                    <a:pt x="49" y="101"/>
                  </a:lnTo>
                  <a:lnTo>
                    <a:pt x="37" y="109"/>
                  </a:lnTo>
                  <a:lnTo>
                    <a:pt x="24" y="118"/>
                  </a:lnTo>
                  <a:lnTo>
                    <a:pt x="11" y="126"/>
                  </a:lnTo>
                  <a:lnTo>
                    <a:pt x="0" y="134"/>
                  </a:lnTo>
                  <a:lnTo>
                    <a:pt x="5" y="173"/>
                  </a:lnTo>
                  <a:lnTo>
                    <a:pt x="21" y="132"/>
                  </a:lnTo>
                  <a:close/>
                </a:path>
              </a:pathLst>
            </a:custGeom>
            <a:solidFill>
              <a:srgbClr val="000000"/>
            </a:solidFill>
            <a:ln w="9525">
              <a:noFill/>
              <a:round/>
              <a:headEnd/>
              <a:tailEnd/>
            </a:ln>
          </p:spPr>
          <p:txBody>
            <a:bodyPr wrap="none" anchor="ctr"/>
            <a:lstStyle/>
            <a:p>
              <a:endParaRPr lang="pt-BR"/>
            </a:p>
          </p:txBody>
        </p:sp>
        <p:sp>
          <p:nvSpPr>
            <p:cNvPr id="84" name="Freeform 86"/>
            <p:cNvSpPr>
              <a:spLocks noChangeArrowheads="1"/>
            </p:cNvSpPr>
            <p:nvPr/>
          </p:nvSpPr>
          <p:spPr bwMode="auto">
            <a:xfrm>
              <a:off x="4883" y="2726"/>
              <a:ext cx="90" cy="43"/>
            </a:xfrm>
            <a:custGeom>
              <a:avLst/>
              <a:gdLst>
                <a:gd name="T0" fmla="*/ 90 w 286"/>
                <a:gd name="T1" fmla="*/ 39 h 140"/>
                <a:gd name="T2" fmla="*/ 87 w 286"/>
                <a:gd name="T3" fmla="*/ 33 h 140"/>
                <a:gd name="T4" fmla="*/ 83 w 286"/>
                <a:gd name="T5" fmla="*/ 29 h 140"/>
                <a:gd name="T6" fmla="*/ 79 w 286"/>
                <a:gd name="T7" fmla="*/ 27 h 140"/>
                <a:gd name="T8" fmla="*/ 74 w 286"/>
                <a:gd name="T9" fmla="*/ 24 h 140"/>
                <a:gd name="T10" fmla="*/ 70 w 286"/>
                <a:gd name="T11" fmla="*/ 22 h 140"/>
                <a:gd name="T12" fmla="*/ 65 w 286"/>
                <a:gd name="T13" fmla="*/ 20 h 140"/>
                <a:gd name="T14" fmla="*/ 60 w 286"/>
                <a:gd name="T15" fmla="*/ 18 h 140"/>
                <a:gd name="T16" fmla="*/ 54 w 286"/>
                <a:gd name="T17" fmla="*/ 16 h 140"/>
                <a:gd name="T18" fmla="*/ 49 w 286"/>
                <a:gd name="T19" fmla="*/ 14 h 140"/>
                <a:gd name="T20" fmla="*/ 44 w 286"/>
                <a:gd name="T21" fmla="*/ 13 h 140"/>
                <a:gd name="T22" fmla="*/ 39 w 286"/>
                <a:gd name="T23" fmla="*/ 11 h 140"/>
                <a:gd name="T24" fmla="*/ 33 w 286"/>
                <a:gd name="T25" fmla="*/ 9 h 140"/>
                <a:gd name="T26" fmla="*/ 28 w 286"/>
                <a:gd name="T27" fmla="*/ 8 h 140"/>
                <a:gd name="T28" fmla="*/ 22 w 286"/>
                <a:gd name="T29" fmla="*/ 6 h 140"/>
                <a:gd name="T30" fmla="*/ 17 w 286"/>
                <a:gd name="T31" fmla="*/ 4 h 140"/>
                <a:gd name="T32" fmla="*/ 11 w 286"/>
                <a:gd name="T33" fmla="*/ 2 h 140"/>
                <a:gd name="T34" fmla="*/ 5 w 286"/>
                <a:gd name="T35" fmla="*/ 0 h 140"/>
                <a:gd name="T36" fmla="*/ 0 w 286"/>
                <a:gd name="T37" fmla="*/ 13 h 140"/>
                <a:gd name="T38" fmla="*/ 6 w 286"/>
                <a:gd name="T39" fmla="*/ 15 h 140"/>
                <a:gd name="T40" fmla="*/ 12 w 286"/>
                <a:gd name="T41" fmla="*/ 17 h 140"/>
                <a:gd name="T42" fmla="*/ 18 w 286"/>
                <a:gd name="T43" fmla="*/ 19 h 140"/>
                <a:gd name="T44" fmla="*/ 24 w 286"/>
                <a:gd name="T45" fmla="*/ 21 h 140"/>
                <a:gd name="T46" fmla="*/ 30 w 286"/>
                <a:gd name="T47" fmla="*/ 23 h 140"/>
                <a:gd name="T48" fmla="*/ 35 w 286"/>
                <a:gd name="T49" fmla="*/ 24 h 140"/>
                <a:gd name="T50" fmla="*/ 40 w 286"/>
                <a:gd name="T51" fmla="*/ 25 h 140"/>
                <a:gd name="T52" fmla="*/ 45 w 286"/>
                <a:gd name="T53" fmla="*/ 28 h 140"/>
                <a:gd name="T54" fmla="*/ 50 w 286"/>
                <a:gd name="T55" fmla="*/ 29 h 140"/>
                <a:gd name="T56" fmla="*/ 55 w 286"/>
                <a:gd name="T57" fmla="*/ 30 h 140"/>
                <a:gd name="T58" fmla="*/ 59 w 286"/>
                <a:gd name="T59" fmla="*/ 32 h 140"/>
                <a:gd name="T60" fmla="*/ 64 w 286"/>
                <a:gd name="T61" fmla="*/ 34 h 140"/>
                <a:gd name="T62" fmla="*/ 68 w 286"/>
                <a:gd name="T63" fmla="*/ 36 h 140"/>
                <a:gd name="T64" fmla="*/ 72 w 286"/>
                <a:gd name="T65" fmla="*/ 38 h 140"/>
                <a:gd name="T66" fmla="*/ 76 w 286"/>
                <a:gd name="T67" fmla="*/ 41 h 140"/>
                <a:gd name="T68" fmla="*/ 79 w 286"/>
                <a:gd name="T69" fmla="*/ 43 h 140"/>
                <a:gd name="T70" fmla="*/ 76 w 286"/>
                <a:gd name="T71" fmla="*/ 37 h 140"/>
                <a:gd name="T72" fmla="*/ 90 w 286"/>
                <a:gd name="T73" fmla="*/ 39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6"/>
                <a:gd name="T112" fmla="*/ 0 h 140"/>
                <a:gd name="T113" fmla="*/ 286 w 286"/>
                <a:gd name="T114" fmla="*/ 140 h 1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6" h="140">
                  <a:moveTo>
                    <a:pt x="286" y="128"/>
                  </a:moveTo>
                  <a:lnTo>
                    <a:pt x="278" y="106"/>
                  </a:lnTo>
                  <a:lnTo>
                    <a:pt x="265" y="96"/>
                  </a:lnTo>
                  <a:lnTo>
                    <a:pt x="251" y="87"/>
                  </a:lnTo>
                  <a:lnTo>
                    <a:pt x="236" y="79"/>
                  </a:lnTo>
                  <a:lnTo>
                    <a:pt x="222" y="71"/>
                  </a:lnTo>
                  <a:lnTo>
                    <a:pt x="207" y="64"/>
                  </a:lnTo>
                  <a:lnTo>
                    <a:pt x="191" y="58"/>
                  </a:lnTo>
                  <a:lnTo>
                    <a:pt x="173" y="51"/>
                  </a:lnTo>
                  <a:lnTo>
                    <a:pt x="157" y="46"/>
                  </a:lnTo>
                  <a:lnTo>
                    <a:pt x="141" y="42"/>
                  </a:lnTo>
                  <a:lnTo>
                    <a:pt x="124" y="35"/>
                  </a:lnTo>
                  <a:lnTo>
                    <a:pt x="106" y="30"/>
                  </a:lnTo>
                  <a:lnTo>
                    <a:pt x="89" y="25"/>
                  </a:lnTo>
                  <a:lnTo>
                    <a:pt x="71" y="20"/>
                  </a:lnTo>
                  <a:lnTo>
                    <a:pt x="53" y="13"/>
                  </a:lnTo>
                  <a:lnTo>
                    <a:pt x="35" y="6"/>
                  </a:lnTo>
                  <a:lnTo>
                    <a:pt x="16" y="0"/>
                  </a:lnTo>
                  <a:lnTo>
                    <a:pt x="0" y="41"/>
                  </a:lnTo>
                  <a:lnTo>
                    <a:pt x="19" y="48"/>
                  </a:lnTo>
                  <a:lnTo>
                    <a:pt x="37" y="54"/>
                  </a:lnTo>
                  <a:lnTo>
                    <a:pt x="57" y="61"/>
                  </a:lnTo>
                  <a:lnTo>
                    <a:pt x="75" y="68"/>
                  </a:lnTo>
                  <a:lnTo>
                    <a:pt x="95" y="74"/>
                  </a:lnTo>
                  <a:lnTo>
                    <a:pt x="111" y="79"/>
                  </a:lnTo>
                  <a:lnTo>
                    <a:pt x="128" y="83"/>
                  </a:lnTo>
                  <a:lnTo>
                    <a:pt x="144" y="90"/>
                  </a:lnTo>
                  <a:lnTo>
                    <a:pt x="160" y="95"/>
                  </a:lnTo>
                  <a:lnTo>
                    <a:pt x="175" y="99"/>
                  </a:lnTo>
                  <a:lnTo>
                    <a:pt x="188" y="105"/>
                  </a:lnTo>
                  <a:lnTo>
                    <a:pt x="203" y="112"/>
                  </a:lnTo>
                  <a:lnTo>
                    <a:pt x="216" y="117"/>
                  </a:lnTo>
                  <a:lnTo>
                    <a:pt x="228" y="125"/>
                  </a:lnTo>
                  <a:lnTo>
                    <a:pt x="240" y="132"/>
                  </a:lnTo>
                  <a:lnTo>
                    <a:pt x="250" y="140"/>
                  </a:lnTo>
                  <a:lnTo>
                    <a:pt x="242" y="119"/>
                  </a:lnTo>
                  <a:lnTo>
                    <a:pt x="286" y="128"/>
                  </a:lnTo>
                  <a:close/>
                </a:path>
              </a:pathLst>
            </a:custGeom>
            <a:solidFill>
              <a:srgbClr val="000000"/>
            </a:solidFill>
            <a:ln w="9525">
              <a:noFill/>
              <a:round/>
              <a:headEnd/>
              <a:tailEnd/>
            </a:ln>
          </p:spPr>
          <p:txBody>
            <a:bodyPr wrap="none" anchor="ctr"/>
            <a:lstStyle/>
            <a:p>
              <a:endParaRPr lang="pt-BR"/>
            </a:p>
          </p:txBody>
        </p:sp>
        <p:sp>
          <p:nvSpPr>
            <p:cNvPr id="85" name="Freeform 87"/>
            <p:cNvSpPr>
              <a:spLocks noChangeArrowheads="1"/>
            </p:cNvSpPr>
            <p:nvPr/>
          </p:nvSpPr>
          <p:spPr bwMode="auto">
            <a:xfrm>
              <a:off x="4907" y="2762"/>
              <a:ext cx="65" cy="311"/>
            </a:xfrm>
            <a:custGeom>
              <a:avLst/>
              <a:gdLst>
                <a:gd name="T0" fmla="*/ 15 w 209"/>
                <a:gd name="T1" fmla="*/ 300 h 1050"/>
                <a:gd name="T2" fmla="*/ 18 w 209"/>
                <a:gd name="T3" fmla="*/ 278 h 1050"/>
                <a:gd name="T4" fmla="*/ 21 w 209"/>
                <a:gd name="T5" fmla="*/ 256 h 1050"/>
                <a:gd name="T6" fmla="*/ 24 w 209"/>
                <a:gd name="T7" fmla="*/ 235 h 1050"/>
                <a:gd name="T8" fmla="*/ 27 w 209"/>
                <a:gd name="T9" fmla="*/ 213 h 1050"/>
                <a:gd name="T10" fmla="*/ 30 w 209"/>
                <a:gd name="T11" fmla="*/ 193 h 1050"/>
                <a:gd name="T12" fmla="*/ 33 w 209"/>
                <a:gd name="T13" fmla="*/ 172 h 1050"/>
                <a:gd name="T14" fmla="*/ 36 w 209"/>
                <a:gd name="T15" fmla="*/ 152 h 1050"/>
                <a:gd name="T16" fmla="*/ 39 w 209"/>
                <a:gd name="T17" fmla="*/ 132 h 1050"/>
                <a:gd name="T18" fmla="*/ 43 w 209"/>
                <a:gd name="T19" fmla="*/ 113 h 1050"/>
                <a:gd name="T20" fmla="*/ 46 w 209"/>
                <a:gd name="T21" fmla="*/ 94 h 1050"/>
                <a:gd name="T22" fmla="*/ 49 w 209"/>
                <a:gd name="T23" fmla="*/ 76 h 1050"/>
                <a:gd name="T24" fmla="*/ 53 w 209"/>
                <a:gd name="T25" fmla="*/ 59 h 1050"/>
                <a:gd name="T26" fmla="*/ 56 w 209"/>
                <a:gd name="T27" fmla="*/ 42 h 1050"/>
                <a:gd name="T28" fmla="*/ 59 w 209"/>
                <a:gd name="T29" fmla="*/ 26 h 1050"/>
                <a:gd name="T30" fmla="*/ 63 w 209"/>
                <a:gd name="T31" fmla="*/ 10 h 1050"/>
                <a:gd name="T32" fmla="*/ 51 w 209"/>
                <a:gd name="T33" fmla="*/ 0 h 1050"/>
                <a:gd name="T34" fmla="*/ 48 w 209"/>
                <a:gd name="T35" fmla="*/ 15 h 1050"/>
                <a:gd name="T36" fmla="*/ 44 w 209"/>
                <a:gd name="T37" fmla="*/ 31 h 1050"/>
                <a:gd name="T38" fmla="*/ 41 w 209"/>
                <a:gd name="T39" fmla="*/ 48 h 1050"/>
                <a:gd name="T40" fmla="*/ 37 w 209"/>
                <a:gd name="T41" fmla="*/ 65 h 1050"/>
                <a:gd name="T42" fmla="*/ 34 w 209"/>
                <a:gd name="T43" fmla="*/ 83 h 1050"/>
                <a:gd name="T44" fmla="*/ 31 w 209"/>
                <a:gd name="T45" fmla="*/ 102 h 1050"/>
                <a:gd name="T46" fmla="*/ 28 w 209"/>
                <a:gd name="T47" fmla="*/ 121 h 1050"/>
                <a:gd name="T48" fmla="*/ 25 w 209"/>
                <a:gd name="T49" fmla="*/ 140 h 1050"/>
                <a:gd name="T50" fmla="*/ 21 w 209"/>
                <a:gd name="T51" fmla="*/ 160 h 1050"/>
                <a:gd name="T52" fmla="*/ 18 w 209"/>
                <a:gd name="T53" fmla="*/ 180 h 1050"/>
                <a:gd name="T54" fmla="*/ 15 w 209"/>
                <a:gd name="T55" fmla="*/ 201 h 1050"/>
                <a:gd name="T56" fmla="*/ 12 w 209"/>
                <a:gd name="T57" fmla="*/ 222 h 1050"/>
                <a:gd name="T58" fmla="*/ 9 w 209"/>
                <a:gd name="T59" fmla="*/ 243 h 1050"/>
                <a:gd name="T60" fmla="*/ 6 w 209"/>
                <a:gd name="T61" fmla="*/ 265 h 1050"/>
                <a:gd name="T62" fmla="*/ 3 w 209"/>
                <a:gd name="T63" fmla="*/ 287 h 1050"/>
                <a:gd name="T64" fmla="*/ 0 w 209"/>
                <a:gd name="T65" fmla="*/ 310 h 10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1050"/>
                <a:gd name="T101" fmla="*/ 209 w 209"/>
                <a:gd name="T102" fmla="*/ 1050 h 10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1050">
                  <a:moveTo>
                    <a:pt x="44" y="1050"/>
                  </a:moveTo>
                  <a:lnTo>
                    <a:pt x="48" y="1012"/>
                  </a:lnTo>
                  <a:lnTo>
                    <a:pt x="53" y="976"/>
                  </a:lnTo>
                  <a:lnTo>
                    <a:pt x="59" y="939"/>
                  </a:lnTo>
                  <a:lnTo>
                    <a:pt x="63" y="900"/>
                  </a:lnTo>
                  <a:lnTo>
                    <a:pt x="68" y="864"/>
                  </a:lnTo>
                  <a:lnTo>
                    <a:pt x="72" y="828"/>
                  </a:lnTo>
                  <a:lnTo>
                    <a:pt x="78" y="793"/>
                  </a:lnTo>
                  <a:lnTo>
                    <a:pt x="83" y="755"/>
                  </a:lnTo>
                  <a:lnTo>
                    <a:pt x="87" y="719"/>
                  </a:lnTo>
                  <a:lnTo>
                    <a:pt x="92" y="685"/>
                  </a:lnTo>
                  <a:lnTo>
                    <a:pt x="98" y="650"/>
                  </a:lnTo>
                  <a:lnTo>
                    <a:pt x="102" y="615"/>
                  </a:lnTo>
                  <a:lnTo>
                    <a:pt x="107" y="581"/>
                  </a:lnTo>
                  <a:lnTo>
                    <a:pt x="112" y="547"/>
                  </a:lnTo>
                  <a:lnTo>
                    <a:pt x="117" y="512"/>
                  </a:lnTo>
                  <a:lnTo>
                    <a:pt x="123" y="479"/>
                  </a:lnTo>
                  <a:lnTo>
                    <a:pt x="127" y="446"/>
                  </a:lnTo>
                  <a:lnTo>
                    <a:pt x="133" y="414"/>
                  </a:lnTo>
                  <a:lnTo>
                    <a:pt x="138" y="382"/>
                  </a:lnTo>
                  <a:lnTo>
                    <a:pt x="143" y="350"/>
                  </a:lnTo>
                  <a:lnTo>
                    <a:pt x="148" y="319"/>
                  </a:lnTo>
                  <a:lnTo>
                    <a:pt x="154" y="288"/>
                  </a:lnTo>
                  <a:lnTo>
                    <a:pt x="158" y="257"/>
                  </a:lnTo>
                  <a:lnTo>
                    <a:pt x="164" y="228"/>
                  </a:lnTo>
                  <a:lnTo>
                    <a:pt x="170" y="199"/>
                  </a:lnTo>
                  <a:lnTo>
                    <a:pt x="175" y="170"/>
                  </a:lnTo>
                  <a:lnTo>
                    <a:pt x="180" y="143"/>
                  </a:lnTo>
                  <a:lnTo>
                    <a:pt x="186" y="114"/>
                  </a:lnTo>
                  <a:lnTo>
                    <a:pt x="191" y="87"/>
                  </a:lnTo>
                  <a:lnTo>
                    <a:pt x="197" y="60"/>
                  </a:lnTo>
                  <a:lnTo>
                    <a:pt x="203" y="34"/>
                  </a:lnTo>
                  <a:lnTo>
                    <a:pt x="209" y="9"/>
                  </a:lnTo>
                  <a:lnTo>
                    <a:pt x="165" y="0"/>
                  </a:lnTo>
                  <a:lnTo>
                    <a:pt x="159" y="25"/>
                  </a:lnTo>
                  <a:lnTo>
                    <a:pt x="154" y="51"/>
                  </a:lnTo>
                  <a:lnTo>
                    <a:pt x="148" y="77"/>
                  </a:lnTo>
                  <a:lnTo>
                    <a:pt x="142" y="105"/>
                  </a:lnTo>
                  <a:lnTo>
                    <a:pt x="137" y="133"/>
                  </a:lnTo>
                  <a:lnTo>
                    <a:pt x="132" y="161"/>
                  </a:lnTo>
                  <a:lnTo>
                    <a:pt x="126" y="190"/>
                  </a:lnTo>
                  <a:lnTo>
                    <a:pt x="120" y="219"/>
                  </a:lnTo>
                  <a:lnTo>
                    <a:pt x="115" y="250"/>
                  </a:lnTo>
                  <a:lnTo>
                    <a:pt x="110" y="281"/>
                  </a:lnTo>
                  <a:lnTo>
                    <a:pt x="104" y="312"/>
                  </a:lnTo>
                  <a:lnTo>
                    <a:pt x="100" y="343"/>
                  </a:lnTo>
                  <a:lnTo>
                    <a:pt x="94" y="375"/>
                  </a:lnTo>
                  <a:lnTo>
                    <a:pt x="90" y="407"/>
                  </a:lnTo>
                  <a:lnTo>
                    <a:pt x="84" y="439"/>
                  </a:lnTo>
                  <a:lnTo>
                    <a:pt x="79" y="472"/>
                  </a:lnTo>
                  <a:lnTo>
                    <a:pt x="74" y="505"/>
                  </a:lnTo>
                  <a:lnTo>
                    <a:pt x="69" y="540"/>
                  </a:lnTo>
                  <a:lnTo>
                    <a:pt x="63" y="574"/>
                  </a:lnTo>
                  <a:lnTo>
                    <a:pt x="59" y="608"/>
                  </a:lnTo>
                  <a:lnTo>
                    <a:pt x="54" y="643"/>
                  </a:lnTo>
                  <a:lnTo>
                    <a:pt x="48" y="678"/>
                  </a:lnTo>
                  <a:lnTo>
                    <a:pt x="44" y="715"/>
                  </a:lnTo>
                  <a:lnTo>
                    <a:pt x="39" y="750"/>
                  </a:lnTo>
                  <a:lnTo>
                    <a:pt x="35" y="786"/>
                  </a:lnTo>
                  <a:lnTo>
                    <a:pt x="29" y="821"/>
                  </a:lnTo>
                  <a:lnTo>
                    <a:pt x="24" y="859"/>
                  </a:lnTo>
                  <a:lnTo>
                    <a:pt x="20" y="896"/>
                  </a:lnTo>
                  <a:lnTo>
                    <a:pt x="15" y="932"/>
                  </a:lnTo>
                  <a:lnTo>
                    <a:pt x="10" y="969"/>
                  </a:lnTo>
                  <a:lnTo>
                    <a:pt x="5" y="1008"/>
                  </a:lnTo>
                  <a:lnTo>
                    <a:pt x="0" y="1046"/>
                  </a:lnTo>
                  <a:lnTo>
                    <a:pt x="44" y="1050"/>
                  </a:lnTo>
                  <a:close/>
                </a:path>
              </a:pathLst>
            </a:custGeom>
            <a:solidFill>
              <a:srgbClr val="000000"/>
            </a:solidFill>
            <a:ln w="9525">
              <a:noFill/>
              <a:round/>
              <a:headEnd/>
              <a:tailEnd/>
            </a:ln>
          </p:spPr>
          <p:txBody>
            <a:bodyPr wrap="none" anchor="ctr"/>
            <a:lstStyle/>
            <a:p>
              <a:endParaRPr lang="pt-BR"/>
            </a:p>
          </p:txBody>
        </p:sp>
        <p:sp>
          <p:nvSpPr>
            <p:cNvPr id="86" name="Freeform 88"/>
            <p:cNvSpPr>
              <a:spLocks noChangeArrowheads="1"/>
            </p:cNvSpPr>
            <p:nvPr/>
          </p:nvSpPr>
          <p:spPr bwMode="auto">
            <a:xfrm>
              <a:off x="4958" y="2762"/>
              <a:ext cx="15" cy="7"/>
            </a:xfrm>
            <a:custGeom>
              <a:avLst/>
              <a:gdLst>
                <a:gd name="T0" fmla="*/ 0 w 44"/>
                <a:gd name="T1" fmla="*/ 0 h 24"/>
                <a:gd name="T2" fmla="*/ 0 w 44"/>
                <a:gd name="T3" fmla="*/ 3 h 24"/>
                <a:gd name="T4" fmla="*/ 2 w 44"/>
                <a:gd name="T5" fmla="*/ 5 h 24"/>
                <a:gd name="T6" fmla="*/ 4 w 44"/>
                <a:gd name="T7" fmla="*/ 6 h 24"/>
                <a:gd name="T8" fmla="*/ 7 w 44"/>
                <a:gd name="T9" fmla="*/ 7 h 24"/>
                <a:gd name="T10" fmla="*/ 10 w 44"/>
                <a:gd name="T11" fmla="*/ 7 h 24"/>
                <a:gd name="T12" fmla="*/ 12 w 44"/>
                <a:gd name="T13" fmla="*/ 6 h 24"/>
                <a:gd name="T14" fmla="*/ 14 w 44"/>
                <a:gd name="T15" fmla="*/ 4 h 24"/>
                <a:gd name="T16" fmla="*/ 15 w 44"/>
                <a:gd name="T17" fmla="*/ 1 h 24"/>
                <a:gd name="T18" fmla="*/ 0 w 44"/>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24"/>
                <a:gd name="T32" fmla="*/ 44 w 4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24">
                  <a:moveTo>
                    <a:pt x="0" y="0"/>
                  </a:moveTo>
                  <a:lnTo>
                    <a:pt x="1" y="9"/>
                  </a:lnTo>
                  <a:lnTo>
                    <a:pt x="6" y="17"/>
                  </a:lnTo>
                  <a:lnTo>
                    <a:pt x="13" y="22"/>
                  </a:lnTo>
                  <a:lnTo>
                    <a:pt x="21" y="24"/>
                  </a:lnTo>
                  <a:lnTo>
                    <a:pt x="29" y="23"/>
                  </a:lnTo>
                  <a:lnTo>
                    <a:pt x="36" y="19"/>
                  </a:lnTo>
                  <a:lnTo>
                    <a:pt x="41" y="14"/>
                  </a:lnTo>
                  <a:lnTo>
                    <a:pt x="44" y="4"/>
                  </a:lnTo>
                  <a:lnTo>
                    <a:pt x="0" y="0"/>
                  </a:lnTo>
                  <a:close/>
                </a:path>
              </a:pathLst>
            </a:custGeom>
            <a:solidFill>
              <a:srgbClr val="000000"/>
            </a:solidFill>
            <a:ln w="9525">
              <a:noFill/>
              <a:round/>
              <a:headEnd/>
              <a:tailEnd/>
            </a:ln>
          </p:spPr>
          <p:txBody>
            <a:bodyPr wrap="none" anchor="ctr"/>
            <a:lstStyle/>
            <a:p>
              <a:endParaRPr lang="pt-BR"/>
            </a:p>
          </p:txBody>
        </p:sp>
        <p:sp>
          <p:nvSpPr>
            <p:cNvPr id="87" name="Freeform 89"/>
            <p:cNvSpPr>
              <a:spLocks noChangeArrowheads="1"/>
            </p:cNvSpPr>
            <p:nvPr/>
          </p:nvSpPr>
          <p:spPr bwMode="auto">
            <a:xfrm>
              <a:off x="4750" y="2791"/>
              <a:ext cx="286" cy="330"/>
            </a:xfrm>
            <a:custGeom>
              <a:avLst/>
              <a:gdLst>
                <a:gd name="T0" fmla="*/ 42 w 917"/>
                <a:gd name="T1" fmla="*/ 12 h 1117"/>
                <a:gd name="T2" fmla="*/ 42 w 917"/>
                <a:gd name="T3" fmla="*/ 33 h 1117"/>
                <a:gd name="T4" fmla="*/ 43 w 917"/>
                <a:gd name="T5" fmla="*/ 51 h 1117"/>
                <a:gd name="T6" fmla="*/ 47 w 917"/>
                <a:gd name="T7" fmla="*/ 68 h 1117"/>
                <a:gd name="T8" fmla="*/ 54 w 917"/>
                <a:gd name="T9" fmla="*/ 80 h 1117"/>
                <a:gd name="T10" fmla="*/ 60 w 917"/>
                <a:gd name="T11" fmla="*/ 86 h 1117"/>
                <a:gd name="T12" fmla="*/ 66 w 917"/>
                <a:gd name="T13" fmla="*/ 92 h 1117"/>
                <a:gd name="T14" fmla="*/ 73 w 917"/>
                <a:gd name="T15" fmla="*/ 97 h 1117"/>
                <a:gd name="T16" fmla="*/ 80 w 917"/>
                <a:gd name="T17" fmla="*/ 102 h 1117"/>
                <a:gd name="T18" fmla="*/ 89 w 917"/>
                <a:gd name="T19" fmla="*/ 105 h 1117"/>
                <a:gd name="T20" fmla="*/ 97 w 917"/>
                <a:gd name="T21" fmla="*/ 108 h 1117"/>
                <a:gd name="T22" fmla="*/ 106 w 917"/>
                <a:gd name="T23" fmla="*/ 110 h 1117"/>
                <a:gd name="T24" fmla="*/ 116 w 917"/>
                <a:gd name="T25" fmla="*/ 110 h 1117"/>
                <a:gd name="T26" fmla="*/ 128 w 917"/>
                <a:gd name="T27" fmla="*/ 108 h 1117"/>
                <a:gd name="T28" fmla="*/ 141 w 917"/>
                <a:gd name="T29" fmla="*/ 106 h 1117"/>
                <a:gd name="T30" fmla="*/ 153 w 917"/>
                <a:gd name="T31" fmla="*/ 103 h 1117"/>
                <a:gd name="T32" fmla="*/ 165 w 917"/>
                <a:gd name="T33" fmla="*/ 98 h 1117"/>
                <a:gd name="T34" fmla="*/ 177 w 917"/>
                <a:gd name="T35" fmla="*/ 92 h 1117"/>
                <a:gd name="T36" fmla="*/ 190 w 917"/>
                <a:gd name="T37" fmla="*/ 86 h 1117"/>
                <a:gd name="T38" fmla="*/ 203 w 917"/>
                <a:gd name="T39" fmla="*/ 80 h 1117"/>
                <a:gd name="T40" fmla="*/ 212 w 917"/>
                <a:gd name="T41" fmla="*/ 85 h 1117"/>
                <a:gd name="T42" fmla="*/ 219 w 917"/>
                <a:gd name="T43" fmla="*/ 103 h 1117"/>
                <a:gd name="T44" fmla="*/ 227 w 917"/>
                <a:gd name="T45" fmla="*/ 121 h 1117"/>
                <a:gd name="T46" fmla="*/ 236 w 917"/>
                <a:gd name="T47" fmla="*/ 139 h 1117"/>
                <a:gd name="T48" fmla="*/ 245 w 917"/>
                <a:gd name="T49" fmla="*/ 158 h 1117"/>
                <a:gd name="T50" fmla="*/ 256 w 917"/>
                <a:gd name="T51" fmla="*/ 176 h 1117"/>
                <a:gd name="T52" fmla="*/ 267 w 917"/>
                <a:gd name="T53" fmla="*/ 193 h 1117"/>
                <a:gd name="T54" fmla="*/ 280 w 917"/>
                <a:gd name="T55" fmla="*/ 209 h 1117"/>
                <a:gd name="T56" fmla="*/ 280 w 917"/>
                <a:gd name="T57" fmla="*/ 224 h 1117"/>
                <a:gd name="T58" fmla="*/ 267 w 917"/>
                <a:gd name="T59" fmla="*/ 238 h 1117"/>
                <a:gd name="T60" fmla="*/ 254 w 917"/>
                <a:gd name="T61" fmla="*/ 251 h 1117"/>
                <a:gd name="T62" fmla="*/ 241 w 917"/>
                <a:gd name="T63" fmla="*/ 265 h 1117"/>
                <a:gd name="T64" fmla="*/ 228 w 917"/>
                <a:gd name="T65" fmla="*/ 279 h 1117"/>
                <a:gd name="T66" fmla="*/ 216 w 917"/>
                <a:gd name="T67" fmla="*/ 293 h 1117"/>
                <a:gd name="T68" fmla="*/ 204 w 917"/>
                <a:gd name="T69" fmla="*/ 308 h 1117"/>
                <a:gd name="T70" fmla="*/ 192 w 917"/>
                <a:gd name="T71" fmla="*/ 322 h 1117"/>
                <a:gd name="T72" fmla="*/ 180 w 917"/>
                <a:gd name="T73" fmla="*/ 330 h 1117"/>
                <a:gd name="T74" fmla="*/ 166 w 917"/>
                <a:gd name="T75" fmla="*/ 329 h 1117"/>
                <a:gd name="T76" fmla="*/ 153 w 917"/>
                <a:gd name="T77" fmla="*/ 326 h 1117"/>
                <a:gd name="T78" fmla="*/ 139 w 917"/>
                <a:gd name="T79" fmla="*/ 321 h 1117"/>
                <a:gd name="T80" fmla="*/ 126 w 917"/>
                <a:gd name="T81" fmla="*/ 315 h 1117"/>
                <a:gd name="T82" fmla="*/ 114 w 917"/>
                <a:gd name="T83" fmla="*/ 308 h 1117"/>
                <a:gd name="T84" fmla="*/ 102 w 917"/>
                <a:gd name="T85" fmla="*/ 301 h 1117"/>
                <a:gd name="T86" fmla="*/ 92 w 917"/>
                <a:gd name="T87" fmla="*/ 293 h 1117"/>
                <a:gd name="T88" fmla="*/ 81 w 917"/>
                <a:gd name="T89" fmla="*/ 285 h 1117"/>
                <a:gd name="T90" fmla="*/ 70 w 917"/>
                <a:gd name="T91" fmla="*/ 275 h 1117"/>
                <a:gd name="T92" fmla="*/ 61 w 917"/>
                <a:gd name="T93" fmla="*/ 265 h 1117"/>
                <a:gd name="T94" fmla="*/ 52 w 917"/>
                <a:gd name="T95" fmla="*/ 254 h 1117"/>
                <a:gd name="T96" fmla="*/ 45 w 917"/>
                <a:gd name="T97" fmla="*/ 243 h 1117"/>
                <a:gd name="T98" fmla="*/ 38 w 917"/>
                <a:gd name="T99" fmla="*/ 232 h 1117"/>
                <a:gd name="T100" fmla="*/ 32 w 917"/>
                <a:gd name="T101" fmla="*/ 219 h 1117"/>
                <a:gd name="T102" fmla="*/ 26 w 917"/>
                <a:gd name="T103" fmla="*/ 206 h 1117"/>
                <a:gd name="T104" fmla="*/ 17 w 917"/>
                <a:gd name="T105" fmla="*/ 182 h 1117"/>
                <a:gd name="T106" fmla="*/ 7 w 917"/>
                <a:gd name="T107" fmla="*/ 151 h 1117"/>
                <a:gd name="T108" fmla="*/ 2 w 917"/>
                <a:gd name="T109" fmla="*/ 120 h 1117"/>
                <a:gd name="T110" fmla="*/ 0 w 917"/>
                <a:gd name="T111" fmla="*/ 89 h 1117"/>
                <a:gd name="T112" fmla="*/ 2 w 917"/>
                <a:gd name="T113" fmla="*/ 57 h 1117"/>
                <a:gd name="T114" fmla="*/ 8 w 917"/>
                <a:gd name="T115" fmla="*/ 22 h 1117"/>
                <a:gd name="T116" fmla="*/ 42 w 917"/>
                <a:gd name="T117" fmla="*/ 0 h 1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17"/>
                <a:gd name="T178" fmla="*/ 0 h 1117"/>
                <a:gd name="T179" fmla="*/ 917 w 917"/>
                <a:gd name="T180" fmla="*/ 1117 h 1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17" h="1117">
                  <a:moveTo>
                    <a:pt x="136" y="0"/>
                  </a:moveTo>
                  <a:lnTo>
                    <a:pt x="136" y="40"/>
                  </a:lnTo>
                  <a:lnTo>
                    <a:pt x="135" y="78"/>
                  </a:lnTo>
                  <a:lnTo>
                    <a:pt x="134" y="111"/>
                  </a:lnTo>
                  <a:lnTo>
                    <a:pt x="135" y="143"/>
                  </a:lnTo>
                  <a:lnTo>
                    <a:pt x="137" y="173"/>
                  </a:lnTo>
                  <a:lnTo>
                    <a:pt x="143" y="201"/>
                  </a:lnTo>
                  <a:lnTo>
                    <a:pt x="152" y="230"/>
                  </a:lnTo>
                  <a:lnTo>
                    <a:pt x="167" y="258"/>
                  </a:lnTo>
                  <a:lnTo>
                    <a:pt x="174" y="270"/>
                  </a:lnTo>
                  <a:lnTo>
                    <a:pt x="183" y="281"/>
                  </a:lnTo>
                  <a:lnTo>
                    <a:pt x="191" y="292"/>
                  </a:lnTo>
                  <a:lnTo>
                    <a:pt x="201" y="302"/>
                  </a:lnTo>
                  <a:lnTo>
                    <a:pt x="212" y="312"/>
                  </a:lnTo>
                  <a:lnTo>
                    <a:pt x="223" y="321"/>
                  </a:lnTo>
                  <a:lnTo>
                    <a:pt x="234" y="329"/>
                  </a:lnTo>
                  <a:lnTo>
                    <a:pt x="246" y="337"/>
                  </a:lnTo>
                  <a:lnTo>
                    <a:pt x="258" y="345"/>
                  </a:lnTo>
                  <a:lnTo>
                    <a:pt x="271" y="351"/>
                  </a:lnTo>
                  <a:lnTo>
                    <a:pt x="285" y="357"/>
                  </a:lnTo>
                  <a:lnTo>
                    <a:pt x="298" y="363"/>
                  </a:lnTo>
                  <a:lnTo>
                    <a:pt x="311" y="366"/>
                  </a:lnTo>
                  <a:lnTo>
                    <a:pt x="325" y="369"/>
                  </a:lnTo>
                  <a:lnTo>
                    <a:pt x="339" y="371"/>
                  </a:lnTo>
                  <a:lnTo>
                    <a:pt x="352" y="372"/>
                  </a:lnTo>
                  <a:lnTo>
                    <a:pt x="372" y="372"/>
                  </a:lnTo>
                  <a:lnTo>
                    <a:pt x="392" y="369"/>
                  </a:lnTo>
                  <a:lnTo>
                    <a:pt x="412" y="367"/>
                  </a:lnTo>
                  <a:lnTo>
                    <a:pt x="431" y="364"/>
                  </a:lnTo>
                  <a:lnTo>
                    <a:pt x="451" y="358"/>
                  </a:lnTo>
                  <a:lnTo>
                    <a:pt x="470" y="352"/>
                  </a:lnTo>
                  <a:lnTo>
                    <a:pt x="490" y="347"/>
                  </a:lnTo>
                  <a:lnTo>
                    <a:pt x="509" y="339"/>
                  </a:lnTo>
                  <a:lnTo>
                    <a:pt x="528" y="331"/>
                  </a:lnTo>
                  <a:lnTo>
                    <a:pt x="548" y="321"/>
                  </a:lnTo>
                  <a:lnTo>
                    <a:pt x="567" y="312"/>
                  </a:lnTo>
                  <a:lnTo>
                    <a:pt x="588" y="302"/>
                  </a:lnTo>
                  <a:lnTo>
                    <a:pt x="608" y="292"/>
                  </a:lnTo>
                  <a:lnTo>
                    <a:pt x="628" y="281"/>
                  </a:lnTo>
                  <a:lnTo>
                    <a:pt x="650" y="270"/>
                  </a:lnTo>
                  <a:lnTo>
                    <a:pt x="670" y="258"/>
                  </a:lnTo>
                  <a:lnTo>
                    <a:pt x="681" y="288"/>
                  </a:lnTo>
                  <a:lnTo>
                    <a:pt x="691" y="318"/>
                  </a:lnTo>
                  <a:lnTo>
                    <a:pt x="702" y="348"/>
                  </a:lnTo>
                  <a:lnTo>
                    <a:pt x="715" y="379"/>
                  </a:lnTo>
                  <a:lnTo>
                    <a:pt x="727" y="411"/>
                  </a:lnTo>
                  <a:lnTo>
                    <a:pt x="741" y="442"/>
                  </a:lnTo>
                  <a:lnTo>
                    <a:pt x="756" y="472"/>
                  </a:lnTo>
                  <a:lnTo>
                    <a:pt x="771" y="503"/>
                  </a:lnTo>
                  <a:lnTo>
                    <a:pt x="787" y="534"/>
                  </a:lnTo>
                  <a:lnTo>
                    <a:pt x="803" y="565"/>
                  </a:lnTo>
                  <a:lnTo>
                    <a:pt x="820" y="595"/>
                  </a:lnTo>
                  <a:lnTo>
                    <a:pt x="838" y="625"/>
                  </a:lnTo>
                  <a:lnTo>
                    <a:pt x="857" y="653"/>
                  </a:lnTo>
                  <a:lnTo>
                    <a:pt x="876" y="681"/>
                  </a:lnTo>
                  <a:lnTo>
                    <a:pt x="897" y="708"/>
                  </a:lnTo>
                  <a:lnTo>
                    <a:pt x="917" y="733"/>
                  </a:lnTo>
                  <a:lnTo>
                    <a:pt x="897" y="757"/>
                  </a:lnTo>
                  <a:lnTo>
                    <a:pt x="877" y="780"/>
                  </a:lnTo>
                  <a:lnTo>
                    <a:pt x="857" y="804"/>
                  </a:lnTo>
                  <a:lnTo>
                    <a:pt x="836" y="828"/>
                  </a:lnTo>
                  <a:lnTo>
                    <a:pt x="814" y="851"/>
                  </a:lnTo>
                  <a:lnTo>
                    <a:pt x="794" y="875"/>
                  </a:lnTo>
                  <a:lnTo>
                    <a:pt x="773" y="898"/>
                  </a:lnTo>
                  <a:lnTo>
                    <a:pt x="753" y="922"/>
                  </a:lnTo>
                  <a:lnTo>
                    <a:pt x="732" y="945"/>
                  </a:lnTo>
                  <a:lnTo>
                    <a:pt x="711" y="969"/>
                  </a:lnTo>
                  <a:lnTo>
                    <a:pt x="692" y="993"/>
                  </a:lnTo>
                  <a:lnTo>
                    <a:pt x="673" y="1017"/>
                  </a:lnTo>
                  <a:lnTo>
                    <a:pt x="653" y="1041"/>
                  </a:lnTo>
                  <a:lnTo>
                    <a:pt x="634" y="1066"/>
                  </a:lnTo>
                  <a:lnTo>
                    <a:pt x="615" y="1090"/>
                  </a:lnTo>
                  <a:lnTo>
                    <a:pt x="598" y="1116"/>
                  </a:lnTo>
                  <a:lnTo>
                    <a:pt x="576" y="1117"/>
                  </a:lnTo>
                  <a:lnTo>
                    <a:pt x="555" y="1116"/>
                  </a:lnTo>
                  <a:lnTo>
                    <a:pt x="533" y="1112"/>
                  </a:lnTo>
                  <a:lnTo>
                    <a:pt x="511" y="1108"/>
                  </a:lnTo>
                  <a:lnTo>
                    <a:pt x="490" y="1102"/>
                  </a:lnTo>
                  <a:lnTo>
                    <a:pt x="468" y="1094"/>
                  </a:lnTo>
                  <a:lnTo>
                    <a:pt x="446" y="1086"/>
                  </a:lnTo>
                  <a:lnTo>
                    <a:pt x="425" y="1076"/>
                  </a:lnTo>
                  <a:lnTo>
                    <a:pt x="405" y="1065"/>
                  </a:lnTo>
                  <a:lnTo>
                    <a:pt x="384" y="1055"/>
                  </a:lnTo>
                  <a:lnTo>
                    <a:pt x="365" y="1042"/>
                  </a:lnTo>
                  <a:lnTo>
                    <a:pt x="347" y="1031"/>
                  </a:lnTo>
                  <a:lnTo>
                    <a:pt x="328" y="1018"/>
                  </a:lnTo>
                  <a:lnTo>
                    <a:pt x="311" y="1006"/>
                  </a:lnTo>
                  <a:lnTo>
                    <a:pt x="295" y="993"/>
                  </a:lnTo>
                  <a:lnTo>
                    <a:pt x="280" y="982"/>
                  </a:lnTo>
                  <a:lnTo>
                    <a:pt x="261" y="965"/>
                  </a:lnTo>
                  <a:lnTo>
                    <a:pt x="242" y="949"/>
                  </a:lnTo>
                  <a:lnTo>
                    <a:pt x="225" y="931"/>
                  </a:lnTo>
                  <a:lnTo>
                    <a:pt x="209" y="914"/>
                  </a:lnTo>
                  <a:lnTo>
                    <a:pt x="194" y="897"/>
                  </a:lnTo>
                  <a:lnTo>
                    <a:pt x="181" y="879"/>
                  </a:lnTo>
                  <a:lnTo>
                    <a:pt x="168" y="860"/>
                  </a:lnTo>
                  <a:lnTo>
                    <a:pt x="155" y="842"/>
                  </a:lnTo>
                  <a:lnTo>
                    <a:pt x="144" y="823"/>
                  </a:lnTo>
                  <a:lnTo>
                    <a:pt x="133" y="803"/>
                  </a:lnTo>
                  <a:lnTo>
                    <a:pt x="122" y="784"/>
                  </a:lnTo>
                  <a:lnTo>
                    <a:pt x="112" y="762"/>
                  </a:lnTo>
                  <a:lnTo>
                    <a:pt x="103" y="741"/>
                  </a:lnTo>
                  <a:lnTo>
                    <a:pt x="93" y="719"/>
                  </a:lnTo>
                  <a:lnTo>
                    <a:pt x="83" y="696"/>
                  </a:lnTo>
                  <a:lnTo>
                    <a:pt x="74" y="672"/>
                  </a:lnTo>
                  <a:lnTo>
                    <a:pt x="54" y="617"/>
                  </a:lnTo>
                  <a:lnTo>
                    <a:pt x="37" y="563"/>
                  </a:lnTo>
                  <a:lnTo>
                    <a:pt x="23" y="510"/>
                  </a:lnTo>
                  <a:lnTo>
                    <a:pt x="12" y="458"/>
                  </a:lnTo>
                  <a:lnTo>
                    <a:pt x="6" y="406"/>
                  </a:lnTo>
                  <a:lnTo>
                    <a:pt x="1" y="355"/>
                  </a:lnTo>
                  <a:lnTo>
                    <a:pt x="0" y="302"/>
                  </a:lnTo>
                  <a:lnTo>
                    <a:pt x="2" y="248"/>
                  </a:lnTo>
                  <a:lnTo>
                    <a:pt x="8" y="194"/>
                  </a:lnTo>
                  <a:lnTo>
                    <a:pt x="16" y="135"/>
                  </a:lnTo>
                  <a:lnTo>
                    <a:pt x="25" y="73"/>
                  </a:lnTo>
                  <a:lnTo>
                    <a:pt x="33" y="10"/>
                  </a:lnTo>
                  <a:lnTo>
                    <a:pt x="136" y="0"/>
                  </a:lnTo>
                  <a:close/>
                </a:path>
              </a:pathLst>
            </a:custGeom>
            <a:solidFill>
              <a:srgbClr val="669933"/>
            </a:solidFill>
            <a:ln w="9525">
              <a:noFill/>
              <a:round/>
              <a:headEnd/>
              <a:tailEnd/>
            </a:ln>
          </p:spPr>
          <p:txBody>
            <a:bodyPr wrap="none" anchor="ctr"/>
            <a:lstStyle/>
            <a:p>
              <a:endParaRPr lang="pt-BR"/>
            </a:p>
          </p:txBody>
        </p:sp>
        <p:sp>
          <p:nvSpPr>
            <p:cNvPr id="88" name="Freeform 90"/>
            <p:cNvSpPr>
              <a:spLocks noChangeArrowheads="1"/>
            </p:cNvSpPr>
            <p:nvPr/>
          </p:nvSpPr>
          <p:spPr bwMode="auto">
            <a:xfrm>
              <a:off x="4786" y="2791"/>
              <a:ext cx="23" cy="80"/>
            </a:xfrm>
            <a:custGeom>
              <a:avLst/>
              <a:gdLst>
                <a:gd name="T0" fmla="*/ 23 w 74"/>
                <a:gd name="T1" fmla="*/ 73 h 270"/>
                <a:gd name="T2" fmla="*/ 23 w 74"/>
                <a:gd name="T3" fmla="*/ 73 h 270"/>
                <a:gd name="T4" fmla="*/ 21 w 74"/>
                <a:gd name="T5" fmla="*/ 69 h 270"/>
                <a:gd name="T6" fmla="*/ 19 w 74"/>
                <a:gd name="T7" fmla="*/ 66 h 270"/>
                <a:gd name="T8" fmla="*/ 18 w 74"/>
                <a:gd name="T9" fmla="*/ 62 h 270"/>
                <a:gd name="T10" fmla="*/ 16 w 74"/>
                <a:gd name="T11" fmla="*/ 58 h 270"/>
                <a:gd name="T12" fmla="*/ 15 w 74"/>
                <a:gd name="T13" fmla="*/ 54 h 270"/>
                <a:gd name="T14" fmla="*/ 15 w 74"/>
                <a:gd name="T15" fmla="*/ 50 h 270"/>
                <a:gd name="T16" fmla="*/ 14 w 74"/>
                <a:gd name="T17" fmla="*/ 47 h 270"/>
                <a:gd name="T18" fmla="*/ 14 w 74"/>
                <a:gd name="T19" fmla="*/ 42 h 270"/>
                <a:gd name="T20" fmla="*/ 13 w 74"/>
                <a:gd name="T21" fmla="*/ 37 h 270"/>
                <a:gd name="T22" fmla="*/ 13 w 74"/>
                <a:gd name="T23" fmla="*/ 33 h 270"/>
                <a:gd name="T24" fmla="*/ 13 w 74"/>
                <a:gd name="T25" fmla="*/ 28 h 270"/>
                <a:gd name="T26" fmla="*/ 14 w 74"/>
                <a:gd name="T27" fmla="*/ 23 h 270"/>
                <a:gd name="T28" fmla="*/ 14 w 74"/>
                <a:gd name="T29" fmla="*/ 18 h 270"/>
                <a:gd name="T30" fmla="*/ 14 w 74"/>
                <a:gd name="T31" fmla="*/ 12 h 270"/>
                <a:gd name="T32" fmla="*/ 14 w 74"/>
                <a:gd name="T33" fmla="*/ 6 h 270"/>
                <a:gd name="T34" fmla="*/ 14 w 74"/>
                <a:gd name="T35" fmla="*/ 0 h 270"/>
                <a:gd name="T36" fmla="*/ 1 w 74"/>
                <a:gd name="T37" fmla="*/ 0 h 270"/>
                <a:gd name="T38" fmla="*/ 1 w 74"/>
                <a:gd name="T39" fmla="*/ 6 h 270"/>
                <a:gd name="T40" fmla="*/ 1 w 74"/>
                <a:gd name="T41" fmla="*/ 12 h 270"/>
                <a:gd name="T42" fmla="*/ 0 w 74"/>
                <a:gd name="T43" fmla="*/ 17 h 270"/>
                <a:gd name="T44" fmla="*/ 0 w 74"/>
                <a:gd name="T45" fmla="*/ 23 h 270"/>
                <a:gd name="T46" fmla="*/ 0 w 74"/>
                <a:gd name="T47" fmla="*/ 28 h 270"/>
                <a:gd name="T48" fmla="*/ 0 w 74"/>
                <a:gd name="T49" fmla="*/ 33 h 270"/>
                <a:gd name="T50" fmla="*/ 0 w 74"/>
                <a:gd name="T51" fmla="*/ 38 h 270"/>
                <a:gd name="T52" fmla="*/ 0 w 74"/>
                <a:gd name="T53" fmla="*/ 43 h 270"/>
                <a:gd name="T54" fmla="*/ 0 w 74"/>
                <a:gd name="T55" fmla="*/ 47 h 270"/>
                <a:gd name="T56" fmla="*/ 1 w 74"/>
                <a:gd name="T57" fmla="*/ 52 h 270"/>
                <a:gd name="T58" fmla="*/ 2 w 74"/>
                <a:gd name="T59" fmla="*/ 57 h 270"/>
                <a:gd name="T60" fmla="*/ 3 w 74"/>
                <a:gd name="T61" fmla="*/ 61 h 270"/>
                <a:gd name="T62" fmla="*/ 4 w 74"/>
                <a:gd name="T63" fmla="*/ 66 h 270"/>
                <a:gd name="T64" fmla="*/ 6 w 74"/>
                <a:gd name="T65" fmla="*/ 71 h 270"/>
                <a:gd name="T66" fmla="*/ 8 w 74"/>
                <a:gd name="T67" fmla="*/ 75 h 270"/>
                <a:gd name="T68" fmla="*/ 11 w 74"/>
                <a:gd name="T69" fmla="*/ 80 h 270"/>
                <a:gd name="T70" fmla="*/ 11 w 74"/>
                <a:gd name="T71" fmla="*/ 80 h 270"/>
                <a:gd name="T72" fmla="*/ 23 w 74"/>
                <a:gd name="T73" fmla="*/ 73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270"/>
                <a:gd name="T113" fmla="*/ 74 w 74"/>
                <a:gd name="T114" fmla="*/ 270 h 2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270">
                  <a:moveTo>
                    <a:pt x="74" y="247"/>
                  </a:moveTo>
                  <a:lnTo>
                    <a:pt x="74" y="247"/>
                  </a:lnTo>
                  <a:lnTo>
                    <a:pt x="66" y="233"/>
                  </a:lnTo>
                  <a:lnTo>
                    <a:pt x="61" y="222"/>
                  </a:lnTo>
                  <a:lnTo>
                    <a:pt x="57" y="208"/>
                  </a:lnTo>
                  <a:lnTo>
                    <a:pt x="53" y="196"/>
                  </a:lnTo>
                  <a:lnTo>
                    <a:pt x="49" y="182"/>
                  </a:lnTo>
                  <a:lnTo>
                    <a:pt x="47" y="169"/>
                  </a:lnTo>
                  <a:lnTo>
                    <a:pt x="45" y="157"/>
                  </a:lnTo>
                  <a:lnTo>
                    <a:pt x="45" y="142"/>
                  </a:lnTo>
                  <a:lnTo>
                    <a:pt x="43" y="126"/>
                  </a:lnTo>
                  <a:lnTo>
                    <a:pt x="43" y="111"/>
                  </a:lnTo>
                  <a:lnTo>
                    <a:pt x="43" y="96"/>
                  </a:lnTo>
                  <a:lnTo>
                    <a:pt x="45" y="79"/>
                  </a:lnTo>
                  <a:lnTo>
                    <a:pt x="45" y="61"/>
                  </a:lnTo>
                  <a:lnTo>
                    <a:pt x="46" y="41"/>
                  </a:lnTo>
                  <a:lnTo>
                    <a:pt x="46" y="20"/>
                  </a:lnTo>
                  <a:lnTo>
                    <a:pt x="46" y="0"/>
                  </a:lnTo>
                  <a:lnTo>
                    <a:pt x="2" y="0"/>
                  </a:lnTo>
                  <a:lnTo>
                    <a:pt x="2" y="20"/>
                  </a:lnTo>
                  <a:lnTo>
                    <a:pt x="2" y="39"/>
                  </a:lnTo>
                  <a:lnTo>
                    <a:pt x="1" y="58"/>
                  </a:lnTo>
                  <a:lnTo>
                    <a:pt x="1" y="77"/>
                  </a:lnTo>
                  <a:lnTo>
                    <a:pt x="0" y="94"/>
                  </a:lnTo>
                  <a:lnTo>
                    <a:pt x="0" y="111"/>
                  </a:lnTo>
                  <a:lnTo>
                    <a:pt x="0" y="128"/>
                  </a:lnTo>
                  <a:lnTo>
                    <a:pt x="1" y="144"/>
                  </a:lnTo>
                  <a:lnTo>
                    <a:pt x="1" y="159"/>
                  </a:lnTo>
                  <a:lnTo>
                    <a:pt x="3" y="176"/>
                  </a:lnTo>
                  <a:lnTo>
                    <a:pt x="6" y="191"/>
                  </a:lnTo>
                  <a:lnTo>
                    <a:pt x="9" y="207"/>
                  </a:lnTo>
                  <a:lnTo>
                    <a:pt x="14" y="222"/>
                  </a:lnTo>
                  <a:lnTo>
                    <a:pt x="19" y="238"/>
                  </a:lnTo>
                  <a:lnTo>
                    <a:pt x="27" y="254"/>
                  </a:lnTo>
                  <a:lnTo>
                    <a:pt x="35" y="270"/>
                  </a:lnTo>
                  <a:lnTo>
                    <a:pt x="74" y="247"/>
                  </a:lnTo>
                  <a:close/>
                </a:path>
              </a:pathLst>
            </a:custGeom>
            <a:solidFill>
              <a:srgbClr val="000000"/>
            </a:solidFill>
            <a:ln w="9525">
              <a:noFill/>
              <a:round/>
              <a:headEnd/>
              <a:tailEnd/>
            </a:ln>
          </p:spPr>
          <p:txBody>
            <a:bodyPr wrap="none" anchor="ctr"/>
            <a:lstStyle/>
            <a:p>
              <a:endParaRPr lang="pt-BR"/>
            </a:p>
          </p:txBody>
        </p:sp>
        <p:sp>
          <p:nvSpPr>
            <p:cNvPr id="89" name="Freeform 91"/>
            <p:cNvSpPr>
              <a:spLocks noChangeArrowheads="1"/>
            </p:cNvSpPr>
            <p:nvPr/>
          </p:nvSpPr>
          <p:spPr bwMode="auto">
            <a:xfrm>
              <a:off x="4795" y="2865"/>
              <a:ext cx="66" cy="43"/>
            </a:xfrm>
            <a:custGeom>
              <a:avLst/>
              <a:gdLst>
                <a:gd name="T0" fmla="*/ 66 w 205"/>
                <a:gd name="T1" fmla="*/ 30 h 147"/>
                <a:gd name="T2" fmla="*/ 66 w 205"/>
                <a:gd name="T3" fmla="*/ 30 h 147"/>
                <a:gd name="T4" fmla="*/ 62 w 205"/>
                <a:gd name="T5" fmla="*/ 30 h 147"/>
                <a:gd name="T6" fmla="*/ 58 w 205"/>
                <a:gd name="T7" fmla="*/ 30 h 147"/>
                <a:gd name="T8" fmla="*/ 55 w 205"/>
                <a:gd name="T9" fmla="*/ 28 h 147"/>
                <a:gd name="T10" fmla="*/ 51 w 205"/>
                <a:gd name="T11" fmla="*/ 28 h 147"/>
                <a:gd name="T12" fmla="*/ 47 w 205"/>
                <a:gd name="T13" fmla="*/ 26 h 147"/>
                <a:gd name="T14" fmla="*/ 43 w 205"/>
                <a:gd name="T15" fmla="*/ 25 h 147"/>
                <a:gd name="T16" fmla="*/ 39 w 205"/>
                <a:gd name="T17" fmla="*/ 23 h 147"/>
                <a:gd name="T18" fmla="*/ 36 w 205"/>
                <a:gd name="T19" fmla="*/ 21 h 147"/>
                <a:gd name="T20" fmla="*/ 32 w 205"/>
                <a:gd name="T21" fmla="*/ 19 h 147"/>
                <a:gd name="T22" fmla="*/ 29 w 205"/>
                <a:gd name="T23" fmla="*/ 16 h 147"/>
                <a:gd name="T24" fmla="*/ 25 w 205"/>
                <a:gd name="T25" fmla="*/ 14 h 147"/>
                <a:gd name="T26" fmla="*/ 23 w 205"/>
                <a:gd name="T27" fmla="*/ 11 h 147"/>
                <a:gd name="T28" fmla="*/ 20 w 205"/>
                <a:gd name="T29" fmla="*/ 9 h 147"/>
                <a:gd name="T30" fmla="*/ 17 w 205"/>
                <a:gd name="T31" fmla="*/ 6 h 147"/>
                <a:gd name="T32" fmla="*/ 14 w 205"/>
                <a:gd name="T33" fmla="*/ 3 h 147"/>
                <a:gd name="T34" fmla="*/ 13 w 205"/>
                <a:gd name="T35" fmla="*/ 0 h 147"/>
                <a:gd name="T36" fmla="*/ 0 w 205"/>
                <a:gd name="T37" fmla="*/ 7 h 147"/>
                <a:gd name="T38" fmla="*/ 3 w 205"/>
                <a:gd name="T39" fmla="*/ 11 h 147"/>
                <a:gd name="T40" fmla="*/ 6 w 205"/>
                <a:gd name="T41" fmla="*/ 14 h 147"/>
                <a:gd name="T42" fmla="*/ 9 w 205"/>
                <a:gd name="T43" fmla="*/ 18 h 147"/>
                <a:gd name="T44" fmla="*/ 12 w 205"/>
                <a:gd name="T45" fmla="*/ 21 h 147"/>
                <a:gd name="T46" fmla="*/ 16 w 205"/>
                <a:gd name="T47" fmla="*/ 24 h 147"/>
                <a:gd name="T48" fmla="*/ 20 w 205"/>
                <a:gd name="T49" fmla="*/ 27 h 147"/>
                <a:gd name="T50" fmla="*/ 24 w 205"/>
                <a:gd name="T51" fmla="*/ 30 h 147"/>
                <a:gd name="T52" fmla="*/ 28 w 205"/>
                <a:gd name="T53" fmla="*/ 32 h 147"/>
                <a:gd name="T54" fmla="*/ 33 w 205"/>
                <a:gd name="T55" fmla="*/ 35 h 147"/>
                <a:gd name="T56" fmla="*/ 37 w 205"/>
                <a:gd name="T57" fmla="*/ 37 h 147"/>
                <a:gd name="T58" fmla="*/ 42 w 205"/>
                <a:gd name="T59" fmla="*/ 38 h 147"/>
                <a:gd name="T60" fmla="*/ 47 w 205"/>
                <a:gd name="T61" fmla="*/ 40 h 147"/>
                <a:gd name="T62" fmla="*/ 51 w 205"/>
                <a:gd name="T63" fmla="*/ 41 h 147"/>
                <a:gd name="T64" fmla="*/ 56 w 205"/>
                <a:gd name="T65" fmla="*/ 42 h 147"/>
                <a:gd name="T66" fmla="*/ 61 w 205"/>
                <a:gd name="T67" fmla="*/ 42 h 147"/>
                <a:gd name="T68" fmla="*/ 66 w 205"/>
                <a:gd name="T69" fmla="*/ 43 h 147"/>
                <a:gd name="T70" fmla="*/ 66 w 205"/>
                <a:gd name="T71" fmla="*/ 43 h 147"/>
                <a:gd name="T72" fmla="*/ 66 w 205"/>
                <a:gd name="T73" fmla="*/ 30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5"/>
                <a:gd name="T112" fmla="*/ 0 h 147"/>
                <a:gd name="T113" fmla="*/ 205 w 205"/>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5" h="147">
                  <a:moveTo>
                    <a:pt x="205" y="103"/>
                  </a:moveTo>
                  <a:lnTo>
                    <a:pt x="205" y="103"/>
                  </a:lnTo>
                  <a:lnTo>
                    <a:pt x="194" y="102"/>
                  </a:lnTo>
                  <a:lnTo>
                    <a:pt x="181" y="101"/>
                  </a:lnTo>
                  <a:lnTo>
                    <a:pt x="170" y="97"/>
                  </a:lnTo>
                  <a:lnTo>
                    <a:pt x="158" y="95"/>
                  </a:lnTo>
                  <a:lnTo>
                    <a:pt x="146" y="89"/>
                  </a:lnTo>
                  <a:lnTo>
                    <a:pt x="133" y="84"/>
                  </a:lnTo>
                  <a:lnTo>
                    <a:pt x="122" y="79"/>
                  </a:lnTo>
                  <a:lnTo>
                    <a:pt x="111" y="72"/>
                  </a:lnTo>
                  <a:lnTo>
                    <a:pt x="100" y="64"/>
                  </a:lnTo>
                  <a:lnTo>
                    <a:pt x="90" y="56"/>
                  </a:lnTo>
                  <a:lnTo>
                    <a:pt x="79" y="49"/>
                  </a:lnTo>
                  <a:lnTo>
                    <a:pt x="70" y="39"/>
                  </a:lnTo>
                  <a:lnTo>
                    <a:pt x="61" y="30"/>
                  </a:lnTo>
                  <a:lnTo>
                    <a:pt x="53" y="21"/>
                  </a:lnTo>
                  <a:lnTo>
                    <a:pt x="45" y="10"/>
                  </a:lnTo>
                  <a:lnTo>
                    <a:pt x="39" y="0"/>
                  </a:lnTo>
                  <a:lnTo>
                    <a:pt x="0" y="23"/>
                  </a:lnTo>
                  <a:lnTo>
                    <a:pt x="8" y="36"/>
                  </a:lnTo>
                  <a:lnTo>
                    <a:pt x="19" y="48"/>
                  </a:lnTo>
                  <a:lnTo>
                    <a:pt x="27" y="60"/>
                  </a:lnTo>
                  <a:lnTo>
                    <a:pt x="38" y="71"/>
                  </a:lnTo>
                  <a:lnTo>
                    <a:pt x="50" y="81"/>
                  </a:lnTo>
                  <a:lnTo>
                    <a:pt x="62" y="93"/>
                  </a:lnTo>
                  <a:lnTo>
                    <a:pt x="75" y="101"/>
                  </a:lnTo>
                  <a:lnTo>
                    <a:pt x="86" y="109"/>
                  </a:lnTo>
                  <a:lnTo>
                    <a:pt x="101" y="118"/>
                  </a:lnTo>
                  <a:lnTo>
                    <a:pt x="115" y="125"/>
                  </a:lnTo>
                  <a:lnTo>
                    <a:pt x="130" y="131"/>
                  </a:lnTo>
                  <a:lnTo>
                    <a:pt x="145" y="136"/>
                  </a:lnTo>
                  <a:lnTo>
                    <a:pt x="158" y="141"/>
                  </a:lnTo>
                  <a:lnTo>
                    <a:pt x="174" y="144"/>
                  </a:lnTo>
                  <a:lnTo>
                    <a:pt x="189" y="145"/>
                  </a:lnTo>
                  <a:lnTo>
                    <a:pt x="205" y="147"/>
                  </a:lnTo>
                  <a:lnTo>
                    <a:pt x="205" y="103"/>
                  </a:lnTo>
                  <a:close/>
                </a:path>
              </a:pathLst>
            </a:custGeom>
            <a:solidFill>
              <a:srgbClr val="000000"/>
            </a:solidFill>
            <a:ln w="9525">
              <a:noFill/>
              <a:round/>
              <a:headEnd/>
              <a:tailEnd/>
            </a:ln>
          </p:spPr>
          <p:txBody>
            <a:bodyPr wrap="none" anchor="ctr"/>
            <a:lstStyle/>
            <a:p>
              <a:endParaRPr lang="pt-BR"/>
            </a:p>
          </p:txBody>
        </p:sp>
        <p:sp>
          <p:nvSpPr>
            <p:cNvPr id="90" name="Freeform 92"/>
            <p:cNvSpPr>
              <a:spLocks noChangeArrowheads="1"/>
            </p:cNvSpPr>
            <p:nvPr/>
          </p:nvSpPr>
          <p:spPr bwMode="auto">
            <a:xfrm>
              <a:off x="4861" y="2861"/>
              <a:ext cx="105" cy="46"/>
            </a:xfrm>
            <a:custGeom>
              <a:avLst/>
              <a:gdLst>
                <a:gd name="T0" fmla="*/ 105 w 339"/>
                <a:gd name="T1" fmla="*/ 4 h 155"/>
                <a:gd name="T2" fmla="*/ 95 w 339"/>
                <a:gd name="T3" fmla="*/ 0 h 155"/>
                <a:gd name="T4" fmla="*/ 89 w 339"/>
                <a:gd name="T5" fmla="*/ 3 h 155"/>
                <a:gd name="T6" fmla="*/ 82 w 339"/>
                <a:gd name="T7" fmla="*/ 7 h 155"/>
                <a:gd name="T8" fmla="*/ 76 w 339"/>
                <a:gd name="T9" fmla="*/ 10 h 155"/>
                <a:gd name="T10" fmla="*/ 70 w 339"/>
                <a:gd name="T11" fmla="*/ 13 h 155"/>
                <a:gd name="T12" fmla="*/ 64 w 339"/>
                <a:gd name="T13" fmla="*/ 16 h 155"/>
                <a:gd name="T14" fmla="*/ 58 w 339"/>
                <a:gd name="T15" fmla="*/ 18 h 155"/>
                <a:gd name="T16" fmla="*/ 52 w 339"/>
                <a:gd name="T17" fmla="*/ 21 h 155"/>
                <a:gd name="T18" fmla="*/ 46 w 339"/>
                <a:gd name="T19" fmla="*/ 23 h 155"/>
                <a:gd name="T20" fmla="*/ 41 w 339"/>
                <a:gd name="T21" fmla="*/ 26 h 155"/>
                <a:gd name="T22" fmla="*/ 35 w 339"/>
                <a:gd name="T23" fmla="*/ 27 h 155"/>
                <a:gd name="T24" fmla="*/ 29 w 339"/>
                <a:gd name="T25" fmla="*/ 29 h 155"/>
                <a:gd name="T26" fmla="*/ 23 w 339"/>
                <a:gd name="T27" fmla="*/ 31 h 155"/>
                <a:gd name="T28" fmla="*/ 17 w 339"/>
                <a:gd name="T29" fmla="*/ 31 h 155"/>
                <a:gd name="T30" fmla="*/ 12 w 339"/>
                <a:gd name="T31" fmla="*/ 32 h 155"/>
                <a:gd name="T32" fmla="*/ 6 w 339"/>
                <a:gd name="T33" fmla="*/ 33 h 155"/>
                <a:gd name="T34" fmla="*/ 0 w 339"/>
                <a:gd name="T35" fmla="*/ 33 h 155"/>
                <a:gd name="T36" fmla="*/ 0 w 339"/>
                <a:gd name="T37" fmla="*/ 46 h 155"/>
                <a:gd name="T38" fmla="*/ 7 w 339"/>
                <a:gd name="T39" fmla="*/ 46 h 155"/>
                <a:gd name="T40" fmla="*/ 13 w 339"/>
                <a:gd name="T41" fmla="*/ 45 h 155"/>
                <a:gd name="T42" fmla="*/ 20 w 339"/>
                <a:gd name="T43" fmla="*/ 45 h 155"/>
                <a:gd name="T44" fmla="*/ 26 w 339"/>
                <a:gd name="T45" fmla="*/ 44 h 155"/>
                <a:gd name="T46" fmla="*/ 32 w 339"/>
                <a:gd name="T47" fmla="*/ 42 h 155"/>
                <a:gd name="T48" fmla="*/ 38 w 339"/>
                <a:gd name="T49" fmla="*/ 40 h 155"/>
                <a:gd name="T50" fmla="*/ 45 w 339"/>
                <a:gd name="T51" fmla="*/ 38 h 155"/>
                <a:gd name="T52" fmla="*/ 51 w 339"/>
                <a:gd name="T53" fmla="*/ 36 h 155"/>
                <a:gd name="T54" fmla="*/ 58 w 339"/>
                <a:gd name="T55" fmla="*/ 33 h 155"/>
                <a:gd name="T56" fmla="*/ 63 w 339"/>
                <a:gd name="T57" fmla="*/ 31 h 155"/>
                <a:gd name="T58" fmla="*/ 69 w 339"/>
                <a:gd name="T59" fmla="*/ 28 h 155"/>
                <a:gd name="T60" fmla="*/ 76 w 339"/>
                <a:gd name="T61" fmla="*/ 24 h 155"/>
                <a:gd name="T62" fmla="*/ 83 w 339"/>
                <a:gd name="T63" fmla="*/ 21 h 155"/>
                <a:gd name="T64" fmla="*/ 89 w 339"/>
                <a:gd name="T65" fmla="*/ 18 h 155"/>
                <a:gd name="T66" fmla="*/ 95 w 339"/>
                <a:gd name="T67" fmla="*/ 15 h 155"/>
                <a:gd name="T68" fmla="*/ 102 w 339"/>
                <a:gd name="T69" fmla="*/ 12 h 155"/>
                <a:gd name="T70" fmla="*/ 92 w 339"/>
                <a:gd name="T71" fmla="*/ 8 h 155"/>
                <a:gd name="T72" fmla="*/ 105 w 339"/>
                <a:gd name="T73" fmla="*/ 4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155"/>
                <a:gd name="T113" fmla="*/ 339 w 339"/>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155">
                  <a:moveTo>
                    <a:pt x="339" y="13"/>
                  </a:moveTo>
                  <a:lnTo>
                    <a:pt x="308" y="0"/>
                  </a:lnTo>
                  <a:lnTo>
                    <a:pt x="287" y="11"/>
                  </a:lnTo>
                  <a:lnTo>
                    <a:pt x="266" y="23"/>
                  </a:lnTo>
                  <a:lnTo>
                    <a:pt x="246" y="33"/>
                  </a:lnTo>
                  <a:lnTo>
                    <a:pt x="226" y="44"/>
                  </a:lnTo>
                  <a:lnTo>
                    <a:pt x="206" y="53"/>
                  </a:lnTo>
                  <a:lnTo>
                    <a:pt x="187" y="62"/>
                  </a:lnTo>
                  <a:lnTo>
                    <a:pt x="167" y="71"/>
                  </a:lnTo>
                  <a:lnTo>
                    <a:pt x="149" y="79"/>
                  </a:lnTo>
                  <a:lnTo>
                    <a:pt x="131" y="87"/>
                  </a:lnTo>
                  <a:lnTo>
                    <a:pt x="112" y="92"/>
                  </a:lnTo>
                  <a:lnTo>
                    <a:pt x="93" y="97"/>
                  </a:lnTo>
                  <a:lnTo>
                    <a:pt x="75" y="103"/>
                  </a:lnTo>
                  <a:lnTo>
                    <a:pt x="56" y="106"/>
                  </a:lnTo>
                  <a:lnTo>
                    <a:pt x="38" y="109"/>
                  </a:lnTo>
                  <a:lnTo>
                    <a:pt x="19" y="111"/>
                  </a:lnTo>
                  <a:lnTo>
                    <a:pt x="0" y="111"/>
                  </a:lnTo>
                  <a:lnTo>
                    <a:pt x="0" y="155"/>
                  </a:lnTo>
                  <a:lnTo>
                    <a:pt x="21" y="155"/>
                  </a:lnTo>
                  <a:lnTo>
                    <a:pt x="43" y="152"/>
                  </a:lnTo>
                  <a:lnTo>
                    <a:pt x="63" y="150"/>
                  </a:lnTo>
                  <a:lnTo>
                    <a:pt x="84" y="147"/>
                  </a:lnTo>
                  <a:lnTo>
                    <a:pt x="104" y="141"/>
                  </a:lnTo>
                  <a:lnTo>
                    <a:pt x="124" y="135"/>
                  </a:lnTo>
                  <a:lnTo>
                    <a:pt x="144" y="128"/>
                  </a:lnTo>
                  <a:lnTo>
                    <a:pt x="165" y="120"/>
                  </a:lnTo>
                  <a:lnTo>
                    <a:pt x="186" y="112"/>
                  </a:lnTo>
                  <a:lnTo>
                    <a:pt x="205" y="103"/>
                  </a:lnTo>
                  <a:lnTo>
                    <a:pt x="224" y="94"/>
                  </a:lnTo>
                  <a:lnTo>
                    <a:pt x="246" y="82"/>
                  </a:lnTo>
                  <a:lnTo>
                    <a:pt x="267" y="72"/>
                  </a:lnTo>
                  <a:lnTo>
                    <a:pt x="286" y="62"/>
                  </a:lnTo>
                  <a:lnTo>
                    <a:pt x="308" y="50"/>
                  </a:lnTo>
                  <a:lnTo>
                    <a:pt x="329" y="39"/>
                  </a:lnTo>
                  <a:lnTo>
                    <a:pt x="298" y="26"/>
                  </a:lnTo>
                  <a:lnTo>
                    <a:pt x="339" y="13"/>
                  </a:lnTo>
                  <a:close/>
                </a:path>
              </a:pathLst>
            </a:custGeom>
            <a:solidFill>
              <a:srgbClr val="000000"/>
            </a:solidFill>
            <a:ln w="9525">
              <a:noFill/>
              <a:round/>
              <a:headEnd/>
              <a:tailEnd/>
            </a:ln>
          </p:spPr>
          <p:txBody>
            <a:bodyPr wrap="none" anchor="ctr"/>
            <a:lstStyle/>
            <a:p>
              <a:endParaRPr lang="pt-BR"/>
            </a:p>
          </p:txBody>
        </p:sp>
        <p:sp>
          <p:nvSpPr>
            <p:cNvPr id="91" name="Freeform 93"/>
            <p:cNvSpPr>
              <a:spLocks noChangeArrowheads="1"/>
            </p:cNvSpPr>
            <p:nvPr/>
          </p:nvSpPr>
          <p:spPr bwMode="auto">
            <a:xfrm>
              <a:off x="4952" y="2865"/>
              <a:ext cx="90" cy="148"/>
            </a:xfrm>
            <a:custGeom>
              <a:avLst/>
              <a:gdLst>
                <a:gd name="T0" fmla="*/ 90 w 285"/>
                <a:gd name="T1" fmla="*/ 148 h 496"/>
                <a:gd name="T2" fmla="*/ 90 w 285"/>
                <a:gd name="T3" fmla="*/ 139 h 496"/>
                <a:gd name="T4" fmla="*/ 83 w 285"/>
                <a:gd name="T5" fmla="*/ 132 h 496"/>
                <a:gd name="T6" fmla="*/ 77 w 285"/>
                <a:gd name="T7" fmla="*/ 124 h 496"/>
                <a:gd name="T8" fmla="*/ 71 w 285"/>
                <a:gd name="T9" fmla="*/ 116 h 496"/>
                <a:gd name="T10" fmla="*/ 65 w 285"/>
                <a:gd name="T11" fmla="*/ 108 h 496"/>
                <a:gd name="T12" fmla="*/ 60 w 285"/>
                <a:gd name="T13" fmla="*/ 99 h 496"/>
                <a:gd name="T14" fmla="*/ 54 w 285"/>
                <a:gd name="T15" fmla="*/ 90 h 496"/>
                <a:gd name="T16" fmla="*/ 49 w 285"/>
                <a:gd name="T17" fmla="*/ 81 h 496"/>
                <a:gd name="T18" fmla="*/ 44 w 285"/>
                <a:gd name="T19" fmla="*/ 72 h 496"/>
                <a:gd name="T20" fmla="*/ 40 w 285"/>
                <a:gd name="T21" fmla="*/ 63 h 496"/>
                <a:gd name="T22" fmla="*/ 35 w 285"/>
                <a:gd name="T23" fmla="*/ 54 h 496"/>
                <a:gd name="T24" fmla="*/ 31 w 285"/>
                <a:gd name="T25" fmla="*/ 45 h 496"/>
                <a:gd name="T26" fmla="*/ 27 w 285"/>
                <a:gd name="T27" fmla="*/ 36 h 496"/>
                <a:gd name="T28" fmla="*/ 23 w 285"/>
                <a:gd name="T29" fmla="*/ 26 h 496"/>
                <a:gd name="T30" fmla="*/ 19 w 285"/>
                <a:gd name="T31" fmla="*/ 17 h 496"/>
                <a:gd name="T32" fmla="*/ 16 w 285"/>
                <a:gd name="T33" fmla="*/ 9 h 496"/>
                <a:gd name="T34" fmla="*/ 13 w 285"/>
                <a:gd name="T35" fmla="*/ 0 h 496"/>
                <a:gd name="T36" fmla="*/ 0 w 285"/>
                <a:gd name="T37" fmla="*/ 4 h 496"/>
                <a:gd name="T38" fmla="*/ 3 w 285"/>
                <a:gd name="T39" fmla="*/ 13 h 496"/>
                <a:gd name="T40" fmla="*/ 6 w 285"/>
                <a:gd name="T41" fmla="*/ 22 h 496"/>
                <a:gd name="T42" fmla="*/ 10 w 285"/>
                <a:gd name="T43" fmla="*/ 31 h 496"/>
                <a:gd name="T44" fmla="*/ 14 w 285"/>
                <a:gd name="T45" fmla="*/ 40 h 496"/>
                <a:gd name="T46" fmla="*/ 18 w 285"/>
                <a:gd name="T47" fmla="*/ 50 h 496"/>
                <a:gd name="T48" fmla="*/ 22 w 285"/>
                <a:gd name="T49" fmla="*/ 59 h 496"/>
                <a:gd name="T50" fmla="*/ 27 w 285"/>
                <a:gd name="T51" fmla="*/ 69 h 496"/>
                <a:gd name="T52" fmla="*/ 32 w 285"/>
                <a:gd name="T53" fmla="*/ 78 h 496"/>
                <a:gd name="T54" fmla="*/ 37 w 285"/>
                <a:gd name="T55" fmla="*/ 87 h 496"/>
                <a:gd name="T56" fmla="*/ 42 w 285"/>
                <a:gd name="T57" fmla="*/ 96 h 496"/>
                <a:gd name="T58" fmla="*/ 48 w 285"/>
                <a:gd name="T59" fmla="*/ 106 h 496"/>
                <a:gd name="T60" fmla="*/ 54 w 285"/>
                <a:gd name="T61" fmla="*/ 115 h 496"/>
                <a:gd name="T62" fmla="*/ 59 w 285"/>
                <a:gd name="T63" fmla="*/ 124 h 496"/>
                <a:gd name="T64" fmla="*/ 66 w 285"/>
                <a:gd name="T65" fmla="*/ 132 h 496"/>
                <a:gd name="T66" fmla="*/ 73 w 285"/>
                <a:gd name="T67" fmla="*/ 140 h 496"/>
                <a:gd name="T68" fmla="*/ 79 w 285"/>
                <a:gd name="T69" fmla="*/ 148 h 496"/>
                <a:gd name="T70" fmla="*/ 79 w 285"/>
                <a:gd name="T71" fmla="*/ 140 h 496"/>
                <a:gd name="T72" fmla="*/ 90 w 285"/>
                <a:gd name="T73" fmla="*/ 148 h 4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496"/>
                <a:gd name="T113" fmla="*/ 285 w 285"/>
                <a:gd name="T114" fmla="*/ 496 h 4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496">
                  <a:moveTo>
                    <a:pt x="285" y="495"/>
                  </a:moveTo>
                  <a:lnTo>
                    <a:pt x="285" y="467"/>
                  </a:lnTo>
                  <a:lnTo>
                    <a:pt x="264" y="443"/>
                  </a:lnTo>
                  <a:lnTo>
                    <a:pt x="244" y="416"/>
                  </a:lnTo>
                  <a:lnTo>
                    <a:pt x="225" y="389"/>
                  </a:lnTo>
                  <a:lnTo>
                    <a:pt x="207" y="361"/>
                  </a:lnTo>
                  <a:lnTo>
                    <a:pt x="190" y="332"/>
                  </a:lnTo>
                  <a:lnTo>
                    <a:pt x="172" y="303"/>
                  </a:lnTo>
                  <a:lnTo>
                    <a:pt x="156" y="272"/>
                  </a:lnTo>
                  <a:lnTo>
                    <a:pt x="140" y="241"/>
                  </a:lnTo>
                  <a:lnTo>
                    <a:pt x="127" y="211"/>
                  </a:lnTo>
                  <a:lnTo>
                    <a:pt x="112" y="180"/>
                  </a:lnTo>
                  <a:lnTo>
                    <a:pt x="98" y="151"/>
                  </a:lnTo>
                  <a:lnTo>
                    <a:pt x="85" y="119"/>
                  </a:lnTo>
                  <a:lnTo>
                    <a:pt x="73" y="88"/>
                  </a:lnTo>
                  <a:lnTo>
                    <a:pt x="61" y="58"/>
                  </a:lnTo>
                  <a:lnTo>
                    <a:pt x="51" y="29"/>
                  </a:lnTo>
                  <a:lnTo>
                    <a:pt x="41" y="0"/>
                  </a:lnTo>
                  <a:lnTo>
                    <a:pt x="0" y="13"/>
                  </a:lnTo>
                  <a:lnTo>
                    <a:pt x="10" y="43"/>
                  </a:lnTo>
                  <a:lnTo>
                    <a:pt x="20" y="74"/>
                  </a:lnTo>
                  <a:lnTo>
                    <a:pt x="32" y="104"/>
                  </a:lnTo>
                  <a:lnTo>
                    <a:pt x="44" y="135"/>
                  </a:lnTo>
                  <a:lnTo>
                    <a:pt x="57" y="167"/>
                  </a:lnTo>
                  <a:lnTo>
                    <a:pt x="71" y="199"/>
                  </a:lnTo>
                  <a:lnTo>
                    <a:pt x="85" y="230"/>
                  </a:lnTo>
                  <a:lnTo>
                    <a:pt x="101" y="262"/>
                  </a:lnTo>
                  <a:lnTo>
                    <a:pt x="117" y="293"/>
                  </a:lnTo>
                  <a:lnTo>
                    <a:pt x="134" y="323"/>
                  </a:lnTo>
                  <a:lnTo>
                    <a:pt x="151" y="354"/>
                  </a:lnTo>
                  <a:lnTo>
                    <a:pt x="170" y="384"/>
                  </a:lnTo>
                  <a:lnTo>
                    <a:pt x="188" y="414"/>
                  </a:lnTo>
                  <a:lnTo>
                    <a:pt x="208" y="441"/>
                  </a:lnTo>
                  <a:lnTo>
                    <a:pt x="230" y="470"/>
                  </a:lnTo>
                  <a:lnTo>
                    <a:pt x="250" y="496"/>
                  </a:lnTo>
                  <a:lnTo>
                    <a:pt x="250" y="468"/>
                  </a:lnTo>
                  <a:lnTo>
                    <a:pt x="285" y="495"/>
                  </a:lnTo>
                  <a:close/>
                </a:path>
              </a:pathLst>
            </a:custGeom>
            <a:solidFill>
              <a:srgbClr val="000000"/>
            </a:solidFill>
            <a:ln w="9525">
              <a:noFill/>
              <a:round/>
              <a:headEnd/>
              <a:tailEnd/>
            </a:ln>
          </p:spPr>
          <p:txBody>
            <a:bodyPr wrap="none" anchor="ctr"/>
            <a:lstStyle/>
            <a:p>
              <a:endParaRPr lang="pt-BR"/>
            </a:p>
          </p:txBody>
        </p:sp>
        <p:sp>
          <p:nvSpPr>
            <p:cNvPr id="92" name="Freeform 94"/>
            <p:cNvSpPr>
              <a:spLocks noChangeArrowheads="1"/>
            </p:cNvSpPr>
            <p:nvPr/>
          </p:nvSpPr>
          <p:spPr bwMode="auto">
            <a:xfrm>
              <a:off x="4930" y="3004"/>
              <a:ext cx="112" cy="124"/>
            </a:xfrm>
            <a:custGeom>
              <a:avLst/>
              <a:gdLst>
                <a:gd name="T0" fmla="*/ 6 w 355"/>
                <a:gd name="T1" fmla="*/ 124 h 417"/>
                <a:gd name="T2" fmla="*/ 11 w 355"/>
                <a:gd name="T3" fmla="*/ 121 h 417"/>
                <a:gd name="T4" fmla="*/ 17 w 355"/>
                <a:gd name="T5" fmla="*/ 114 h 417"/>
                <a:gd name="T6" fmla="*/ 22 w 355"/>
                <a:gd name="T7" fmla="*/ 107 h 417"/>
                <a:gd name="T8" fmla="*/ 28 w 355"/>
                <a:gd name="T9" fmla="*/ 100 h 417"/>
                <a:gd name="T10" fmla="*/ 35 w 355"/>
                <a:gd name="T11" fmla="*/ 92 h 417"/>
                <a:gd name="T12" fmla="*/ 41 w 355"/>
                <a:gd name="T13" fmla="*/ 85 h 417"/>
                <a:gd name="T14" fmla="*/ 47 w 355"/>
                <a:gd name="T15" fmla="*/ 78 h 417"/>
                <a:gd name="T16" fmla="*/ 53 w 355"/>
                <a:gd name="T17" fmla="*/ 71 h 417"/>
                <a:gd name="T18" fmla="*/ 60 w 355"/>
                <a:gd name="T19" fmla="*/ 65 h 417"/>
                <a:gd name="T20" fmla="*/ 66 w 355"/>
                <a:gd name="T21" fmla="*/ 57 h 417"/>
                <a:gd name="T22" fmla="*/ 73 w 355"/>
                <a:gd name="T23" fmla="*/ 51 h 417"/>
                <a:gd name="T24" fmla="*/ 79 w 355"/>
                <a:gd name="T25" fmla="*/ 43 h 417"/>
                <a:gd name="T26" fmla="*/ 86 w 355"/>
                <a:gd name="T27" fmla="*/ 37 h 417"/>
                <a:gd name="T28" fmla="*/ 93 w 355"/>
                <a:gd name="T29" fmla="*/ 29 h 417"/>
                <a:gd name="T30" fmla="*/ 99 w 355"/>
                <a:gd name="T31" fmla="*/ 22 h 417"/>
                <a:gd name="T32" fmla="*/ 105 w 355"/>
                <a:gd name="T33" fmla="*/ 15 h 417"/>
                <a:gd name="T34" fmla="*/ 112 w 355"/>
                <a:gd name="T35" fmla="*/ 8 h 417"/>
                <a:gd name="T36" fmla="*/ 101 w 355"/>
                <a:gd name="T37" fmla="*/ 0 h 417"/>
                <a:gd name="T38" fmla="*/ 95 w 355"/>
                <a:gd name="T39" fmla="*/ 7 h 417"/>
                <a:gd name="T40" fmla="*/ 88 w 355"/>
                <a:gd name="T41" fmla="*/ 13 h 417"/>
                <a:gd name="T42" fmla="*/ 82 w 355"/>
                <a:gd name="T43" fmla="*/ 21 h 417"/>
                <a:gd name="T44" fmla="*/ 76 w 355"/>
                <a:gd name="T45" fmla="*/ 28 h 417"/>
                <a:gd name="T46" fmla="*/ 69 w 355"/>
                <a:gd name="T47" fmla="*/ 34 h 417"/>
                <a:gd name="T48" fmla="*/ 62 w 355"/>
                <a:gd name="T49" fmla="*/ 42 h 417"/>
                <a:gd name="T50" fmla="*/ 56 w 355"/>
                <a:gd name="T51" fmla="*/ 48 h 417"/>
                <a:gd name="T52" fmla="*/ 49 w 355"/>
                <a:gd name="T53" fmla="*/ 56 h 417"/>
                <a:gd name="T54" fmla="*/ 43 w 355"/>
                <a:gd name="T55" fmla="*/ 62 h 417"/>
                <a:gd name="T56" fmla="*/ 36 w 355"/>
                <a:gd name="T57" fmla="*/ 70 h 417"/>
                <a:gd name="T58" fmla="*/ 30 w 355"/>
                <a:gd name="T59" fmla="*/ 77 h 417"/>
                <a:gd name="T60" fmla="*/ 24 w 355"/>
                <a:gd name="T61" fmla="*/ 84 h 417"/>
                <a:gd name="T62" fmla="*/ 18 w 355"/>
                <a:gd name="T63" fmla="*/ 92 h 417"/>
                <a:gd name="T64" fmla="*/ 11 w 355"/>
                <a:gd name="T65" fmla="*/ 99 h 417"/>
                <a:gd name="T66" fmla="*/ 5 w 355"/>
                <a:gd name="T67" fmla="*/ 106 h 417"/>
                <a:gd name="T68" fmla="*/ 0 w 355"/>
                <a:gd name="T69" fmla="*/ 114 h 417"/>
                <a:gd name="T70" fmla="*/ 5 w 355"/>
                <a:gd name="T71" fmla="*/ 111 h 417"/>
                <a:gd name="T72" fmla="*/ 6 w 355"/>
                <a:gd name="T73" fmla="*/ 124 h 4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5"/>
                <a:gd name="T112" fmla="*/ 0 h 417"/>
                <a:gd name="T113" fmla="*/ 355 w 355"/>
                <a:gd name="T114" fmla="*/ 417 h 4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5" h="417">
                  <a:moveTo>
                    <a:pt x="20" y="417"/>
                  </a:moveTo>
                  <a:lnTo>
                    <a:pt x="36" y="408"/>
                  </a:lnTo>
                  <a:lnTo>
                    <a:pt x="54" y="383"/>
                  </a:lnTo>
                  <a:lnTo>
                    <a:pt x="71" y="360"/>
                  </a:lnTo>
                  <a:lnTo>
                    <a:pt x="90" y="335"/>
                  </a:lnTo>
                  <a:lnTo>
                    <a:pt x="110" y="311"/>
                  </a:lnTo>
                  <a:lnTo>
                    <a:pt x="129" y="287"/>
                  </a:lnTo>
                  <a:lnTo>
                    <a:pt x="149" y="263"/>
                  </a:lnTo>
                  <a:lnTo>
                    <a:pt x="169" y="240"/>
                  </a:lnTo>
                  <a:lnTo>
                    <a:pt x="190" y="217"/>
                  </a:lnTo>
                  <a:lnTo>
                    <a:pt x="210" y="193"/>
                  </a:lnTo>
                  <a:lnTo>
                    <a:pt x="231" y="170"/>
                  </a:lnTo>
                  <a:lnTo>
                    <a:pt x="250" y="146"/>
                  </a:lnTo>
                  <a:lnTo>
                    <a:pt x="272" y="123"/>
                  </a:lnTo>
                  <a:lnTo>
                    <a:pt x="294" y="99"/>
                  </a:lnTo>
                  <a:lnTo>
                    <a:pt x="314" y="75"/>
                  </a:lnTo>
                  <a:lnTo>
                    <a:pt x="334" y="52"/>
                  </a:lnTo>
                  <a:lnTo>
                    <a:pt x="355" y="27"/>
                  </a:lnTo>
                  <a:lnTo>
                    <a:pt x="320" y="0"/>
                  </a:lnTo>
                  <a:lnTo>
                    <a:pt x="300" y="23"/>
                  </a:lnTo>
                  <a:lnTo>
                    <a:pt x="280" y="45"/>
                  </a:lnTo>
                  <a:lnTo>
                    <a:pt x="260" y="70"/>
                  </a:lnTo>
                  <a:lnTo>
                    <a:pt x="240" y="94"/>
                  </a:lnTo>
                  <a:lnTo>
                    <a:pt x="218" y="116"/>
                  </a:lnTo>
                  <a:lnTo>
                    <a:pt x="197" y="140"/>
                  </a:lnTo>
                  <a:lnTo>
                    <a:pt x="176" y="163"/>
                  </a:lnTo>
                  <a:lnTo>
                    <a:pt x="155" y="187"/>
                  </a:lnTo>
                  <a:lnTo>
                    <a:pt x="135" y="210"/>
                  </a:lnTo>
                  <a:lnTo>
                    <a:pt x="114" y="235"/>
                  </a:lnTo>
                  <a:lnTo>
                    <a:pt x="95" y="259"/>
                  </a:lnTo>
                  <a:lnTo>
                    <a:pt x="75" y="284"/>
                  </a:lnTo>
                  <a:lnTo>
                    <a:pt x="56" y="308"/>
                  </a:lnTo>
                  <a:lnTo>
                    <a:pt x="36" y="333"/>
                  </a:lnTo>
                  <a:lnTo>
                    <a:pt x="17" y="358"/>
                  </a:lnTo>
                  <a:lnTo>
                    <a:pt x="0" y="383"/>
                  </a:lnTo>
                  <a:lnTo>
                    <a:pt x="16" y="374"/>
                  </a:lnTo>
                  <a:lnTo>
                    <a:pt x="20" y="417"/>
                  </a:lnTo>
                  <a:close/>
                </a:path>
              </a:pathLst>
            </a:custGeom>
            <a:solidFill>
              <a:srgbClr val="000000"/>
            </a:solidFill>
            <a:ln w="9525">
              <a:noFill/>
              <a:round/>
              <a:headEnd/>
              <a:tailEnd/>
            </a:ln>
          </p:spPr>
          <p:txBody>
            <a:bodyPr wrap="none" anchor="ctr"/>
            <a:lstStyle/>
            <a:p>
              <a:endParaRPr lang="pt-BR"/>
            </a:p>
          </p:txBody>
        </p:sp>
        <p:sp>
          <p:nvSpPr>
            <p:cNvPr id="93" name="Freeform 95"/>
            <p:cNvSpPr>
              <a:spLocks noChangeArrowheads="1"/>
            </p:cNvSpPr>
            <p:nvPr/>
          </p:nvSpPr>
          <p:spPr bwMode="auto">
            <a:xfrm>
              <a:off x="4833" y="3077"/>
              <a:ext cx="105" cy="52"/>
            </a:xfrm>
            <a:custGeom>
              <a:avLst/>
              <a:gdLst>
                <a:gd name="T0" fmla="*/ 0 w 334"/>
                <a:gd name="T1" fmla="*/ 10 h 175"/>
                <a:gd name="T2" fmla="*/ 0 w 334"/>
                <a:gd name="T3" fmla="*/ 10 h 175"/>
                <a:gd name="T4" fmla="*/ 5 w 334"/>
                <a:gd name="T5" fmla="*/ 13 h 175"/>
                <a:gd name="T6" fmla="*/ 10 w 334"/>
                <a:gd name="T7" fmla="*/ 18 h 175"/>
                <a:gd name="T8" fmla="*/ 16 w 334"/>
                <a:gd name="T9" fmla="*/ 21 h 175"/>
                <a:gd name="T10" fmla="*/ 21 w 334"/>
                <a:gd name="T11" fmla="*/ 25 h 175"/>
                <a:gd name="T12" fmla="*/ 27 w 334"/>
                <a:gd name="T13" fmla="*/ 29 h 175"/>
                <a:gd name="T14" fmla="*/ 34 w 334"/>
                <a:gd name="T15" fmla="*/ 32 h 175"/>
                <a:gd name="T16" fmla="*/ 41 w 334"/>
                <a:gd name="T17" fmla="*/ 36 h 175"/>
                <a:gd name="T18" fmla="*/ 47 w 334"/>
                <a:gd name="T19" fmla="*/ 39 h 175"/>
                <a:gd name="T20" fmla="*/ 54 w 334"/>
                <a:gd name="T21" fmla="*/ 42 h 175"/>
                <a:gd name="T22" fmla="*/ 61 w 334"/>
                <a:gd name="T23" fmla="*/ 45 h 175"/>
                <a:gd name="T24" fmla="*/ 68 w 334"/>
                <a:gd name="T25" fmla="*/ 47 h 175"/>
                <a:gd name="T26" fmla="*/ 76 w 334"/>
                <a:gd name="T27" fmla="*/ 49 h 175"/>
                <a:gd name="T28" fmla="*/ 82 w 334"/>
                <a:gd name="T29" fmla="*/ 50 h 175"/>
                <a:gd name="T30" fmla="*/ 90 w 334"/>
                <a:gd name="T31" fmla="*/ 51 h 175"/>
                <a:gd name="T32" fmla="*/ 97 w 334"/>
                <a:gd name="T33" fmla="*/ 52 h 175"/>
                <a:gd name="T34" fmla="*/ 105 w 334"/>
                <a:gd name="T35" fmla="*/ 51 h 175"/>
                <a:gd name="T36" fmla="*/ 104 w 334"/>
                <a:gd name="T37" fmla="*/ 38 h 175"/>
                <a:gd name="T38" fmla="*/ 97 w 334"/>
                <a:gd name="T39" fmla="*/ 38 h 175"/>
                <a:gd name="T40" fmla="*/ 91 w 334"/>
                <a:gd name="T41" fmla="*/ 38 h 175"/>
                <a:gd name="T42" fmla="*/ 86 w 334"/>
                <a:gd name="T43" fmla="*/ 37 h 175"/>
                <a:gd name="T44" fmla="*/ 79 w 334"/>
                <a:gd name="T45" fmla="*/ 36 h 175"/>
                <a:gd name="T46" fmla="*/ 72 w 334"/>
                <a:gd name="T47" fmla="*/ 34 h 175"/>
                <a:gd name="T48" fmla="*/ 66 w 334"/>
                <a:gd name="T49" fmla="*/ 32 h 175"/>
                <a:gd name="T50" fmla="*/ 59 w 334"/>
                <a:gd name="T51" fmla="*/ 30 h 175"/>
                <a:gd name="T52" fmla="*/ 53 w 334"/>
                <a:gd name="T53" fmla="*/ 27 h 175"/>
                <a:gd name="T54" fmla="*/ 47 w 334"/>
                <a:gd name="T55" fmla="*/ 24 h 175"/>
                <a:gd name="T56" fmla="*/ 41 w 334"/>
                <a:gd name="T57" fmla="*/ 21 h 175"/>
                <a:gd name="T58" fmla="*/ 35 w 334"/>
                <a:gd name="T59" fmla="*/ 18 h 175"/>
                <a:gd name="T60" fmla="*/ 29 w 334"/>
                <a:gd name="T61" fmla="*/ 14 h 175"/>
                <a:gd name="T62" fmla="*/ 24 w 334"/>
                <a:gd name="T63" fmla="*/ 10 h 175"/>
                <a:gd name="T64" fmla="*/ 19 w 334"/>
                <a:gd name="T65" fmla="*/ 7 h 175"/>
                <a:gd name="T66" fmla="*/ 14 w 334"/>
                <a:gd name="T67" fmla="*/ 3 h 175"/>
                <a:gd name="T68" fmla="*/ 9 w 334"/>
                <a:gd name="T69" fmla="*/ 0 h 175"/>
                <a:gd name="T70" fmla="*/ 9 w 334"/>
                <a:gd name="T71" fmla="*/ 0 h 175"/>
                <a:gd name="T72" fmla="*/ 0 w 334"/>
                <a:gd name="T73" fmla="*/ 10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4"/>
                <a:gd name="T112" fmla="*/ 0 h 175"/>
                <a:gd name="T113" fmla="*/ 334 w 334"/>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4" h="175">
                  <a:moveTo>
                    <a:pt x="0" y="34"/>
                  </a:moveTo>
                  <a:lnTo>
                    <a:pt x="0" y="34"/>
                  </a:lnTo>
                  <a:lnTo>
                    <a:pt x="15" y="45"/>
                  </a:lnTo>
                  <a:lnTo>
                    <a:pt x="31" y="59"/>
                  </a:lnTo>
                  <a:lnTo>
                    <a:pt x="50" y="72"/>
                  </a:lnTo>
                  <a:lnTo>
                    <a:pt x="68" y="84"/>
                  </a:lnTo>
                  <a:lnTo>
                    <a:pt x="87" y="96"/>
                  </a:lnTo>
                  <a:lnTo>
                    <a:pt x="107" y="109"/>
                  </a:lnTo>
                  <a:lnTo>
                    <a:pt x="129" y="120"/>
                  </a:lnTo>
                  <a:lnTo>
                    <a:pt x="149" y="130"/>
                  </a:lnTo>
                  <a:lnTo>
                    <a:pt x="171" y="142"/>
                  </a:lnTo>
                  <a:lnTo>
                    <a:pt x="194" y="150"/>
                  </a:lnTo>
                  <a:lnTo>
                    <a:pt x="217" y="159"/>
                  </a:lnTo>
                  <a:lnTo>
                    <a:pt x="241" y="164"/>
                  </a:lnTo>
                  <a:lnTo>
                    <a:pt x="262" y="169"/>
                  </a:lnTo>
                  <a:lnTo>
                    <a:pt x="286" y="172"/>
                  </a:lnTo>
                  <a:lnTo>
                    <a:pt x="310" y="175"/>
                  </a:lnTo>
                  <a:lnTo>
                    <a:pt x="334" y="172"/>
                  </a:lnTo>
                  <a:lnTo>
                    <a:pt x="330" y="129"/>
                  </a:lnTo>
                  <a:lnTo>
                    <a:pt x="310" y="129"/>
                  </a:lnTo>
                  <a:lnTo>
                    <a:pt x="291" y="129"/>
                  </a:lnTo>
                  <a:lnTo>
                    <a:pt x="272" y="125"/>
                  </a:lnTo>
                  <a:lnTo>
                    <a:pt x="250" y="121"/>
                  </a:lnTo>
                  <a:lnTo>
                    <a:pt x="230" y="115"/>
                  </a:lnTo>
                  <a:lnTo>
                    <a:pt x="210" y="108"/>
                  </a:lnTo>
                  <a:lnTo>
                    <a:pt x="189" y="100"/>
                  </a:lnTo>
                  <a:lnTo>
                    <a:pt x="170" y="91"/>
                  </a:lnTo>
                  <a:lnTo>
                    <a:pt x="149" y="81"/>
                  </a:lnTo>
                  <a:lnTo>
                    <a:pt x="130" y="71"/>
                  </a:lnTo>
                  <a:lnTo>
                    <a:pt x="110" y="59"/>
                  </a:lnTo>
                  <a:lnTo>
                    <a:pt x="93" y="48"/>
                  </a:lnTo>
                  <a:lnTo>
                    <a:pt x="75" y="35"/>
                  </a:lnTo>
                  <a:lnTo>
                    <a:pt x="59" y="22"/>
                  </a:lnTo>
                  <a:lnTo>
                    <a:pt x="43" y="11"/>
                  </a:lnTo>
                  <a:lnTo>
                    <a:pt x="28" y="0"/>
                  </a:lnTo>
                  <a:lnTo>
                    <a:pt x="0" y="34"/>
                  </a:lnTo>
                  <a:close/>
                </a:path>
              </a:pathLst>
            </a:custGeom>
            <a:solidFill>
              <a:srgbClr val="000000"/>
            </a:solidFill>
            <a:ln w="9525">
              <a:noFill/>
              <a:round/>
              <a:headEnd/>
              <a:tailEnd/>
            </a:ln>
          </p:spPr>
          <p:txBody>
            <a:bodyPr wrap="none" anchor="ctr"/>
            <a:lstStyle/>
            <a:p>
              <a:endParaRPr lang="pt-BR"/>
            </a:p>
          </p:txBody>
        </p:sp>
        <p:sp>
          <p:nvSpPr>
            <p:cNvPr id="94" name="Freeform 96"/>
            <p:cNvSpPr>
              <a:spLocks noChangeArrowheads="1"/>
            </p:cNvSpPr>
            <p:nvPr/>
          </p:nvSpPr>
          <p:spPr bwMode="auto">
            <a:xfrm>
              <a:off x="4767" y="2987"/>
              <a:ext cx="75" cy="100"/>
            </a:xfrm>
            <a:custGeom>
              <a:avLst/>
              <a:gdLst>
                <a:gd name="T0" fmla="*/ 0 w 240"/>
                <a:gd name="T1" fmla="*/ 5 h 335"/>
                <a:gd name="T2" fmla="*/ 0 w 240"/>
                <a:gd name="T3" fmla="*/ 5 h 335"/>
                <a:gd name="T4" fmla="*/ 3 w 240"/>
                <a:gd name="T5" fmla="*/ 12 h 335"/>
                <a:gd name="T6" fmla="*/ 6 w 240"/>
                <a:gd name="T7" fmla="*/ 19 h 335"/>
                <a:gd name="T8" fmla="*/ 9 w 240"/>
                <a:gd name="T9" fmla="*/ 26 h 335"/>
                <a:gd name="T10" fmla="*/ 12 w 240"/>
                <a:gd name="T11" fmla="*/ 32 h 335"/>
                <a:gd name="T12" fmla="*/ 15 w 240"/>
                <a:gd name="T13" fmla="*/ 39 h 335"/>
                <a:gd name="T14" fmla="*/ 18 w 240"/>
                <a:gd name="T15" fmla="*/ 45 h 335"/>
                <a:gd name="T16" fmla="*/ 22 w 240"/>
                <a:gd name="T17" fmla="*/ 51 h 335"/>
                <a:gd name="T18" fmla="*/ 26 w 240"/>
                <a:gd name="T19" fmla="*/ 57 h 335"/>
                <a:gd name="T20" fmla="*/ 30 w 240"/>
                <a:gd name="T21" fmla="*/ 62 h 335"/>
                <a:gd name="T22" fmla="*/ 34 w 240"/>
                <a:gd name="T23" fmla="*/ 68 h 335"/>
                <a:gd name="T24" fmla="*/ 38 w 240"/>
                <a:gd name="T25" fmla="*/ 74 h 335"/>
                <a:gd name="T26" fmla="*/ 43 w 240"/>
                <a:gd name="T27" fmla="*/ 79 h 335"/>
                <a:gd name="T28" fmla="*/ 48 w 240"/>
                <a:gd name="T29" fmla="*/ 84 h 335"/>
                <a:gd name="T30" fmla="*/ 54 w 240"/>
                <a:gd name="T31" fmla="*/ 90 h 335"/>
                <a:gd name="T32" fmla="*/ 60 w 240"/>
                <a:gd name="T33" fmla="*/ 95 h 335"/>
                <a:gd name="T34" fmla="*/ 66 w 240"/>
                <a:gd name="T35" fmla="*/ 100 h 335"/>
                <a:gd name="T36" fmla="*/ 75 w 240"/>
                <a:gd name="T37" fmla="*/ 90 h 335"/>
                <a:gd name="T38" fmla="*/ 69 w 240"/>
                <a:gd name="T39" fmla="*/ 84 h 335"/>
                <a:gd name="T40" fmla="*/ 63 w 240"/>
                <a:gd name="T41" fmla="*/ 80 h 335"/>
                <a:gd name="T42" fmla="*/ 58 w 240"/>
                <a:gd name="T43" fmla="*/ 76 h 335"/>
                <a:gd name="T44" fmla="*/ 53 w 240"/>
                <a:gd name="T45" fmla="*/ 70 h 335"/>
                <a:gd name="T46" fmla="*/ 49 w 240"/>
                <a:gd name="T47" fmla="*/ 65 h 335"/>
                <a:gd name="T48" fmla="*/ 45 w 240"/>
                <a:gd name="T49" fmla="*/ 60 h 335"/>
                <a:gd name="T50" fmla="*/ 41 w 240"/>
                <a:gd name="T51" fmla="*/ 55 h 335"/>
                <a:gd name="T52" fmla="*/ 38 w 240"/>
                <a:gd name="T53" fmla="*/ 50 h 335"/>
                <a:gd name="T54" fmla="*/ 34 w 240"/>
                <a:gd name="T55" fmla="*/ 44 h 335"/>
                <a:gd name="T56" fmla="*/ 31 w 240"/>
                <a:gd name="T57" fmla="*/ 39 h 335"/>
                <a:gd name="T58" fmla="*/ 28 w 240"/>
                <a:gd name="T59" fmla="*/ 33 h 335"/>
                <a:gd name="T60" fmla="*/ 25 w 240"/>
                <a:gd name="T61" fmla="*/ 27 h 335"/>
                <a:gd name="T62" fmla="*/ 22 w 240"/>
                <a:gd name="T63" fmla="*/ 20 h 335"/>
                <a:gd name="T64" fmla="*/ 18 w 240"/>
                <a:gd name="T65" fmla="*/ 13 h 335"/>
                <a:gd name="T66" fmla="*/ 16 w 240"/>
                <a:gd name="T67" fmla="*/ 7 h 335"/>
                <a:gd name="T68" fmla="*/ 13 w 240"/>
                <a:gd name="T69" fmla="*/ 0 h 335"/>
                <a:gd name="T70" fmla="*/ 13 w 240"/>
                <a:gd name="T71" fmla="*/ 0 h 335"/>
                <a:gd name="T72" fmla="*/ 0 w 240"/>
                <a:gd name="T73" fmla="*/ 5 h 3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335"/>
                <a:gd name="T113" fmla="*/ 240 w 240"/>
                <a:gd name="T114" fmla="*/ 335 h 3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335">
                  <a:moveTo>
                    <a:pt x="0" y="16"/>
                  </a:moveTo>
                  <a:lnTo>
                    <a:pt x="0" y="16"/>
                  </a:lnTo>
                  <a:lnTo>
                    <a:pt x="9" y="40"/>
                  </a:lnTo>
                  <a:lnTo>
                    <a:pt x="18" y="64"/>
                  </a:lnTo>
                  <a:lnTo>
                    <a:pt x="28" y="87"/>
                  </a:lnTo>
                  <a:lnTo>
                    <a:pt x="37" y="107"/>
                  </a:lnTo>
                  <a:lnTo>
                    <a:pt x="49" y="130"/>
                  </a:lnTo>
                  <a:lnTo>
                    <a:pt x="59" y="150"/>
                  </a:lnTo>
                  <a:lnTo>
                    <a:pt x="71" y="170"/>
                  </a:lnTo>
                  <a:lnTo>
                    <a:pt x="83" y="190"/>
                  </a:lnTo>
                  <a:lnTo>
                    <a:pt x="96" y="209"/>
                  </a:lnTo>
                  <a:lnTo>
                    <a:pt x="108" y="227"/>
                  </a:lnTo>
                  <a:lnTo>
                    <a:pt x="123" y="247"/>
                  </a:lnTo>
                  <a:lnTo>
                    <a:pt x="139" y="265"/>
                  </a:lnTo>
                  <a:lnTo>
                    <a:pt x="155" y="282"/>
                  </a:lnTo>
                  <a:lnTo>
                    <a:pt x="174" y="301"/>
                  </a:lnTo>
                  <a:lnTo>
                    <a:pt x="192" y="318"/>
                  </a:lnTo>
                  <a:lnTo>
                    <a:pt x="212" y="335"/>
                  </a:lnTo>
                  <a:lnTo>
                    <a:pt x="240" y="301"/>
                  </a:lnTo>
                  <a:lnTo>
                    <a:pt x="222" y="283"/>
                  </a:lnTo>
                  <a:lnTo>
                    <a:pt x="203" y="269"/>
                  </a:lnTo>
                  <a:lnTo>
                    <a:pt x="187" y="253"/>
                  </a:lnTo>
                  <a:lnTo>
                    <a:pt x="171" y="235"/>
                  </a:lnTo>
                  <a:lnTo>
                    <a:pt x="158" y="219"/>
                  </a:lnTo>
                  <a:lnTo>
                    <a:pt x="145" y="202"/>
                  </a:lnTo>
                  <a:lnTo>
                    <a:pt x="132" y="184"/>
                  </a:lnTo>
                  <a:lnTo>
                    <a:pt x="120" y="167"/>
                  </a:lnTo>
                  <a:lnTo>
                    <a:pt x="109" y="147"/>
                  </a:lnTo>
                  <a:lnTo>
                    <a:pt x="98" y="129"/>
                  </a:lnTo>
                  <a:lnTo>
                    <a:pt x="88" y="109"/>
                  </a:lnTo>
                  <a:lnTo>
                    <a:pt x="79" y="89"/>
                  </a:lnTo>
                  <a:lnTo>
                    <a:pt x="69" y="68"/>
                  </a:lnTo>
                  <a:lnTo>
                    <a:pt x="59" y="45"/>
                  </a:lnTo>
                  <a:lnTo>
                    <a:pt x="50" y="24"/>
                  </a:lnTo>
                  <a:lnTo>
                    <a:pt x="41" y="0"/>
                  </a:lnTo>
                  <a:lnTo>
                    <a:pt x="0" y="16"/>
                  </a:lnTo>
                  <a:close/>
                </a:path>
              </a:pathLst>
            </a:custGeom>
            <a:solidFill>
              <a:srgbClr val="000000"/>
            </a:solidFill>
            <a:ln w="9525">
              <a:noFill/>
              <a:round/>
              <a:headEnd/>
              <a:tailEnd/>
            </a:ln>
          </p:spPr>
          <p:txBody>
            <a:bodyPr wrap="none" anchor="ctr"/>
            <a:lstStyle/>
            <a:p>
              <a:endParaRPr lang="pt-BR"/>
            </a:p>
          </p:txBody>
        </p:sp>
        <p:sp>
          <p:nvSpPr>
            <p:cNvPr id="95" name="Freeform 97"/>
            <p:cNvSpPr>
              <a:spLocks noChangeArrowheads="1"/>
            </p:cNvSpPr>
            <p:nvPr/>
          </p:nvSpPr>
          <p:spPr bwMode="auto">
            <a:xfrm>
              <a:off x="4743" y="2865"/>
              <a:ext cx="37" cy="128"/>
            </a:xfrm>
            <a:custGeom>
              <a:avLst/>
              <a:gdLst>
                <a:gd name="T0" fmla="*/ 1 w 118"/>
                <a:gd name="T1" fmla="*/ 0 h 433"/>
                <a:gd name="T2" fmla="*/ 1 w 118"/>
                <a:gd name="T3" fmla="*/ 0 h 433"/>
                <a:gd name="T4" fmla="*/ 1 w 118"/>
                <a:gd name="T5" fmla="*/ 8 h 433"/>
                <a:gd name="T6" fmla="*/ 0 w 118"/>
                <a:gd name="T7" fmla="*/ 16 h 433"/>
                <a:gd name="T8" fmla="*/ 0 w 118"/>
                <a:gd name="T9" fmla="*/ 24 h 433"/>
                <a:gd name="T10" fmla="*/ 1 w 118"/>
                <a:gd name="T11" fmla="*/ 32 h 433"/>
                <a:gd name="T12" fmla="*/ 1 w 118"/>
                <a:gd name="T13" fmla="*/ 40 h 433"/>
                <a:gd name="T14" fmla="*/ 2 w 118"/>
                <a:gd name="T15" fmla="*/ 48 h 433"/>
                <a:gd name="T16" fmla="*/ 3 w 118"/>
                <a:gd name="T17" fmla="*/ 56 h 433"/>
                <a:gd name="T18" fmla="*/ 4 w 118"/>
                <a:gd name="T19" fmla="*/ 63 h 433"/>
                <a:gd name="T20" fmla="*/ 6 w 118"/>
                <a:gd name="T21" fmla="*/ 72 h 433"/>
                <a:gd name="T22" fmla="*/ 8 w 118"/>
                <a:gd name="T23" fmla="*/ 79 h 433"/>
                <a:gd name="T24" fmla="*/ 10 w 118"/>
                <a:gd name="T25" fmla="*/ 87 h 433"/>
                <a:gd name="T26" fmla="*/ 12 w 118"/>
                <a:gd name="T27" fmla="*/ 95 h 433"/>
                <a:gd name="T28" fmla="*/ 14 w 118"/>
                <a:gd name="T29" fmla="*/ 103 h 433"/>
                <a:gd name="T30" fmla="*/ 18 w 118"/>
                <a:gd name="T31" fmla="*/ 111 h 433"/>
                <a:gd name="T32" fmla="*/ 21 w 118"/>
                <a:gd name="T33" fmla="*/ 120 h 433"/>
                <a:gd name="T34" fmla="*/ 24 w 118"/>
                <a:gd name="T35" fmla="*/ 128 h 433"/>
                <a:gd name="T36" fmla="*/ 37 w 118"/>
                <a:gd name="T37" fmla="*/ 123 h 433"/>
                <a:gd name="T38" fmla="*/ 34 w 118"/>
                <a:gd name="T39" fmla="*/ 115 h 433"/>
                <a:gd name="T40" fmla="*/ 30 w 118"/>
                <a:gd name="T41" fmla="*/ 107 h 433"/>
                <a:gd name="T42" fmla="*/ 28 w 118"/>
                <a:gd name="T43" fmla="*/ 99 h 433"/>
                <a:gd name="T44" fmla="*/ 25 w 118"/>
                <a:gd name="T45" fmla="*/ 92 h 433"/>
                <a:gd name="T46" fmla="*/ 23 w 118"/>
                <a:gd name="T47" fmla="*/ 84 h 433"/>
                <a:gd name="T48" fmla="*/ 21 w 118"/>
                <a:gd name="T49" fmla="*/ 77 h 433"/>
                <a:gd name="T50" fmla="*/ 19 w 118"/>
                <a:gd name="T51" fmla="*/ 69 h 433"/>
                <a:gd name="T52" fmla="*/ 18 w 118"/>
                <a:gd name="T53" fmla="*/ 61 h 433"/>
                <a:gd name="T54" fmla="*/ 17 w 118"/>
                <a:gd name="T55" fmla="*/ 54 h 433"/>
                <a:gd name="T56" fmla="*/ 16 w 118"/>
                <a:gd name="T57" fmla="*/ 46 h 433"/>
                <a:gd name="T58" fmla="*/ 15 w 118"/>
                <a:gd name="T59" fmla="*/ 39 h 433"/>
                <a:gd name="T60" fmla="*/ 14 w 118"/>
                <a:gd name="T61" fmla="*/ 31 h 433"/>
                <a:gd name="T62" fmla="*/ 14 w 118"/>
                <a:gd name="T63" fmla="*/ 24 h 433"/>
                <a:gd name="T64" fmla="*/ 14 w 118"/>
                <a:gd name="T65" fmla="*/ 16 h 433"/>
                <a:gd name="T66" fmla="*/ 14 w 118"/>
                <a:gd name="T67" fmla="*/ 9 h 433"/>
                <a:gd name="T68" fmla="*/ 15 w 118"/>
                <a:gd name="T69" fmla="*/ 1 h 433"/>
                <a:gd name="T70" fmla="*/ 15 w 118"/>
                <a:gd name="T71" fmla="*/ 1 h 433"/>
                <a:gd name="T72" fmla="*/ 1 w 118"/>
                <a:gd name="T73" fmla="*/ 0 h 4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433"/>
                <a:gd name="T113" fmla="*/ 118 w 118"/>
                <a:gd name="T114" fmla="*/ 433 h 4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433">
                  <a:moveTo>
                    <a:pt x="3" y="0"/>
                  </a:moveTo>
                  <a:lnTo>
                    <a:pt x="3" y="0"/>
                  </a:lnTo>
                  <a:lnTo>
                    <a:pt x="2" y="26"/>
                  </a:lnTo>
                  <a:lnTo>
                    <a:pt x="0" y="55"/>
                  </a:lnTo>
                  <a:lnTo>
                    <a:pt x="0" y="81"/>
                  </a:lnTo>
                  <a:lnTo>
                    <a:pt x="2" y="109"/>
                  </a:lnTo>
                  <a:lnTo>
                    <a:pt x="3" y="135"/>
                  </a:lnTo>
                  <a:lnTo>
                    <a:pt x="7" y="161"/>
                  </a:lnTo>
                  <a:lnTo>
                    <a:pt x="9" y="189"/>
                  </a:lnTo>
                  <a:lnTo>
                    <a:pt x="14" y="214"/>
                  </a:lnTo>
                  <a:lnTo>
                    <a:pt x="18" y="242"/>
                  </a:lnTo>
                  <a:lnTo>
                    <a:pt x="24" y="268"/>
                  </a:lnTo>
                  <a:lnTo>
                    <a:pt x="31" y="295"/>
                  </a:lnTo>
                  <a:lnTo>
                    <a:pt x="38" y="322"/>
                  </a:lnTo>
                  <a:lnTo>
                    <a:pt x="46" y="349"/>
                  </a:lnTo>
                  <a:lnTo>
                    <a:pt x="56" y="377"/>
                  </a:lnTo>
                  <a:lnTo>
                    <a:pt x="66" y="405"/>
                  </a:lnTo>
                  <a:lnTo>
                    <a:pt x="77" y="433"/>
                  </a:lnTo>
                  <a:lnTo>
                    <a:pt x="118" y="417"/>
                  </a:lnTo>
                  <a:lnTo>
                    <a:pt x="108" y="389"/>
                  </a:lnTo>
                  <a:lnTo>
                    <a:pt x="97" y="363"/>
                  </a:lnTo>
                  <a:lnTo>
                    <a:pt x="89" y="335"/>
                  </a:lnTo>
                  <a:lnTo>
                    <a:pt x="81" y="310"/>
                  </a:lnTo>
                  <a:lnTo>
                    <a:pt x="74" y="284"/>
                  </a:lnTo>
                  <a:lnTo>
                    <a:pt x="68" y="259"/>
                  </a:lnTo>
                  <a:lnTo>
                    <a:pt x="62" y="232"/>
                  </a:lnTo>
                  <a:lnTo>
                    <a:pt x="57" y="207"/>
                  </a:lnTo>
                  <a:lnTo>
                    <a:pt x="53" y="182"/>
                  </a:lnTo>
                  <a:lnTo>
                    <a:pt x="50" y="157"/>
                  </a:lnTo>
                  <a:lnTo>
                    <a:pt x="47" y="131"/>
                  </a:lnTo>
                  <a:lnTo>
                    <a:pt x="46" y="106"/>
                  </a:lnTo>
                  <a:lnTo>
                    <a:pt x="46" y="81"/>
                  </a:lnTo>
                  <a:lnTo>
                    <a:pt x="46" y="55"/>
                  </a:lnTo>
                  <a:lnTo>
                    <a:pt x="46" y="29"/>
                  </a:lnTo>
                  <a:lnTo>
                    <a:pt x="47" y="2"/>
                  </a:lnTo>
                  <a:lnTo>
                    <a:pt x="3" y="0"/>
                  </a:lnTo>
                  <a:close/>
                </a:path>
              </a:pathLst>
            </a:custGeom>
            <a:solidFill>
              <a:srgbClr val="000000"/>
            </a:solidFill>
            <a:ln w="9525">
              <a:noFill/>
              <a:round/>
              <a:headEnd/>
              <a:tailEnd/>
            </a:ln>
          </p:spPr>
          <p:txBody>
            <a:bodyPr wrap="none" anchor="ctr"/>
            <a:lstStyle/>
            <a:p>
              <a:endParaRPr lang="pt-BR"/>
            </a:p>
          </p:txBody>
        </p:sp>
        <p:sp>
          <p:nvSpPr>
            <p:cNvPr id="96" name="Freeform 98"/>
            <p:cNvSpPr>
              <a:spLocks noChangeArrowheads="1"/>
            </p:cNvSpPr>
            <p:nvPr/>
          </p:nvSpPr>
          <p:spPr bwMode="auto">
            <a:xfrm>
              <a:off x="4745" y="2787"/>
              <a:ext cx="23" cy="78"/>
            </a:xfrm>
            <a:custGeom>
              <a:avLst/>
              <a:gdLst>
                <a:gd name="T0" fmla="*/ 16 w 75"/>
                <a:gd name="T1" fmla="*/ 0 h 261"/>
                <a:gd name="T2" fmla="*/ 10 w 75"/>
                <a:gd name="T3" fmla="*/ 6 h 261"/>
                <a:gd name="T4" fmla="*/ 9 w 75"/>
                <a:gd name="T5" fmla="*/ 10 h 261"/>
                <a:gd name="T6" fmla="*/ 8 w 75"/>
                <a:gd name="T7" fmla="*/ 15 h 261"/>
                <a:gd name="T8" fmla="*/ 8 w 75"/>
                <a:gd name="T9" fmla="*/ 20 h 261"/>
                <a:gd name="T10" fmla="*/ 7 w 75"/>
                <a:gd name="T11" fmla="*/ 25 h 261"/>
                <a:gd name="T12" fmla="*/ 6 w 75"/>
                <a:gd name="T13" fmla="*/ 29 h 261"/>
                <a:gd name="T14" fmla="*/ 6 w 75"/>
                <a:gd name="T15" fmla="*/ 34 h 261"/>
                <a:gd name="T16" fmla="*/ 5 w 75"/>
                <a:gd name="T17" fmla="*/ 38 h 261"/>
                <a:gd name="T18" fmla="*/ 4 w 75"/>
                <a:gd name="T19" fmla="*/ 43 h 261"/>
                <a:gd name="T20" fmla="*/ 4 w 75"/>
                <a:gd name="T21" fmla="*/ 47 h 261"/>
                <a:gd name="T22" fmla="*/ 3 w 75"/>
                <a:gd name="T23" fmla="*/ 52 h 261"/>
                <a:gd name="T24" fmla="*/ 2 w 75"/>
                <a:gd name="T25" fmla="*/ 56 h 261"/>
                <a:gd name="T26" fmla="*/ 2 w 75"/>
                <a:gd name="T27" fmla="*/ 61 h 261"/>
                <a:gd name="T28" fmla="*/ 1 w 75"/>
                <a:gd name="T29" fmla="*/ 65 h 261"/>
                <a:gd name="T30" fmla="*/ 1 w 75"/>
                <a:gd name="T31" fmla="*/ 69 h 261"/>
                <a:gd name="T32" fmla="*/ 1 w 75"/>
                <a:gd name="T33" fmla="*/ 73 h 261"/>
                <a:gd name="T34" fmla="*/ 0 w 75"/>
                <a:gd name="T35" fmla="*/ 77 h 261"/>
                <a:gd name="T36" fmla="*/ 13 w 75"/>
                <a:gd name="T37" fmla="*/ 78 h 261"/>
                <a:gd name="T38" fmla="*/ 14 w 75"/>
                <a:gd name="T39" fmla="*/ 75 h 261"/>
                <a:gd name="T40" fmla="*/ 14 w 75"/>
                <a:gd name="T41" fmla="*/ 71 h 261"/>
                <a:gd name="T42" fmla="*/ 14 w 75"/>
                <a:gd name="T43" fmla="*/ 66 h 261"/>
                <a:gd name="T44" fmla="*/ 15 w 75"/>
                <a:gd name="T45" fmla="*/ 62 h 261"/>
                <a:gd name="T46" fmla="*/ 16 w 75"/>
                <a:gd name="T47" fmla="*/ 58 h 261"/>
                <a:gd name="T48" fmla="*/ 16 w 75"/>
                <a:gd name="T49" fmla="*/ 54 h 261"/>
                <a:gd name="T50" fmla="*/ 17 w 75"/>
                <a:gd name="T51" fmla="*/ 49 h 261"/>
                <a:gd name="T52" fmla="*/ 18 w 75"/>
                <a:gd name="T53" fmla="*/ 45 h 261"/>
                <a:gd name="T54" fmla="*/ 18 w 75"/>
                <a:gd name="T55" fmla="*/ 40 h 261"/>
                <a:gd name="T56" fmla="*/ 19 w 75"/>
                <a:gd name="T57" fmla="*/ 36 h 261"/>
                <a:gd name="T58" fmla="*/ 20 w 75"/>
                <a:gd name="T59" fmla="*/ 31 h 261"/>
                <a:gd name="T60" fmla="*/ 21 w 75"/>
                <a:gd name="T61" fmla="*/ 27 h 261"/>
                <a:gd name="T62" fmla="*/ 21 w 75"/>
                <a:gd name="T63" fmla="*/ 21 h 261"/>
                <a:gd name="T64" fmla="*/ 21 w 75"/>
                <a:gd name="T65" fmla="*/ 16 h 261"/>
                <a:gd name="T66" fmla="*/ 22 w 75"/>
                <a:gd name="T67" fmla="*/ 13 h 261"/>
                <a:gd name="T68" fmla="*/ 23 w 75"/>
                <a:gd name="T69" fmla="*/ 7 h 261"/>
                <a:gd name="T70" fmla="*/ 17 w 75"/>
                <a:gd name="T71" fmla="*/ 13 h 261"/>
                <a:gd name="T72" fmla="*/ 16 w 75"/>
                <a:gd name="T73" fmla="*/ 0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261"/>
                <a:gd name="T113" fmla="*/ 75 w 75"/>
                <a:gd name="T114" fmla="*/ 261 h 2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261">
                  <a:moveTo>
                    <a:pt x="51" y="0"/>
                  </a:moveTo>
                  <a:lnTo>
                    <a:pt x="31" y="20"/>
                  </a:lnTo>
                  <a:lnTo>
                    <a:pt x="29" y="35"/>
                  </a:lnTo>
                  <a:lnTo>
                    <a:pt x="27" y="51"/>
                  </a:lnTo>
                  <a:lnTo>
                    <a:pt x="26" y="67"/>
                  </a:lnTo>
                  <a:lnTo>
                    <a:pt x="23" y="82"/>
                  </a:lnTo>
                  <a:lnTo>
                    <a:pt x="21" y="97"/>
                  </a:lnTo>
                  <a:lnTo>
                    <a:pt x="19" y="113"/>
                  </a:lnTo>
                  <a:lnTo>
                    <a:pt x="16" y="127"/>
                  </a:lnTo>
                  <a:lnTo>
                    <a:pt x="14" y="143"/>
                  </a:lnTo>
                  <a:lnTo>
                    <a:pt x="12" y="158"/>
                  </a:lnTo>
                  <a:lnTo>
                    <a:pt x="10" y="173"/>
                  </a:lnTo>
                  <a:lnTo>
                    <a:pt x="7" y="189"/>
                  </a:lnTo>
                  <a:lnTo>
                    <a:pt x="6" y="204"/>
                  </a:lnTo>
                  <a:lnTo>
                    <a:pt x="4" y="218"/>
                  </a:lnTo>
                  <a:lnTo>
                    <a:pt x="3" y="232"/>
                  </a:lnTo>
                  <a:lnTo>
                    <a:pt x="2" y="245"/>
                  </a:lnTo>
                  <a:lnTo>
                    <a:pt x="0" y="259"/>
                  </a:lnTo>
                  <a:lnTo>
                    <a:pt x="44" y="261"/>
                  </a:lnTo>
                  <a:lnTo>
                    <a:pt x="45" y="250"/>
                  </a:lnTo>
                  <a:lnTo>
                    <a:pt x="46" y="236"/>
                  </a:lnTo>
                  <a:lnTo>
                    <a:pt x="47" y="222"/>
                  </a:lnTo>
                  <a:lnTo>
                    <a:pt x="50" y="209"/>
                  </a:lnTo>
                  <a:lnTo>
                    <a:pt x="51" y="194"/>
                  </a:lnTo>
                  <a:lnTo>
                    <a:pt x="53" y="180"/>
                  </a:lnTo>
                  <a:lnTo>
                    <a:pt x="55" y="165"/>
                  </a:lnTo>
                  <a:lnTo>
                    <a:pt x="58" y="150"/>
                  </a:lnTo>
                  <a:lnTo>
                    <a:pt x="60" y="134"/>
                  </a:lnTo>
                  <a:lnTo>
                    <a:pt x="62" y="119"/>
                  </a:lnTo>
                  <a:lnTo>
                    <a:pt x="65" y="103"/>
                  </a:lnTo>
                  <a:lnTo>
                    <a:pt x="67" y="89"/>
                  </a:lnTo>
                  <a:lnTo>
                    <a:pt x="69" y="71"/>
                  </a:lnTo>
                  <a:lnTo>
                    <a:pt x="70" y="55"/>
                  </a:lnTo>
                  <a:lnTo>
                    <a:pt x="73" y="42"/>
                  </a:lnTo>
                  <a:lnTo>
                    <a:pt x="75" y="24"/>
                  </a:lnTo>
                  <a:lnTo>
                    <a:pt x="55" y="44"/>
                  </a:lnTo>
                  <a:lnTo>
                    <a:pt x="51" y="0"/>
                  </a:lnTo>
                  <a:close/>
                </a:path>
              </a:pathLst>
            </a:custGeom>
            <a:solidFill>
              <a:srgbClr val="000000"/>
            </a:solidFill>
            <a:ln w="9525">
              <a:noFill/>
              <a:round/>
              <a:headEnd/>
              <a:tailEnd/>
            </a:ln>
          </p:spPr>
          <p:txBody>
            <a:bodyPr wrap="none" anchor="ctr"/>
            <a:lstStyle/>
            <a:p>
              <a:endParaRPr lang="pt-BR"/>
            </a:p>
          </p:txBody>
        </p:sp>
        <p:sp>
          <p:nvSpPr>
            <p:cNvPr id="97" name="Freeform 99"/>
            <p:cNvSpPr>
              <a:spLocks noChangeArrowheads="1"/>
            </p:cNvSpPr>
            <p:nvPr/>
          </p:nvSpPr>
          <p:spPr bwMode="auto">
            <a:xfrm>
              <a:off x="4760" y="2785"/>
              <a:ext cx="39" cy="16"/>
            </a:xfrm>
            <a:custGeom>
              <a:avLst/>
              <a:gdLst>
                <a:gd name="T0" fmla="*/ 39 w 127"/>
                <a:gd name="T1" fmla="*/ 7 h 54"/>
                <a:gd name="T2" fmla="*/ 32 w 127"/>
                <a:gd name="T3" fmla="*/ 0 h 54"/>
                <a:gd name="T4" fmla="*/ 0 w 127"/>
                <a:gd name="T5" fmla="*/ 3 h 54"/>
                <a:gd name="T6" fmla="*/ 1 w 127"/>
                <a:gd name="T7" fmla="*/ 16 h 54"/>
                <a:gd name="T8" fmla="*/ 33 w 127"/>
                <a:gd name="T9" fmla="*/ 13 h 54"/>
                <a:gd name="T10" fmla="*/ 25 w 127"/>
                <a:gd name="T11" fmla="*/ 7 h 54"/>
                <a:gd name="T12" fmla="*/ 39 w 127"/>
                <a:gd name="T13" fmla="*/ 7 h 54"/>
                <a:gd name="T14" fmla="*/ 0 60000 65536"/>
                <a:gd name="T15" fmla="*/ 0 60000 65536"/>
                <a:gd name="T16" fmla="*/ 0 60000 65536"/>
                <a:gd name="T17" fmla="*/ 0 60000 65536"/>
                <a:gd name="T18" fmla="*/ 0 60000 65536"/>
                <a:gd name="T19" fmla="*/ 0 60000 65536"/>
                <a:gd name="T20" fmla="*/ 0 60000 65536"/>
                <a:gd name="T21" fmla="*/ 0 w 127"/>
                <a:gd name="T22" fmla="*/ 0 h 54"/>
                <a:gd name="T23" fmla="*/ 127 w 127"/>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54">
                  <a:moveTo>
                    <a:pt x="127" y="22"/>
                  </a:moveTo>
                  <a:lnTo>
                    <a:pt x="103" y="0"/>
                  </a:lnTo>
                  <a:lnTo>
                    <a:pt x="0" y="10"/>
                  </a:lnTo>
                  <a:lnTo>
                    <a:pt x="4" y="54"/>
                  </a:lnTo>
                  <a:lnTo>
                    <a:pt x="107" y="44"/>
                  </a:lnTo>
                  <a:lnTo>
                    <a:pt x="83" y="22"/>
                  </a:lnTo>
                  <a:lnTo>
                    <a:pt x="127" y="22"/>
                  </a:lnTo>
                  <a:close/>
                </a:path>
              </a:pathLst>
            </a:custGeom>
            <a:solidFill>
              <a:srgbClr val="000000"/>
            </a:solidFill>
            <a:ln w="9525">
              <a:noFill/>
              <a:round/>
              <a:headEnd/>
              <a:tailEnd/>
            </a:ln>
          </p:spPr>
          <p:txBody>
            <a:bodyPr wrap="none" anchor="ctr"/>
            <a:lstStyle/>
            <a:p>
              <a:endParaRPr lang="pt-BR"/>
            </a:p>
          </p:txBody>
        </p:sp>
        <p:sp>
          <p:nvSpPr>
            <p:cNvPr id="98" name="Freeform 100"/>
            <p:cNvSpPr>
              <a:spLocks noChangeArrowheads="1"/>
            </p:cNvSpPr>
            <p:nvPr/>
          </p:nvSpPr>
          <p:spPr bwMode="auto">
            <a:xfrm>
              <a:off x="3654" y="2070"/>
              <a:ext cx="557" cy="723"/>
            </a:xfrm>
            <a:custGeom>
              <a:avLst/>
              <a:gdLst>
                <a:gd name="T0" fmla="*/ 17 w 1787"/>
                <a:gd name="T1" fmla="*/ 36 h 2441"/>
                <a:gd name="T2" fmla="*/ 52 w 1787"/>
                <a:gd name="T3" fmla="*/ 78 h 2441"/>
                <a:gd name="T4" fmla="*/ 87 w 1787"/>
                <a:gd name="T5" fmla="*/ 121 h 2441"/>
                <a:gd name="T6" fmla="*/ 121 w 1787"/>
                <a:gd name="T7" fmla="*/ 163 h 2441"/>
                <a:gd name="T8" fmla="*/ 154 w 1787"/>
                <a:gd name="T9" fmla="*/ 206 h 2441"/>
                <a:gd name="T10" fmla="*/ 187 w 1787"/>
                <a:gd name="T11" fmla="*/ 250 h 2441"/>
                <a:gd name="T12" fmla="*/ 220 w 1787"/>
                <a:gd name="T13" fmla="*/ 294 h 2441"/>
                <a:gd name="T14" fmla="*/ 253 w 1787"/>
                <a:gd name="T15" fmla="*/ 338 h 2441"/>
                <a:gd name="T16" fmla="*/ 285 w 1787"/>
                <a:gd name="T17" fmla="*/ 382 h 2441"/>
                <a:gd name="T18" fmla="*/ 317 w 1787"/>
                <a:gd name="T19" fmla="*/ 427 h 2441"/>
                <a:gd name="T20" fmla="*/ 349 w 1787"/>
                <a:gd name="T21" fmla="*/ 472 h 2441"/>
                <a:gd name="T22" fmla="*/ 381 w 1787"/>
                <a:gd name="T23" fmla="*/ 517 h 2441"/>
                <a:gd name="T24" fmla="*/ 413 w 1787"/>
                <a:gd name="T25" fmla="*/ 563 h 2441"/>
                <a:gd name="T26" fmla="*/ 444 w 1787"/>
                <a:gd name="T27" fmla="*/ 609 h 2441"/>
                <a:gd name="T28" fmla="*/ 476 w 1787"/>
                <a:gd name="T29" fmla="*/ 654 h 2441"/>
                <a:gd name="T30" fmla="*/ 507 w 1787"/>
                <a:gd name="T31" fmla="*/ 700 h 2441"/>
                <a:gd name="T32" fmla="*/ 527 w 1787"/>
                <a:gd name="T33" fmla="*/ 720 h 2441"/>
                <a:gd name="T34" fmla="*/ 535 w 1787"/>
                <a:gd name="T35" fmla="*/ 714 h 2441"/>
                <a:gd name="T36" fmla="*/ 544 w 1787"/>
                <a:gd name="T37" fmla="*/ 708 h 2441"/>
                <a:gd name="T38" fmla="*/ 553 w 1787"/>
                <a:gd name="T39" fmla="*/ 701 h 2441"/>
                <a:gd name="T40" fmla="*/ 542 w 1787"/>
                <a:gd name="T41" fmla="*/ 676 h 2441"/>
                <a:gd name="T42" fmla="*/ 513 w 1787"/>
                <a:gd name="T43" fmla="*/ 631 h 2441"/>
                <a:gd name="T44" fmla="*/ 482 w 1787"/>
                <a:gd name="T45" fmla="*/ 586 h 2441"/>
                <a:gd name="T46" fmla="*/ 451 w 1787"/>
                <a:gd name="T47" fmla="*/ 541 h 2441"/>
                <a:gd name="T48" fmla="*/ 419 w 1787"/>
                <a:gd name="T49" fmla="*/ 495 h 2441"/>
                <a:gd name="T50" fmla="*/ 387 w 1787"/>
                <a:gd name="T51" fmla="*/ 451 h 2441"/>
                <a:gd name="T52" fmla="*/ 354 w 1787"/>
                <a:gd name="T53" fmla="*/ 406 h 2441"/>
                <a:gd name="T54" fmla="*/ 320 w 1787"/>
                <a:gd name="T55" fmla="*/ 362 h 2441"/>
                <a:gd name="T56" fmla="*/ 286 w 1787"/>
                <a:gd name="T57" fmla="*/ 318 h 2441"/>
                <a:gd name="T58" fmla="*/ 252 w 1787"/>
                <a:gd name="T59" fmla="*/ 274 h 2441"/>
                <a:gd name="T60" fmla="*/ 217 w 1787"/>
                <a:gd name="T61" fmla="*/ 231 h 2441"/>
                <a:gd name="T62" fmla="*/ 182 w 1787"/>
                <a:gd name="T63" fmla="*/ 187 h 2441"/>
                <a:gd name="T64" fmla="*/ 147 w 1787"/>
                <a:gd name="T65" fmla="*/ 145 h 2441"/>
                <a:gd name="T66" fmla="*/ 112 w 1787"/>
                <a:gd name="T67" fmla="*/ 103 h 2441"/>
                <a:gd name="T68" fmla="*/ 76 w 1787"/>
                <a:gd name="T69" fmla="*/ 62 h 2441"/>
                <a:gd name="T70" fmla="*/ 40 w 1787"/>
                <a:gd name="T71" fmla="*/ 20 h 2441"/>
                <a:gd name="T72" fmla="*/ 19 w 1787"/>
                <a:gd name="T73" fmla="*/ 2 h 2441"/>
                <a:gd name="T74" fmla="*/ 13 w 1787"/>
                <a:gd name="T75" fmla="*/ 6 h 2441"/>
                <a:gd name="T76" fmla="*/ 8 w 1787"/>
                <a:gd name="T77" fmla="*/ 9 h 2441"/>
                <a:gd name="T78" fmla="*/ 3 w 1787"/>
                <a:gd name="T79" fmla="*/ 13 h 24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7"/>
                <a:gd name="T121" fmla="*/ 0 h 2441"/>
                <a:gd name="T122" fmla="*/ 1787 w 1787"/>
                <a:gd name="T123" fmla="*/ 2441 h 24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7" h="2441">
                  <a:moveTo>
                    <a:pt x="0" y="52"/>
                  </a:moveTo>
                  <a:lnTo>
                    <a:pt x="56" y="122"/>
                  </a:lnTo>
                  <a:lnTo>
                    <a:pt x="112" y="193"/>
                  </a:lnTo>
                  <a:lnTo>
                    <a:pt x="168" y="264"/>
                  </a:lnTo>
                  <a:lnTo>
                    <a:pt x="223" y="335"/>
                  </a:lnTo>
                  <a:lnTo>
                    <a:pt x="278" y="407"/>
                  </a:lnTo>
                  <a:lnTo>
                    <a:pt x="333" y="479"/>
                  </a:lnTo>
                  <a:lnTo>
                    <a:pt x="387" y="551"/>
                  </a:lnTo>
                  <a:lnTo>
                    <a:pt x="441" y="623"/>
                  </a:lnTo>
                  <a:lnTo>
                    <a:pt x="495" y="696"/>
                  </a:lnTo>
                  <a:lnTo>
                    <a:pt x="549" y="769"/>
                  </a:lnTo>
                  <a:lnTo>
                    <a:pt x="601" y="844"/>
                  </a:lnTo>
                  <a:lnTo>
                    <a:pt x="654" y="917"/>
                  </a:lnTo>
                  <a:lnTo>
                    <a:pt x="707" y="991"/>
                  </a:lnTo>
                  <a:lnTo>
                    <a:pt x="759" y="1066"/>
                  </a:lnTo>
                  <a:lnTo>
                    <a:pt x="812" y="1140"/>
                  </a:lnTo>
                  <a:lnTo>
                    <a:pt x="863" y="1216"/>
                  </a:lnTo>
                  <a:lnTo>
                    <a:pt x="915" y="1291"/>
                  </a:lnTo>
                  <a:lnTo>
                    <a:pt x="966" y="1367"/>
                  </a:lnTo>
                  <a:lnTo>
                    <a:pt x="1018" y="1442"/>
                  </a:lnTo>
                  <a:lnTo>
                    <a:pt x="1069" y="1518"/>
                  </a:lnTo>
                  <a:lnTo>
                    <a:pt x="1121" y="1595"/>
                  </a:lnTo>
                  <a:lnTo>
                    <a:pt x="1172" y="1670"/>
                  </a:lnTo>
                  <a:lnTo>
                    <a:pt x="1223" y="1747"/>
                  </a:lnTo>
                  <a:lnTo>
                    <a:pt x="1273" y="1823"/>
                  </a:lnTo>
                  <a:lnTo>
                    <a:pt x="1324" y="1900"/>
                  </a:lnTo>
                  <a:lnTo>
                    <a:pt x="1375" y="1977"/>
                  </a:lnTo>
                  <a:lnTo>
                    <a:pt x="1425" y="2055"/>
                  </a:lnTo>
                  <a:lnTo>
                    <a:pt x="1475" y="2131"/>
                  </a:lnTo>
                  <a:lnTo>
                    <a:pt x="1526" y="2209"/>
                  </a:lnTo>
                  <a:lnTo>
                    <a:pt x="1576" y="2286"/>
                  </a:lnTo>
                  <a:lnTo>
                    <a:pt x="1626" y="2364"/>
                  </a:lnTo>
                  <a:lnTo>
                    <a:pt x="1677" y="2441"/>
                  </a:lnTo>
                  <a:lnTo>
                    <a:pt x="1690" y="2431"/>
                  </a:lnTo>
                  <a:lnTo>
                    <a:pt x="1704" y="2420"/>
                  </a:lnTo>
                  <a:lnTo>
                    <a:pt x="1718" y="2409"/>
                  </a:lnTo>
                  <a:lnTo>
                    <a:pt x="1732" y="2399"/>
                  </a:lnTo>
                  <a:lnTo>
                    <a:pt x="1745" y="2389"/>
                  </a:lnTo>
                  <a:lnTo>
                    <a:pt x="1759" y="2378"/>
                  </a:lnTo>
                  <a:lnTo>
                    <a:pt x="1773" y="2368"/>
                  </a:lnTo>
                  <a:lnTo>
                    <a:pt x="1787" y="2358"/>
                  </a:lnTo>
                  <a:lnTo>
                    <a:pt x="1740" y="2281"/>
                  </a:lnTo>
                  <a:lnTo>
                    <a:pt x="1693" y="2206"/>
                  </a:lnTo>
                  <a:lnTo>
                    <a:pt x="1645" y="2129"/>
                  </a:lnTo>
                  <a:lnTo>
                    <a:pt x="1595" y="2052"/>
                  </a:lnTo>
                  <a:lnTo>
                    <a:pt x="1546" y="1977"/>
                  </a:lnTo>
                  <a:lnTo>
                    <a:pt x="1497" y="1900"/>
                  </a:lnTo>
                  <a:lnTo>
                    <a:pt x="1447" y="1825"/>
                  </a:lnTo>
                  <a:lnTo>
                    <a:pt x="1396" y="1748"/>
                  </a:lnTo>
                  <a:lnTo>
                    <a:pt x="1345" y="1672"/>
                  </a:lnTo>
                  <a:lnTo>
                    <a:pt x="1293" y="1597"/>
                  </a:lnTo>
                  <a:lnTo>
                    <a:pt x="1241" y="1521"/>
                  </a:lnTo>
                  <a:lnTo>
                    <a:pt x="1188" y="1446"/>
                  </a:lnTo>
                  <a:lnTo>
                    <a:pt x="1136" y="1371"/>
                  </a:lnTo>
                  <a:lnTo>
                    <a:pt x="1082" y="1296"/>
                  </a:lnTo>
                  <a:lnTo>
                    <a:pt x="1028" y="1221"/>
                  </a:lnTo>
                  <a:lnTo>
                    <a:pt x="973" y="1147"/>
                  </a:lnTo>
                  <a:lnTo>
                    <a:pt x="919" y="1073"/>
                  </a:lnTo>
                  <a:lnTo>
                    <a:pt x="865" y="998"/>
                  </a:lnTo>
                  <a:lnTo>
                    <a:pt x="808" y="925"/>
                  </a:lnTo>
                  <a:lnTo>
                    <a:pt x="754" y="852"/>
                  </a:lnTo>
                  <a:lnTo>
                    <a:pt x="697" y="779"/>
                  </a:lnTo>
                  <a:lnTo>
                    <a:pt x="641" y="706"/>
                  </a:lnTo>
                  <a:lnTo>
                    <a:pt x="585" y="633"/>
                  </a:lnTo>
                  <a:lnTo>
                    <a:pt x="528" y="561"/>
                  </a:lnTo>
                  <a:lnTo>
                    <a:pt x="472" y="490"/>
                  </a:lnTo>
                  <a:lnTo>
                    <a:pt x="415" y="419"/>
                  </a:lnTo>
                  <a:lnTo>
                    <a:pt x="358" y="348"/>
                  </a:lnTo>
                  <a:lnTo>
                    <a:pt x="301" y="277"/>
                  </a:lnTo>
                  <a:lnTo>
                    <a:pt x="243" y="208"/>
                  </a:lnTo>
                  <a:lnTo>
                    <a:pt x="186" y="138"/>
                  </a:lnTo>
                  <a:lnTo>
                    <a:pt x="128" y="69"/>
                  </a:lnTo>
                  <a:lnTo>
                    <a:pt x="71" y="0"/>
                  </a:lnTo>
                  <a:lnTo>
                    <a:pt x="61" y="7"/>
                  </a:lnTo>
                  <a:lnTo>
                    <a:pt x="52" y="13"/>
                  </a:lnTo>
                  <a:lnTo>
                    <a:pt x="43" y="20"/>
                  </a:lnTo>
                  <a:lnTo>
                    <a:pt x="35" y="26"/>
                  </a:lnTo>
                  <a:lnTo>
                    <a:pt x="26" y="32"/>
                  </a:lnTo>
                  <a:lnTo>
                    <a:pt x="17" y="39"/>
                  </a:lnTo>
                  <a:lnTo>
                    <a:pt x="9" y="45"/>
                  </a:lnTo>
                  <a:lnTo>
                    <a:pt x="0" y="52"/>
                  </a:lnTo>
                  <a:close/>
                </a:path>
              </a:pathLst>
            </a:custGeom>
            <a:solidFill>
              <a:srgbClr val="FFFFCC"/>
            </a:solidFill>
            <a:ln w="9525">
              <a:noFill/>
              <a:round/>
              <a:headEnd/>
              <a:tailEnd/>
            </a:ln>
          </p:spPr>
          <p:txBody>
            <a:bodyPr wrap="none" anchor="ctr"/>
            <a:lstStyle/>
            <a:p>
              <a:endParaRPr lang="pt-BR"/>
            </a:p>
          </p:txBody>
        </p:sp>
        <p:sp>
          <p:nvSpPr>
            <p:cNvPr id="99" name="Freeform 101"/>
            <p:cNvSpPr>
              <a:spLocks noChangeArrowheads="1"/>
            </p:cNvSpPr>
            <p:nvPr/>
          </p:nvSpPr>
          <p:spPr bwMode="auto">
            <a:xfrm>
              <a:off x="3648" y="2082"/>
              <a:ext cx="533" cy="716"/>
            </a:xfrm>
            <a:custGeom>
              <a:avLst/>
              <a:gdLst>
                <a:gd name="T0" fmla="*/ 533 w 1712"/>
                <a:gd name="T1" fmla="*/ 707 h 2421"/>
                <a:gd name="T2" fmla="*/ 502 w 1712"/>
                <a:gd name="T3" fmla="*/ 661 h 2421"/>
                <a:gd name="T4" fmla="*/ 470 w 1712"/>
                <a:gd name="T5" fmla="*/ 615 h 2421"/>
                <a:gd name="T6" fmla="*/ 439 w 1712"/>
                <a:gd name="T7" fmla="*/ 570 h 2421"/>
                <a:gd name="T8" fmla="*/ 407 w 1712"/>
                <a:gd name="T9" fmla="*/ 524 h 2421"/>
                <a:gd name="T10" fmla="*/ 376 w 1712"/>
                <a:gd name="T11" fmla="*/ 479 h 2421"/>
                <a:gd name="T12" fmla="*/ 344 w 1712"/>
                <a:gd name="T13" fmla="*/ 434 h 2421"/>
                <a:gd name="T14" fmla="*/ 312 w 1712"/>
                <a:gd name="T15" fmla="*/ 389 h 2421"/>
                <a:gd name="T16" fmla="*/ 280 w 1712"/>
                <a:gd name="T17" fmla="*/ 345 h 2421"/>
                <a:gd name="T18" fmla="*/ 248 w 1712"/>
                <a:gd name="T19" fmla="*/ 300 h 2421"/>
                <a:gd name="T20" fmla="*/ 215 w 1712"/>
                <a:gd name="T21" fmla="*/ 256 h 2421"/>
                <a:gd name="T22" fmla="*/ 182 w 1712"/>
                <a:gd name="T23" fmla="*/ 213 h 2421"/>
                <a:gd name="T24" fmla="*/ 149 w 1712"/>
                <a:gd name="T25" fmla="*/ 169 h 2421"/>
                <a:gd name="T26" fmla="*/ 114 w 1712"/>
                <a:gd name="T27" fmla="*/ 126 h 2421"/>
                <a:gd name="T28" fmla="*/ 80 w 1712"/>
                <a:gd name="T29" fmla="*/ 84 h 2421"/>
                <a:gd name="T30" fmla="*/ 45 w 1712"/>
                <a:gd name="T31" fmla="*/ 42 h 2421"/>
                <a:gd name="T32" fmla="*/ 11 w 1712"/>
                <a:gd name="T33" fmla="*/ 0 h 2421"/>
                <a:gd name="T34" fmla="*/ 17 w 1712"/>
                <a:gd name="T35" fmla="*/ 29 h 2421"/>
                <a:gd name="T36" fmla="*/ 52 w 1712"/>
                <a:gd name="T37" fmla="*/ 71 h 2421"/>
                <a:gd name="T38" fmla="*/ 86 w 1712"/>
                <a:gd name="T39" fmla="*/ 113 h 2421"/>
                <a:gd name="T40" fmla="*/ 120 w 1712"/>
                <a:gd name="T41" fmla="*/ 156 h 2421"/>
                <a:gd name="T42" fmla="*/ 154 w 1712"/>
                <a:gd name="T43" fmla="*/ 199 h 2421"/>
                <a:gd name="T44" fmla="*/ 187 w 1712"/>
                <a:gd name="T45" fmla="*/ 242 h 2421"/>
                <a:gd name="T46" fmla="*/ 219 w 1712"/>
                <a:gd name="T47" fmla="*/ 286 h 2421"/>
                <a:gd name="T48" fmla="*/ 252 w 1712"/>
                <a:gd name="T49" fmla="*/ 330 h 2421"/>
                <a:gd name="T50" fmla="*/ 285 w 1712"/>
                <a:gd name="T51" fmla="*/ 374 h 2421"/>
                <a:gd name="T52" fmla="*/ 316 w 1712"/>
                <a:gd name="T53" fmla="*/ 419 h 2421"/>
                <a:gd name="T54" fmla="*/ 348 w 1712"/>
                <a:gd name="T55" fmla="*/ 464 h 2421"/>
                <a:gd name="T56" fmla="*/ 380 w 1712"/>
                <a:gd name="T57" fmla="*/ 509 h 2421"/>
                <a:gd name="T58" fmla="*/ 412 w 1712"/>
                <a:gd name="T59" fmla="*/ 555 h 2421"/>
                <a:gd name="T60" fmla="*/ 443 w 1712"/>
                <a:gd name="T61" fmla="*/ 600 h 2421"/>
                <a:gd name="T62" fmla="*/ 474 w 1712"/>
                <a:gd name="T63" fmla="*/ 646 h 2421"/>
                <a:gd name="T64" fmla="*/ 506 w 1712"/>
                <a:gd name="T65" fmla="*/ 691 h 2421"/>
                <a:gd name="T66" fmla="*/ 531 w 1712"/>
                <a:gd name="T67" fmla="*/ 716 h 24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2"/>
                <a:gd name="T103" fmla="*/ 0 h 2421"/>
                <a:gd name="T104" fmla="*/ 1712 w 1712"/>
                <a:gd name="T105" fmla="*/ 2421 h 24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2" h="2421">
                  <a:moveTo>
                    <a:pt x="1680" y="2386"/>
                  </a:moveTo>
                  <a:lnTo>
                    <a:pt x="1712" y="2391"/>
                  </a:lnTo>
                  <a:lnTo>
                    <a:pt x="1662" y="2313"/>
                  </a:lnTo>
                  <a:lnTo>
                    <a:pt x="1611" y="2235"/>
                  </a:lnTo>
                  <a:lnTo>
                    <a:pt x="1561" y="2159"/>
                  </a:lnTo>
                  <a:lnTo>
                    <a:pt x="1511" y="2081"/>
                  </a:lnTo>
                  <a:lnTo>
                    <a:pt x="1460" y="2004"/>
                  </a:lnTo>
                  <a:lnTo>
                    <a:pt x="1410" y="1926"/>
                  </a:lnTo>
                  <a:lnTo>
                    <a:pt x="1360" y="1850"/>
                  </a:lnTo>
                  <a:lnTo>
                    <a:pt x="1308" y="1773"/>
                  </a:lnTo>
                  <a:lnTo>
                    <a:pt x="1258" y="1696"/>
                  </a:lnTo>
                  <a:lnTo>
                    <a:pt x="1208" y="1619"/>
                  </a:lnTo>
                  <a:lnTo>
                    <a:pt x="1156" y="1544"/>
                  </a:lnTo>
                  <a:lnTo>
                    <a:pt x="1105" y="1467"/>
                  </a:lnTo>
                  <a:lnTo>
                    <a:pt x="1053" y="1392"/>
                  </a:lnTo>
                  <a:lnTo>
                    <a:pt x="1002" y="1316"/>
                  </a:lnTo>
                  <a:lnTo>
                    <a:pt x="950" y="1241"/>
                  </a:lnTo>
                  <a:lnTo>
                    <a:pt x="899" y="1165"/>
                  </a:lnTo>
                  <a:lnTo>
                    <a:pt x="847" y="1090"/>
                  </a:lnTo>
                  <a:lnTo>
                    <a:pt x="795" y="1015"/>
                  </a:lnTo>
                  <a:lnTo>
                    <a:pt x="742" y="941"/>
                  </a:lnTo>
                  <a:lnTo>
                    <a:pt x="689" y="866"/>
                  </a:lnTo>
                  <a:lnTo>
                    <a:pt x="637" y="793"/>
                  </a:lnTo>
                  <a:lnTo>
                    <a:pt x="584" y="719"/>
                  </a:lnTo>
                  <a:lnTo>
                    <a:pt x="530" y="644"/>
                  </a:lnTo>
                  <a:lnTo>
                    <a:pt x="477" y="571"/>
                  </a:lnTo>
                  <a:lnTo>
                    <a:pt x="423" y="499"/>
                  </a:lnTo>
                  <a:lnTo>
                    <a:pt x="367" y="427"/>
                  </a:lnTo>
                  <a:lnTo>
                    <a:pt x="312" y="355"/>
                  </a:lnTo>
                  <a:lnTo>
                    <a:pt x="257" y="283"/>
                  </a:lnTo>
                  <a:lnTo>
                    <a:pt x="202" y="212"/>
                  </a:lnTo>
                  <a:lnTo>
                    <a:pt x="146" y="141"/>
                  </a:lnTo>
                  <a:lnTo>
                    <a:pt x="90" y="70"/>
                  </a:lnTo>
                  <a:lnTo>
                    <a:pt x="34" y="0"/>
                  </a:lnTo>
                  <a:lnTo>
                    <a:pt x="0" y="28"/>
                  </a:lnTo>
                  <a:lnTo>
                    <a:pt x="56" y="97"/>
                  </a:lnTo>
                  <a:lnTo>
                    <a:pt x="112" y="168"/>
                  </a:lnTo>
                  <a:lnTo>
                    <a:pt x="168" y="239"/>
                  </a:lnTo>
                  <a:lnTo>
                    <a:pt x="223" y="310"/>
                  </a:lnTo>
                  <a:lnTo>
                    <a:pt x="277" y="382"/>
                  </a:lnTo>
                  <a:lnTo>
                    <a:pt x="332" y="454"/>
                  </a:lnTo>
                  <a:lnTo>
                    <a:pt x="386" y="527"/>
                  </a:lnTo>
                  <a:lnTo>
                    <a:pt x="440" y="599"/>
                  </a:lnTo>
                  <a:lnTo>
                    <a:pt x="494" y="672"/>
                  </a:lnTo>
                  <a:lnTo>
                    <a:pt x="547" y="744"/>
                  </a:lnTo>
                  <a:lnTo>
                    <a:pt x="600" y="818"/>
                  </a:lnTo>
                  <a:lnTo>
                    <a:pt x="653" y="892"/>
                  </a:lnTo>
                  <a:lnTo>
                    <a:pt x="705" y="966"/>
                  </a:lnTo>
                  <a:lnTo>
                    <a:pt x="758" y="1040"/>
                  </a:lnTo>
                  <a:lnTo>
                    <a:pt x="811" y="1115"/>
                  </a:lnTo>
                  <a:lnTo>
                    <a:pt x="862" y="1190"/>
                  </a:lnTo>
                  <a:lnTo>
                    <a:pt x="914" y="1266"/>
                  </a:lnTo>
                  <a:lnTo>
                    <a:pt x="965" y="1341"/>
                  </a:lnTo>
                  <a:lnTo>
                    <a:pt x="1016" y="1417"/>
                  </a:lnTo>
                  <a:lnTo>
                    <a:pt x="1068" y="1492"/>
                  </a:lnTo>
                  <a:lnTo>
                    <a:pt x="1119" y="1569"/>
                  </a:lnTo>
                  <a:lnTo>
                    <a:pt x="1171" y="1645"/>
                  </a:lnTo>
                  <a:lnTo>
                    <a:pt x="1221" y="1721"/>
                  </a:lnTo>
                  <a:lnTo>
                    <a:pt x="1272" y="1798"/>
                  </a:lnTo>
                  <a:lnTo>
                    <a:pt x="1323" y="1875"/>
                  </a:lnTo>
                  <a:lnTo>
                    <a:pt x="1373" y="1951"/>
                  </a:lnTo>
                  <a:lnTo>
                    <a:pt x="1424" y="2029"/>
                  </a:lnTo>
                  <a:lnTo>
                    <a:pt x="1474" y="2106"/>
                  </a:lnTo>
                  <a:lnTo>
                    <a:pt x="1524" y="2184"/>
                  </a:lnTo>
                  <a:lnTo>
                    <a:pt x="1575" y="2260"/>
                  </a:lnTo>
                  <a:lnTo>
                    <a:pt x="1625" y="2338"/>
                  </a:lnTo>
                  <a:lnTo>
                    <a:pt x="1675" y="2416"/>
                  </a:lnTo>
                  <a:lnTo>
                    <a:pt x="1707" y="2421"/>
                  </a:lnTo>
                  <a:lnTo>
                    <a:pt x="1680" y="2386"/>
                  </a:lnTo>
                  <a:close/>
                </a:path>
              </a:pathLst>
            </a:custGeom>
            <a:solidFill>
              <a:srgbClr val="000000"/>
            </a:solidFill>
            <a:ln w="9525">
              <a:noFill/>
              <a:round/>
              <a:headEnd/>
              <a:tailEnd/>
            </a:ln>
          </p:spPr>
          <p:txBody>
            <a:bodyPr wrap="none" anchor="ctr"/>
            <a:lstStyle/>
            <a:p>
              <a:endParaRPr lang="pt-BR"/>
            </a:p>
          </p:txBody>
        </p:sp>
        <p:sp>
          <p:nvSpPr>
            <p:cNvPr id="100" name="Freeform 102"/>
            <p:cNvSpPr>
              <a:spLocks noChangeArrowheads="1"/>
            </p:cNvSpPr>
            <p:nvPr/>
          </p:nvSpPr>
          <p:spPr bwMode="auto">
            <a:xfrm>
              <a:off x="4171" y="2762"/>
              <a:ext cx="45" cy="36"/>
            </a:xfrm>
            <a:custGeom>
              <a:avLst/>
              <a:gdLst>
                <a:gd name="T0" fmla="*/ 33 w 143"/>
                <a:gd name="T1" fmla="*/ 9 h 119"/>
                <a:gd name="T2" fmla="*/ 35 w 143"/>
                <a:gd name="T3" fmla="*/ 0 h 119"/>
                <a:gd name="T4" fmla="*/ 30 w 143"/>
                <a:gd name="T5" fmla="*/ 3 h 119"/>
                <a:gd name="T6" fmla="*/ 26 w 143"/>
                <a:gd name="T7" fmla="*/ 6 h 119"/>
                <a:gd name="T8" fmla="*/ 22 w 143"/>
                <a:gd name="T9" fmla="*/ 9 h 119"/>
                <a:gd name="T10" fmla="*/ 17 w 143"/>
                <a:gd name="T11" fmla="*/ 12 h 119"/>
                <a:gd name="T12" fmla="*/ 13 w 143"/>
                <a:gd name="T13" fmla="*/ 15 h 119"/>
                <a:gd name="T14" fmla="*/ 8 w 143"/>
                <a:gd name="T15" fmla="*/ 19 h 119"/>
                <a:gd name="T16" fmla="*/ 4 w 143"/>
                <a:gd name="T17" fmla="*/ 22 h 119"/>
                <a:gd name="T18" fmla="*/ 0 w 143"/>
                <a:gd name="T19" fmla="*/ 25 h 119"/>
                <a:gd name="T20" fmla="*/ 8 w 143"/>
                <a:gd name="T21" fmla="*/ 36 h 119"/>
                <a:gd name="T22" fmla="*/ 13 w 143"/>
                <a:gd name="T23" fmla="*/ 33 h 119"/>
                <a:gd name="T24" fmla="*/ 17 w 143"/>
                <a:gd name="T25" fmla="*/ 29 h 119"/>
                <a:gd name="T26" fmla="*/ 22 w 143"/>
                <a:gd name="T27" fmla="*/ 27 h 119"/>
                <a:gd name="T28" fmla="*/ 26 w 143"/>
                <a:gd name="T29" fmla="*/ 23 h 119"/>
                <a:gd name="T30" fmla="*/ 30 w 143"/>
                <a:gd name="T31" fmla="*/ 20 h 119"/>
                <a:gd name="T32" fmla="*/ 35 w 143"/>
                <a:gd name="T33" fmla="*/ 17 h 119"/>
                <a:gd name="T34" fmla="*/ 39 w 143"/>
                <a:gd name="T35" fmla="*/ 14 h 119"/>
                <a:gd name="T36" fmla="*/ 43 w 143"/>
                <a:gd name="T37" fmla="*/ 11 h 119"/>
                <a:gd name="T38" fmla="*/ 45 w 143"/>
                <a:gd name="T39" fmla="*/ 2 h 119"/>
                <a:gd name="T40" fmla="*/ 33 w 143"/>
                <a:gd name="T41" fmla="*/ 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119"/>
                <a:gd name="T65" fmla="*/ 143 w 143"/>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119">
                  <a:moveTo>
                    <a:pt x="104" y="29"/>
                  </a:moveTo>
                  <a:lnTo>
                    <a:pt x="110" y="0"/>
                  </a:lnTo>
                  <a:lnTo>
                    <a:pt x="96" y="10"/>
                  </a:lnTo>
                  <a:lnTo>
                    <a:pt x="82" y="20"/>
                  </a:lnTo>
                  <a:lnTo>
                    <a:pt x="69" y="30"/>
                  </a:lnTo>
                  <a:lnTo>
                    <a:pt x="55" y="41"/>
                  </a:lnTo>
                  <a:lnTo>
                    <a:pt x="41" y="51"/>
                  </a:lnTo>
                  <a:lnTo>
                    <a:pt x="27" y="63"/>
                  </a:lnTo>
                  <a:lnTo>
                    <a:pt x="14" y="74"/>
                  </a:lnTo>
                  <a:lnTo>
                    <a:pt x="0" y="84"/>
                  </a:lnTo>
                  <a:lnTo>
                    <a:pt x="27" y="119"/>
                  </a:lnTo>
                  <a:lnTo>
                    <a:pt x="41" y="108"/>
                  </a:lnTo>
                  <a:lnTo>
                    <a:pt x="55" y="97"/>
                  </a:lnTo>
                  <a:lnTo>
                    <a:pt x="69" y="88"/>
                  </a:lnTo>
                  <a:lnTo>
                    <a:pt x="82" y="77"/>
                  </a:lnTo>
                  <a:lnTo>
                    <a:pt x="96" y="67"/>
                  </a:lnTo>
                  <a:lnTo>
                    <a:pt x="110" y="57"/>
                  </a:lnTo>
                  <a:lnTo>
                    <a:pt x="124" y="46"/>
                  </a:lnTo>
                  <a:lnTo>
                    <a:pt x="137" y="36"/>
                  </a:lnTo>
                  <a:lnTo>
                    <a:pt x="143" y="6"/>
                  </a:lnTo>
                  <a:lnTo>
                    <a:pt x="104" y="29"/>
                  </a:lnTo>
                  <a:close/>
                </a:path>
              </a:pathLst>
            </a:custGeom>
            <a:solidFill>
              <a:srgbClr val="000000"/>
            </a:solidFill>
            <a:ln w="9525">
              <a:noFill/>
              <a:round/>
              <a:headEnd/>
              <a:tailEnd/>
            </a:ln>
          </p:spPr>
          <p:txBody>
            <a:bodyPr wrap="none" anchor="ctr"/>
            <a:lstStyle/>
            <a:p>
              <a:endParaRPr lang="pt-BR"/>
            </a:p>
          </p:txBody>
        </p:sp>
        <p:sp>
          <p:nvSpPr>
            <p:cNvPr id="101" name="Freeform 103"/>
            <p:cNvSpPr>
              <a:spLocks noChangeArrowheads="1"/>
            </p:cNvSpPr>
            <p:nvPr/>
          </p:nvSpPr>
          <p:spPr bwMode="auto">
            <a:xfrm>
              <a:off x="3671" y="2064"/>
              <a:ext cx="545" cy="707"/>
            </a:xfrm>
            <a:custGeom>
              <a:avLst/>
              <a:gdLst>
                <a:gd name="T0" fmla="*/ 0 w 1753"/>
                <a:gd name="T1" fmla="*/ 10 h 2387"/>
                <a:gd name="T2" fmla="*/ 36 w 1753"/>
                <a:gd name="T3" fmla="*/ 50 h 2387"/>
                <a:gd name="T4" fmla="*/ 72 w 1753"/>
                <a:gd name="T5" fmla="*/ 92 h 2387"/>
                <a:gd name="T6" fmla="*/ 107 w 1753"/>
                <a:gd name="T7" fmla="*/ 134 h 2387"/>
                <a:gd name="T8" fmla="*/ 142 w 1753"/>
                <a:gd name="T9" fmla="*/ 176 h 2387"/>
                <a:gd name="T10" fmla="*/ 178 w 1753"/>
                <a:gd name="T11" fmla="*/ 219 h 2387"/>
                <a:gd name="T12" fmla="*/ 212 w 1753"/>
                <a:gd name="T13" fmla="*/ 262 h 2387"/>
                <a:gd name="T14" fmla="*/ 247 w 1753"/>
                <a:gd name="T15" fmla="*/ 305 h 2387"/>
                <a:gd name="T16" fmla="*/ 280 w 1753"/>
                <a:gd name="T17" fmla="*/ 349 h 2387"/>
                <a:gd name="T18" fmla="*/ 314 w 1753"/>
                <a:gd name="T19" fmla="*/ 393 h 2387"/>
                <a:gd name="T20" fmla="*/ 347 w 1753"/>
                <a:gd name="T21" fmla="*/ 437 h 2387"/>
                <a:gd name="T22" fmla="*/ 380 w 1753"/>
                <a:gd name="T23" fmla="*/ 482 h 2387"/>
                <a:gd name="T24" fmla="*/ 412 w 1753"/>
                <a:gd name="T25" fmla="*/ 527 h 2387"/>
                <a:gd name="T26" fmla="*/ 443 w 1753"/>
                <a:gd name="T27" fmla="*/ 572 h 2387"/>
                <a:gd name="T28" fmla="*/ 474 w 1753"/>
                <a:gd name="T29" fmla="*/ 617 h 2387"/>
                <a:gd name="T30" fmla="*/ 504 w 1753"/>
                <a:gd name="T31" fmla="*/ 662 h 2387"/>
                <a:gd name="T32" fmla="*/ 533 w 1753"/>
                <a:gd name="T33" fmla="*/ 707 h 2387"/>
                <a:gd name="T34" fmla="*/ 530 w 1753"/>
                <a:gd name="T35" fmla="*/ 678 h 2387"/>
                <a:gd name="T36" fmla="*/ 501 w 1753"/>
                <a:gd name="T37" fmla="*/ 633 h 2387"/>
                <a:gd name="T38" fmla="*/ 470 w 1753"/>
                <a:gd name="T39" fmla="*/ 587 h 2387"/>
                <a:gd name="T40" fmla="*/ 439 w 1753"/>
                <a:gd name="T41" fmla="*/ 542 h 2387"/>
                <a:gd name="T42" fmla="*/ 407 w 1753"/>
                <a:gd name="T43" fmla="*/ 497 h 2387"/>
                <a:gd name="T44" fmla="*/ 375 w 1753"/>
                <a:gd name="T45" fmla="*/ 452 h 2387"/>
                <a:gd name="T46" fmla="*/ 342 w 1753"/>
                <a:gd name="T47" fmla="*/ 408 h 2387"/>
                <a:gd name="T48" fmla="*/ 309 w 1753"/>
                <a:gd name="T49" fmla="*/ 363 h 2387"/>
                <a:gd name="T50" fmla="*/ 275 w 1753"/>
                <a:gd name="T51" fmla="*/ 319 h 2387"/>
                <a:gd name="T52" fmla="*/ 241 w 1753"/>
                <a:gd name="T53" fmla="*/ 275 h 2387"/>
                <a:gd name="T54" fmla="*/ 206 w 1753"/>
                <a:gd name="T55" fmla="*/ 232 h 2387"/>
                <a:gd name="T56" fmla="*/ 171 w 1753"/>
                <a:gd name="T57" fmla="*/ 189 h 2387"/>
                <a:gd name="T58" fmla="*/ 136 w 1753"/>
                <a:gd name="T59" fmla="*/ 146 h 2387"/>
                <a:gd name="T60" fmla="*/ 100 w 1753"/>
                <a:gd name="T61" fmla="*/ 105 h 2387"/>
                <a:gd name="T62" fmla="*/ 64 w 1753"/>
                <a:gd name="T63" fmla="*/ 63 h 2387"/>
                <a:gd name="T64" fmla="*/ 29 w 1753"/>
                <a:gd name="T65" fmla="*/ 22 h 2387"/>
                <a:gd name="T66" fmla="*/ 2 w 1753"/>
                <a:gd name="T67" fmla="*/ 0 h 23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3"/>
                <a:gd name="T103" fmla="*/ 0 h 2387"/>
                <a:gd name="T104" fmla="*/ 1753 w 1753"/>
                <a:gd name="T105" fmla="*/ 2387 h 23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3" h="2387">
                  <a:moveTo>
                    <a:pt x="30" y="37"/>
                  </a:moveTo>
                  <a:lnTo>
                    <a:pt x="0" y="33"/>
                  </a:lnTo>
                  <a:lnTo>
                    <a:pt x="58" y="101"/>
                  </a:lnTo>
                  <a:lnTo>
                    <a:pt x="116" y="169"/>
                  </a:lnTo>
                  <a:lnTo>
                    <a:pt x="173" y="239"/>
                  </a:lnTo>
                  <a:lnTo>
                    <a:pt x="230" y="309"/>
                  </a:lnTo>
                  <a:lnTo>
                    <a:pt x="288" y="380"/>
                  </a:lnTo>
                  <a:lnTo>
                    <a:pt x="345" y="451"/>
                  </a:lnTo>
                  <a:lnTo>
                    <a:pt x="402" y="522"/>
                  </a:lnTo>
                  <a:lnTo>
                    <a:pt x="458" y="593"/>
                  </a:lnTo>
                  <a:lnTo>
                    <a:pt x="515" y="665"/>
                  </a:lnTo>
                  <a:lnTo>
                    <a:pt x="571" y="738"/>
                  </a:lnTo>
                  <a:lnTo>
                    <a:pt x="627" y="810"/>
                  </a:lnTo>
                  <a:lnTo>
                    <a:pt x="682" y="884"/>
                  </a:lnTo>
                  <a:lnTo>
                    <a:pt x="737" y="957"/>
                  </a:lnTo>
                  <a:lnTo>
                    <a:pt x="793" y="1030"/>
                  </a:lnTo>
                  <a:lnTo>
                    <a:pt x="848" y="1104"/>
                  </a:lnTo>
                  <a:lnTo>
                    <a:pt x="902" y="1179"/>
                  </a:lnTo>
                  <a:lnTo>
                    <a:pt x="957" y="1253"/>
                  </a:lnTo>
                  <a:lnTo>
                    <a:pt x="1011" y="1326"/>
                  </a:lnTo>
                  <a:lnTo>
                    <a:pt x="1064" y="1402"/>
                  </a:lnTo>
                  <a:lnTo>
                    <a:pt x="1117" y="1476"/>
                  </a:lnTo>
                  <a:lnTo>
                    <a:pt x="1170" y="1552"/>
                  </a:lnTo>
                  <a:lnTo>
                    <a:pt x="1222" y="1627"/>
                  </a:lnTo>
                  <a:lnTo>
                    <a:pt x="1274" y="1703"/>
                  </a:lnTo>
                  <a:lnTo>
                    <a:pt x="1325" y="1778"/>
                  </a:lnTo>
                  <a:lnTo>
                    <a:pt x="1375" y="1855"/>
                  </a:lnTo>
                  <a:lnTo>
                    <a:pt x="1426" y="1931"/>
                  </a:lnTo>
                  <a:lnTo>
                    <a:pt x="1475" y="2007"/>
                  </a:lnTo>
                  <a:lnTo>
                    <a:pt x="1524" y="2083"/>
                  </a:lnTo>
                  <a:lnTo>
                    <a:pt x="1573" y="2158"/>
                  </a:lnTo>
                  <a:lnTo>
                    <a:pt x="1620" y="2235"/>
                  </a:lnTo>
                  <a:lnTo>
                    <a:pt x="1667" y="2311"/>
                  </a:lnTo>
                  <a:lnTo>
                    <a:pt x="1714" y="2387"/>
                  </a:lnTo>
                  <a:lnTo>
                    <a:pt x="1753" y="2364"/>
                  </a:lnTo>
                  <a:lnTo>
                    <a:pt x="1706" y="2288"/>
                  </a:lnTo>
                  <a:lnTo>
                    <a:pt x="1659" y="2212"/>
                  </a:lnTo>
                  <a:lnTo>
                    <a:pt x="1610" y="2136"/>
                  </a:lnTo>
                  <a:lnTo>
                    <a:pt x="1561" y="2058"/>
                  </a:lnTo>
                  <a:lnTo>
                    <a:pt x="1512" y="1982"/>
                  </a:lnTo>
                  <a:lnTo>
                    <a:pt x="1462" y="1906"/>
                  </a:lnTo>
                  <a:lnTo>
                    <a:pt x="1412" y="1830"/>
                  </a:lnTo>
                  <a:lnTo>
                    <a:pt x="1362" y="1753"/>
                  </a:lnTo>
                  <a:lnTo>
                    <a:pt x="1310" y="1678"/>
                  </a:lnTo>
                  <a:lnTo>
                    <a:pt x="1259" y="1602"/>
                  </a:lnTo>
                  <a:lnTo>
                    <a:pt x="1206" y="1527"/>
                  </a:lnTo>
                  <a:lnTo>
                    <a:pt x="1154" y="1451"/>
                  </a:lnTo>
                  <a:lnTo>
                    <a:pt x="1101" y="1377"/>
                  </a:lnTo>
                  <a:lnTo>
                    <a:pt x="1047" y="1301"/>
                  </a:lnTo>
                  <a:lnTo>
                    <a:pt x="993" y="1226"/>
                  </a:lnTo>
                  <a:lnTo>
                    <a:pt x="938" y="1151"/>
                  </a:lnTo>
                  <a:lnTo>
                    <a:pt x="885" y="1077"/>
                  </a:lnTo>
                  <a:lnTo>
                    <a:pt x="830" y="1003"/>
                  </a:lnTo>
                  <a:lnTo>
                    <a:pt x="774" y="929"/>
                  </a:lnTo>
                  <a:lnTo>
                    <a:pt x="719" y="856"/>
                  </a:lnTo>
                  <a:lnTo>
                    <a:pt x="662" y="783"/>
                  </a:lnTo>
                  <a:lnTo>
                    <a:pt x="606" y="711"/>
                  </a:lnTo>
                  <a:lnTo>
                    <a:pt x="550" y="638"/>
                  </a:lnTo>
                  <a:lnTo>
                    <a:pt x="492" y="565"/>
                  </a:lnTo>
                  <a:lnTo>
                    <a:pt x="436" y="494"/>
                  </a:lnTo>
                  <a:lnTo>
                    <a:pt x="379" y="424"/>
                  </a:lnTo>
                  <a:lnTo>
                    <a:pt x="322" y="353"/>
                  </a:lnTo>
                  <a:lnTo>
                    <a:pt x="265" y="282"/>
                  </a:lnTo>
                  <a:lnTo>
                    <a:pt x="207" y="212"/>
                  </a:lnTo>
                  <a:lnTo>
                    <a:pt x="150" y="142"/>
                  </a:lnTo>
                  <a:lnTo>
                    <a:pt x="92" y="73"/>
                  </a:lnTo>
                  <a:lnTo>
                    <a:pt x="35" y="3"/>
                  </a:lnTo>
                  <a:lnTo>
                    <a:pt x="5" y="0"/>
                  </a:lnTo>
                  <a:lnTo>
                    <a:pt x="30" y="37"/>
                  </a:lnTo>
                  <a:close/>
                </a:path>
              </a:pathLst>
            </a:custGeom>
            <a:solidFill>
              <a:srgbClr val="000000"/>
            </a:solidFill>
            <a:ln w="9525">
              <a:noFill/>
              <a:round/>
              <a:headEnd/>
              <a:tailEnd/>
            </a:ln>
          </p:spPr>
          <p:txBody>
            <a:bodyPr wrap="none" anchor="ctr"/>
            <a:lstStyle/>
            <a:p>
              <a:endParaRPr lang="pt-BR"/>
            </a:p>
          </p:txBody>
        </p:sp>
        <p:sp>
          <p:nvSpPr>
            <p:cNvPr id="102" name="Freeform 104"/>
            <p:cNvSpPr>
              <a:spLocks noChangeArrowheads="1"/>
            </p:cNvSpPr>
            <p:nvPr/>
          </p:nvSpPr>
          <p:spPr bwMode="auto">
            <a:xfrm>
              <a:off x="3648" y="2064"/>
              <a:ext cx="32" cy="27"/>
            </a:xfrm>
            <a:custGeom>
              <a:avLst/>
              <a:gdLst>
                <a:gd name="T0" fmla="*/ 11 w 100"/>
                <a:gd name="T1" fmla="*/ 17 h 88"/>
                <a:gd name="T2" fmla="*/ 10 w 100"/>
                <a:gd name="T3" fmla="*/ 27 h 88"/>
                <a:gd name="T4" fmla="*/ 13 w 100"/>
                <a:gd name="T5" fmla="*/ 25 h 88"/>
                <a:gd name="T6" fmla="*/ 15 w 100"/>
                <a:gd name="T7" fmla="*/ 23 h 88"/>
                <a:gd name="T8" fmla="*/ 18 w 100"/>
                <a:gd name="T9" fmla="*/ 21 h 88"/>
                <a:gd name="T10" fmla="*/ 21 w 100"/>
                <a:gd name="T11" fmla="*/ 19 h 88"/>
                <a:gd name="T12" fmla="*/ 24 w 100"/>
                <a:gd name="T13" fmla="*/ 17 h 88"/>
                <a:gd name="T14" fmla="*/ 26 w 100"/>
                <a:gd name="T15" fmla="*/ 15 h 88"/>
                <a:gd name="T16" fmla="*/ 29 w 100"/>
                <a:gd name="T17" fmla="*/ 14 h 88"/>
                <a:gd name="T18" fmla="*/ 32 w 100"/>
                <a:gd name="T19" fmla="*/ 11 h 88"/>
                <a:gd name="T20" fmla="*/ 24 w 100"/>
                <a:gd name="T21" fmla="*/ 0 h 88"/>
                <a:gd name="T22" fmla="*/ 21 w 100"/>
                <a:gd name="T23" fmla="*/ 2 h 88"/>
                <a:gd name="T24" fmla="*/ 18 w 100"/>
                <a:gd name="T25" fmla="*/ 4 h 88"/>
                <a:gd name="T26" fmla="*/ 15 w 100"/>
                <a:gd name="T27" fmla="*/ 6 h 88"/>
                <a:gd name="T28" fmla="*/ 12 w 100"/>
                <a:gd name="T29" fmla="*/ 8 h 88"/>
                <a:gd name="T30" fmla="*/ 9 w 100"/>
                <a:gd name="T31" fmla="*/ 10 h 88"/>
                <a:gd name="T32" fmla="*/ 6 w 100"/>
                <a:gd name="T33" fmla="*/ 12 h 88"/>
                <a:gd name="T34" fmla="*/ 4 w 100"/>
                <a:gd name="T35" fmla="*/ 14 h 88"/>
                <a:gd name="T36" fmla="*/ 1 w 100"/>
                <a:gd name="T37" fmla="*/ 16 h 88"/>
                <a:gd name="T38" fmla="*/ 0 w 100"/>
                <a:gd name="T39" fmla="*/ 26 h 88"/>
                <a:gd name="T40" fmla="*/ 11 w 100"/>
                <a:gd name="T41" fmla="*/ 1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88"/>
                <a:gd name="T65" fmla="*/ 100 w 100"/>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88">
                  <a:moveTo>
                    <a:pt x="34" y="56"/>
                  </a:moveTo>
                  <a:lnTo>
                    <a:pt x="30" y="88"/>
                  </a:lnTo>
                  <a:lnTo>
                    <a:pt x="40" y="81"/>
                  </a:lnTo>
                  <a:lnTo>
                    <a:pt x="48" y="76"/>
                  </a:lnTo>
                  <a:lnTo>
                    <a:pt x="57" y="69"/>
                  </a:lnTo>
                  <a:lnTo>
                    <a:pt x="66" y="62"/>
                  </a:lnTo>
                  <a:lnTo>
                    <a:pt x="74" y="56"/>
                  </a:lnTo>
                  <a:lnTo>
                    <a:pt x="82" y="49"/>
                  </a:lnTo>
                  <a:lnTo>
                    <a:pt x="91" y="44"/>
                  </a:lnTo>
                  <a:lnTo>
                    <a:pt x="100" y="37"/>
                  </a:lnTo>
                  <a:lnTo>
                    <a:pt x="75" y="0"/>
                  </a:lnTo>
                  <a:lnTo>
                    <a:pt x="66" y="7"/>
                  </a:lnTo>
                  <a:lnTo>
                    <a:pt x="57" y="13"/>
                  </a:lnTo>
                  <a:lnTo>
                    <a:pt x="46" y="20"/>
                  </a:lnTo>
                  <a:lnTo>
                    <a:pt x="38" y="25"/>
                  </a:lnTo>
                  <a:lnTo>
                    <a:pt x="29" y="32"/>
                  </a:lnTo>
                  <a:lnTo>
                    <a:pt x="20" y="39"/>
                  </a:lnTo>
                  <a:lnTo>
                    <a:pt x="12" y="45"/>
                  </a:lnTo>
                  <a:lnTo>
                    <a:pt x="3" y="52"/>
                  </a:lnTo>
                  <a:lnTo>
                    <a:pt x="0" y="84"/>
                  </a:lnTo>
                  <a:lnTo>
                    <a:pt x="34" y="56"/>
                  </a:lnTo>
                  <a:close/>
                </a:path>
              </a:pathLst>
            </a:custGeom>
            <a:solidFill>
              <a:srgbClr val="000000"/>
            </a:solidFill>
            <a:ln w="9525">
              <a:noFill/>
              <a:round/>
              <a:headEnd/>
              <a:tailEnd/>
            </a:ln>
          </p:spPr>
          <p:txBody>
            <a:bodyPr wrap="none" anchor="ctr"/>
            <a:lstStyle/>
            <a:p>
              <a:endParaRPr lang="pt-BR"/>
            </a:p>
          </p:txBody>
        </p:sp>
        <p:sp>
          <p:nvSpPr>
            <p:cNvPr id="103" name="Freeform 105"/>
            <p:cNvSpPr>
              <a:spLocks noChangeArrowheads="1"/>
            </p:cNvSpPr>
            <p:nvPr/>
          </p:nvSpPr>
          <p:spPr bwMode="auto">
            <a:xfrm>
              <a:off x="3934" y="2499"/>
              <a:ext cx="76" cy="73"/>
            </a:xfrm>
            <a:custGeom>
              <a:avLst/>
              <a:gdLst>
                <a:gd name="T0" fmla="*/ 64 w 248"/>
                <a:gd name="T1" fmla="*/ 7 h 247"/>
                <a:gd name="T2" fmla="*/ 60 w 248"/>
                <a:gd name="T3" fmla="*/ 6 h 247"/>
                <a:gd name="T4" fmla="*/ 56 w 248"/>
                <a:gd name="T5" fmla="*/ 5 h 247"/>
                <a:gd name="T6" fmla="*/ 52 w 248"/>
                <a:gd name="T7" fmla="*/ 4 h 247"/>
                <a:gd name="T8" fmla="*/ 48 w 248"/>
                <a:gd name="T9" fmla="*/ 3 h 247"/>
                <a:gd name="T10" fmla="*/ 44 w 248"/>
                <a:gd name="T11" fmla="*/ 3 h 247"/>
                <a:gd name="T12" fmla="*/ 40 w 248"/>
                <a:gd name="T13" fmla="*/ 2 h 247"/>
                <a:gd name="T14" fmla="*/ 36 w 248"/>
                <a:gd name="T15" fmla="*/ 1 h 247"/>
                <a:gd name="T16" fmla="*/ 31 w 248"/>
                <a:gd name="T17" fmla="*/ 0 h 247"/>
                <a:gd name="T18" fmla="*/ 28 w 248"/>
                <a:gd name="T19" fmla="*/ 0 h 247"/>
                <a:gd name="T20" fmla="*/ 25 w 248"/>
                <a:gd name="T21" fmla="*/ 0 h 247"/>
                <a:gd name="T22" fmla="*/ 21 w 248"/>
                <a:gd name="T23" fmla="*/ 1 h 247"/>
                <a:gd name="T24" fmla="*/ 18 w 248"/>
                <a:gd name="T25" fmla="*/ 3 h 247"/>
                <a:gd name="T26" fmla="*/ 15 w 248"/>
                <a:gd name="T27" fmla="*/ 4 h 247"/>
                <a:gd name="T28" fmla="*/ 13 w 248"/>
                <a:gd name="T29" fmla="*/ 7 h 247"/>
                <a:gd name="T30" fmla="*/ 10 w 248"/>
                <a:gd name="T31" fmla="*/ 9 h 247"/>
                <a:gd name="T32" fmla="*/ 9 w 248"/>
                <a:gd name="T33" fmla="*/ 12 h 247"/>
                <a:gd name="T34" fmla="*/ 5 w 248"/>
                <a:gd name="T35" fmla="*/ 21 h 247"/>
                <a:gd name="T36" fmla="*/ 2 w 248"/>
                <a:gd name="T37" fmla="*/ 29 h 247"/>
                <a:gd name="T38" fmla="*/ 1 w 248"/>
                <a:gd name="T39" fmla="*/ 38 h 247"/>
                <a:gd name="T40" fmla="*/ 0 w 248"/>
                <a:gd name="T41" fmla="*/ 48 h 247"/>
                <a:gd name="T42" fmla="*/ 0 w 248"/>
                <a:gd name="T43" fmla="*/ 50 h 247"/>
                <a:gd name="T44" fmla="*/ 1 w 248"/>
                <a:gd name="T45" fmla="*/ 52 h 247"/>
                <a:gd name="T46" fmla="*/ 2 w 248"/>
                <a:gd name="T47" fmla="*/ 54 h 247"/>
                <a:gd name="T48" fmla="*/ 3 w 248"/>
                <a:gd name="T49" fmla="*/ 57 h 247"/>
                <a:gd name="T50" fmla="*/ 5 w 248"/>
                <a:gd name="T51" fmla="*/ 59 h 247"/>
                <a:gd name="T52" fmla="*/ 6 w 248"/>
                <a:gd name="T53" fmla="*/ 61 h 247"/>
                <a:gd name="T54" fmla="*/ 8 w 248"/>
                <a:gd name="T55" fmla="*/ 62 h 247"/>
                <a:gd name="T56" fmla="*/ 10 w 248"/>
                <a:gd name="T57" fmla="*/ 63 h 247"/>
                <a:gd name="T58" fmla="*/ 14 w 248"/>
                <a:gd name="T59" fmla="*/ 64 h 247"/>
                <a:gd name="T60" fmla="*/ 18 w 248"/>
                <a:gd name="T61" fmla="*/ 66 h 247"/>
                <a:gd name="T62" fmla="*/ 23 w 248"/>
                <a:gd name="T63" fmla="*/ 67 h 247"/>
                <a:gd name="T64" fmla="*/ 27 w 248"/>
                <a:gd name="T65" fmla="*/ 68 h 247"/>
                <a:gd name="T66" fmla="*/ 32 w 248"/>
                <a:gd name="T67" fmla="*/ 70 h 247"/>
                <a:gd name="T68" fmla="*/ 36 w 248"/>
                <a:gd name="T69" fmla="*/ 71 h 247"/>
                <a:gd name="T70" fmla="*/ 41 w 248"/>
                <a:gd name="T71" fmla="*/ 72 h 247"/>
                <a:gd name="T72" fmla="*/ 46 w 248"/>
                <a:gd name="T73" fmla="*/ 73 h 247"/>
                <a:gd name="T74" fmla="*/ 49 w 248"/>
                <a:gd name="T75" fmla="*/ 73 h 247"/>
                <a:gd name="T76" fmla="*/ 52 w 248"/>
                <a:gd name="T77" fmla="*/ 72 h 247"/>
                <a:gd name="T78" fmla="*/ 55 w 248"/>
                <a:gd name="T79" fmla="*/ 72 h 247"/>
                <a:gd name="T80" fmla="*/ 59 w 248"/>
                <a:gd name="T81" fmla="*/ 70 h 247"/>
                <a:gd name="T82" fmla="*/ 61 w 248"/>
                <a:gd name="T83" fmla="*/ 68 h 247"/>
                <a:gd name="T84" fmla="*/ 64 w 248"/>
                <a:gd name="T85" fmla="*/ 66 h 247"/>
                <a:gd name="T86" fmla="*/ 66 w 248"/>
                <a:gd name="T87" fmla="*/ 64 h 247"/>
                <a:gd name="T88" fmla="*/ 67 w 248"/>
                <a:gd name="T89" fmla="*/ 61 h 247"/>
                <a:gd name="T90" fmla="*/ 70 w 248"/>
                <a:gd name="T91" fmla="*/ 54 h 247"/>
                <a:gd name="T92" fmla="*/ 72 w 248"/>
                <a:gd name="T93" fmla="*/ 47 h 247"/>
                <a:gd name="T94" fmla="*/ 74 w 248"/>
                <a:gd name="T95" fmla="*/ 38 h 247"/>
                <a:gd name="T96" fmla="*/ 76 w 248"/>
                <a:gd name="T97" fmla="*/ 29 h 247"/>
                <a:gd name="T98" fmla="*/ 76 w 248"/>
                <a:gd name="T99" fmla="*/ 26 h 247"/>
                <a:gd name="T100" fmla="*/ 76 w 248"/>
                <a:gd name="T101" fmla="*/ 23 h 247"/>
                <a:gd name="T102" fmla="*/ 75 w 248"/>
                <a:gd name="T103" fmla="*/ 19 h 247"/>
                <a:gd name="T104" fmla="*/ 74 w 248"/>
                <a:gd name="T105" fmla="*/ 16 h 247"/>
                <a:gd name="T106" fmla="*/ 72 w 248"/>
                <a:gd name="T107" fmla="*/ 13 h 247"/>
                <a:gd name="T108" fmla="*/ 70 w 248"/>
                <a:gd name="T109" fmla="*/ 10 h 247"/>
                <a:gd name="T110" fmla="*/ 67 w 248"/>
                <a:gd name="T111" fmla="*/ 8 h 247"/>
                <a:gd name="T112" fmla="*/ 64 w 248"/>
                <a:gd name="T113" fmla="*/ 7 h 2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247"/>
                <a:gd name="T173" fmla="*/ 248 w 248"/>
                <a:gd name="T174" fmla="*/ 247 h 2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247">
                  <a:moveTo>
                    <a:pt x="209" y="23"/>
                  </a:moveTo>
                  <a:lnTo>
                    <a:pt x="196" y="19"/>
                  </a:lnTo>
                  <a:lnTo>
                    <a:pt x="183" y="16"/>
                  </a:lnTo>
                  <a:lnTo>
                    <a:pt x="170" y="13"/>
                  </a:lnTo>
                  <a:lnTo>
                    <a:pt x="158" y="11"/>
                  </a:lnTo>
                  <a:lnTo>
                    <a:pt x="145" y="9"/>
                  </a:lnTo>
                  <a:lnTo>
                    <a:pt x="132" y="7"/>
                  </a:lnTo>
                  <a:lnTo>
                    <a:pt x="117" y="5"/>
                  </a:lnTo>
                  <a:lnTo>
                    <a:pt x="101" y="1"/>
                  </a:lnTo>
                  <a:lnTo>
                    <a:pt x="90" y="0"/>
                  </a:lnTo>
                  <a:lnTo>
                    <a:pt x="80" y="1"/>
                  </a:lnTo>
                  <a:lnTo>
                    <a:pt x="70" y="5"/>
                  </a:lnTo>
                  <a:lnTo>
                    <a:pt x="59" y="9"/>
                  </a:lnTo>
                  <a:lnTo>
                    <a:pt x="49" y="15"/>
                  </a:lnTo>
                  <a:lnTo>
                    <a:pt x="41" y="22"/>
                  </a:lnTo>
                  <a:lnTo>
                    <a:pt x="34" y="30"/>
                  </a:lnTo>
                  <a:lnTo>
                    <a:pt x="29" y="39"/>
                  </a:lnTo>
                  <a:lnTo>
                    <a:pt x="16" y="70"/>
                  </a:lnTo>
                  <a:lnTo>
                    <a:pt x="8" y="99"/>
                  </a:lnTo>
                  <a:lnTo>
                    <a:pt x="3" y="130"/>
                  </a:lnTo>
                  <a:lnTo>
                    <a:pt x="0" y="162"/>
                  </a:lnTo>
                  <a:lnTo>
                    <a:pt x="0" y="170"/>
                  </a:lnTo>
                  <a:lnTo>
                    <a:pt x="2" y="176"/>
                  </a:lnTo>
                  <a:lnTo>
                    <a:pt x="6" y="184"/>
                  </a:lnTo>
                  <a:lnTo>
                    <a:pt x="9" y="192"/>
                  </a:lnTo>
                  <a:lnTo>
                    <a:pt x="15" y="199"/>
                  </a:lnTo>
                  <a:lnTo>
                    <a:pt x="21" y="205"/>
                  </a:lnTo>
                  <a:lnTo>
                    <a:pt x="26" y="210"/>
                  </a:lnTo>
                  <a:lnTo>
                    <a:pt x="33" y="213"/>
                  </a:lnTo>
                  <a:lnTo>
                    <a:pt x="46" y="218"/>
                  </a:lnTo>
                  <a:lnTo>
                    <a:pt x="59" y="222"/>
                  </a:lnTo>
                  <a:lnTo>
                    <a:pt x="74" y="227"/>
                  </a:lnTo>
                  <a:lnTo>
                    <a:pt x="89" y="231"/>
                  </a:lnTo>
                  <a:lnTo>
                    <a:pt x="104" y="236"/>
                  </a:lnTo>
                  <a:lnTo>
                    <a:pt x="119" y="239"/>
                  </a:lnTo>
                  <a:lnTo>
                    <a:pt x="135" y="243"/>
                  </a:lnTo>
                  <a:lnTo>
                    <a:pt x="151" y="246"/>
                  </a:lnTo>
                  <a:lnTo>
                    <a:pt x="161" y="247"/>
                  </a:lnTo>
                  <a:lnTo>
                    <a:pt x="170" y="245"/>
                  </a:lnTo>
                  <a:lnTo>
                    <a:pt x="181" y="242"/>
                  </a:lnTo>
                  <a:lnTo>
                    <a:pt x="191" y="237"/>
                  </a:lnTo>
                  <a:lnTo>
                    <a:pt x="200" y="231"/>
                  </a:lnTo>
                  <a:lnTo>
                    <a:pt x="208" y="225"/>
                  </a:lnTo>
                  <a:lnTo>
                    <a:pt x="214" y="217"/>
                  </a:lnTo>
                  <a:lnTo>
                    <a:pt x="218" y="208"/>
                  </a:lnTo>
                  <a:lnTo>
                    <a:pt x="228" y="184"/>
                  </a:lnTo>
                  <a:lnTo>
                    <a:pt x="234" y="158"/>
                  </a:lnTo>
                  <a:lnTo>
                    <a:pt x="241" y="130"/>
                  </a:lnTo>
                  <a:lnTo>
                    <a:pt x="247" y="99"/>
                  </a:lnTo>
                  <a:lnTo>
                    <a:pt x="248" y="88"/>
                  </a:lnTo>
                  <a:lnTo>
                    <a:pt x="247" y="77"/>
                  </a:lnTo>
                  <a:lnTo>
                    <a:pt x="245" y="65"/>
                  </a:lnTo>
                  <a:lnTo>
                    <a:pt x="240" y="54"/>
                  </a:lnTo>
                  <a:lnTo>
                    <a:pt x="234" y="44"/>
                  </a:lnTo>
                  <a:lnTo>
                    <a:pt x="228" y="35"/>
                  </a:lnTo>
                  <a:lnTo>
                    <a:pt x="218" y="28"/>
                  </a:lnTo>
                  <a:lnTo>
                    <a:pt x="209" y="23"/>
                  </a:lnTo>
                  <a:close/>
                </a:path>
              </a:pathLst>
            </a:custGeom>
            <a:solidFill>
              <a:srgbClr val="FFE6C7"/>
            </a:solidFill>
            <a:ln w="9525">
              <a:noFill/>
              <a:round/>
              <a:headEnd/>
              <a:tailEnd/>
            </a:ln>
          </p:spPr>
          <p:txBody>
            <a:bodyPr wrap="none" anchor="ctr"/>
            <a:lstStyle/>
            <a:p>
              <a:endParaRPr lang="pt-BR"/>
            </a:p>
          </p:txBody>
        </p:sp>
        <p:sp>
          <p:nvSpPr>
            <p:cNvPr id="104" name="Freeform 106"/>
            <p:cNvSpPr>
              <a:spLocks noChangeArrowheads="1"/>
            </p:cNvSpPr>
            <p:nvPr/>
          </p:nvSpPr>
          <p:spPr bwMode="auto">
            <a:xfrm>
              <a:off x="3964" y="2492"/>
              <a:ext cx="37" cy="20"/>
            </a:xfrm>
            <a:custGeom>
              <a:avLst/>
              <a:gdLst>
                <a:gd name="T0" fmla="*/ 0 w 120"/>
                <a:gd name="T1" fmla="*/ 13 h 64"/>
                <a:gd name="T2" fmla="*/ 0 w 120"/>
                <a:gd name="T3" fmla="*/ 13 h 64"/>
                <a:gd name="T4" fmla="*/ 5 w 120"/>
                <a:gd name="T5" fmla="*/ 15 h 64"/>
                <a:gd name="T6" fmla="*/ 10 w 120"/>
                <a:gd name="T7" fmla="*/ 15 h 64"/>
                <a:gd name="T8" fmla="*/ 14 w 120"/>
                <a:gd name="T9" fmla="*/ 16 h 64"/>
                <a:gd name="T10" fmla="*/ 18 w 120"/>
                <a:gd name="T11" fmla="*/ 16 h 64"/>
                <a:gd name="T12" fmla="*/ 22 w 120"/>
                <a:gd name="T13" fmla="*/ 17 h 64"/>
                <a:gd name="T14" fmla="*/ 25 w 120"/>
                <a:gd name="T15" fmla="*/ 18 h 64"/>
                <a:gd name="T16" fmla="*/ 29 w 120"/>
                <a:gd name="T17" fmla="*/ 19 h 64"/>
                <a:gd name="T18" fmla="*/ 33 w 120"/>
                <a:gd name="T19" fmla="*/ 20 h 64"/>
                <a:gd name="T20" fmla="*/ 37 w 120"/>
                <a:gd name="T21" fmla="*/ 7 h 64"/>
                <a:gd name="T22" fmla="*/ 32 w 120"/>
                <a:gd name="T23" fmla="*/ 5 h 64"/>
                <a:gd name="T24" fmla="*/ 28 w 120"/>
                <a:gd name="T25" fmla="*/ 4 h 64"/>
                <a:gd name="T26" fmla="*/ 24 w 120"/>
                <a:gd name="T27" fmla="*/ 3 h 64"/>
                <a:gd name="T28" fmla="*/ 20 w 120"/>
                <a:gd name="T29" fmla="*/ 3 h 64"/>
                <a:gd name="T30" fmla="*/ 16 w 120"/>
                <a:gd name="T31" fmla="*/ 3 h 64"/>
                <a:gd name="T32" fmla="*/ 12 w 120"/>
                <a:gd name="T33" fmla="*/ 2 h 64"/>
                <a:gd name="T34" fmla="*/ 8 w 120"/>
                <a:gd name="T35" fmla="*/ 1 h 64"/>
                <a:gd name="T36" fmla="*/ 3 w 120"/>
                <a:gd name="T37" fmla="*/ 0 h 64"/>
                <a:gd name="T38" fmla="*/ 3 w 120"/>
                <a:gd name="T39" fmla="*/ 0 h 64"/>
                <a:gd name="T40" fmla="*/ 0 w 120"/>
                <a:gd name="T41" fmla="*/ 13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64"/>
                <a:gd name="T65" fmla="*/ 120 w 12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64">
                  <a:moveTo>
                    <a:pt x="0" y="43"/>
                  </a:moveTo>
                  <a:lnTo>
                    <a:pt x="0" y="43"/>
                  </a:lnTo>
                  <a:lnTo>
                    <a:pt x="16" y="47"/>
                  </a:lnTo>
                  <a:lnTo>
                    <a:pt x="32" y="49"/>
                  </a:lnTo>
                  <a:lnTo>
                    <a:pt x="46" y="51"/>
                  </a:lnTo>
                  <a:lnTo>
                    <a:pt x="58" y="52"/>
                  </a:lnTo>
                  <a:lnTo>
                    <a:pt x="70" y="55"/>
                  </a:lnTo>
                  <a:lnTo>
                    <a:pt x="82" y="58"/>
                  </a:lnTo>
                  <a:lnTo>
                    <a:pt x="94" y="60"/>
                  </a:lnTo>
                  <a:lnTo>
                    <a:pt x="106" y="64"/>
                  </a:lnTo>
                  <a:lnTo>
                    <a:pt x="120" y="23"/>
                  </a:lnTo>
                  <a:lnTo>
                    <a:pt x="105" y="17"/>
                  </a:lnTo>
                  <a:lnTo>
                    <a:pt x="92" y="14"/>
                  </a:lnTo>
                  <a:lnTo>
                    <a:pt x="79" y="11"/>
                  </a:lnTo>
                  <a:lnTo>
                    <a:pt x="65" y="9"/>
                  </a:lnTo>
                  <a:lnTo>
                    <a:pt x="53" y="8"/>
                  </a:lnTo>
                  <a:lnTo>
                    <a:pt x="39" y="5"/>
                  </a:lnTo>
                  <a:lnTo>
                    <a:pt x="25" y="3"/>
                  </a:lnTo>
                  <a:lnTo>
                    <a:pt x="9" y="0"/>
                  </a:lnTo>
                  <a:lnTo>
                    <a:pt x="0" y="43"/>
                  </a:lnTo>
                  <a:close/>
                </a:path>
              </a:pathLst>
            </a:custGeom>
            <a:solidFill>
              <a:srgbClr val="000000"/>
            </a:solidFill>
            <a:ln w="9525">
              <a:noFill/>
              <a:round/>
              <a:headEnd/>
              <a:tailEnd/>
            </a:ln>
          </p:spPr>
          <p:txBody>
            <a:bodyPr wrap="none" anchor="ctr"/>
            <a:lstStyle/>
            <a:p>
              <a:endParaRPr lang="pt-BR"/>
            </a:p>
          </p:txBody>
        </p:sp>
        <p:sp>
          <p:nvSpPr>
            <p:cNvPr id="105" name="Freeform 107"/>
            <p:cNvSpPr>
              <a:spLocks noChangeArrowheads="1"/>
            </p:cNvSpPr>
            <p:nvPr/>
          </p:nvSpPr>
          <p:spPr bwMode="auto">
            <a:xfrm>
              <a:off x="3936" y="2492"/>
              <a:ext cx="30" cy="22"/>
            </a:xfrm>
            <a:custGeom>
              <a:avLst/>
              <a:gdLst>
                <a:gd name="T0" fmla="*/ 13 w 97"/>
                <a:gd name="T1" fmla="*/ 22 h 72"/>
                <a:gd name="T2" fmla="*/ 13 w 97"/>
                <a:gd name="T3" fmla="*/ 22 h 72"/>
                <a:gd name="T4" fmla="*/ 14 w 97"/>
                <a:gd name="T5" fmla="*/ 20 h 72"/>
                <a:gd name="T6" fmla="*/ 15 w 97"/>
                <a:gd name="T7" fmla="*/ 19 h 72"/>
                <a:gd name="T8" fmla="*/ 17 w 97"/>
                <a:gd name="T9" fmla="*/ 17 h 72"/>
                <a:gd name="T10" fmla="*/ 19 w 97"/>
                <a:gd name="T11" fmla="*/ 16 h 72"/>
                <a:gd name="T12" fmla="*/ 22 w 97"/>
                <a:gd name="T13" fmla="*/ 15 h 72"/>
                <a:gd name="T14" fmla="*/ 24 w 97"/>
                <a:gd name="T15" fmla="*/ 14 h 72"/>
                <a:gd name="T16" fmla="*/ 25 w 97"/>
                <a:gd name="T17" fmla="*/ 14 h 72"/>
                <a:gd name="T18" fmla="*/ 27 w 97"/>
                <a:gd name="T19" fmla="*/ 14 h 72"/>
                <a:gd name="T20" fmla="*/ 30 w 97"/>
                <a:gd name="T21" fmla="*/ 1 h 72"/>
                <a:gd name="T22" fmla="*/ 25 w 97"/>
                <a:gd name="T23" fmla="*/ 0 h 72"/>
                <a:gd name="T24" fmla="*/ 21 w 97"/>
                <a:gd name="T25" fmla="*/ 1 h 72"/>
                <a:gd name="T26" fmla="*/ 17 w 97"/>
                <a:gd name="T27" fmla="*/ 2 h 72"/>
                <a:gd name="T28" fmla="*/ 13 w 97"/>
                <a:gd name="T29" fmla="*/ 4 h 72"/>
                <a:gd name="T30" fmla="*/ 9 w 97"/>
                <a:gd name="T31" fmla="*/ 6 h 72"/>
                <a:gd name="T32" fmla="*/ 5 w 97"/>
                <a:gd name="T33" fmla="*/ 9 h 72"/>
                <a:gd name="T34" fmla="*/ 2 w 97"/>
                <a:gd name="T35" fmla="*/ 12 h 72"/>
                <a:gd name="T36" fmla="*/ 0 w 97"/>
                <a:gd name="T37" fmla="*/ 16 h 72"/>
                <a:gd name="T38" fmla="*/ 0 w 97"/>
                <a:gd name="T39" fmla="*/ 16 h 72"/>
                <a:gd name="T40" fmla="*/ 13 w 97"/>
                <a:gd name="T41" fmla="*/ 22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72"/>
                <a:gd name="T65" fmla="*/ 97 w 97"/>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72">
                  <a:moveTo>
                    <a:pt x="41" y="72"/>
                  </a:moveTo>
                  <a:lnTo>
                    <a:pt x="41" y="71"/>
                  </a:lnTo>
                  <a:lnTo>
                    <a:pt x="45" y="67"/>
                  </a:lnTo>
                  <a:lnTo>
                    <a:pt x="49" y="61"/>
                  </a:lnTo>
                  <a:lnTo>
                    <a:pt x="54" y="56"/>
                  </a:lnTo>
                  <a:lnTo>
                    <a:pt x="62" y="52"/>
                  </a:lnTo>
                  <a:lnTo>
                    <a:pt x="70" y="48"/>
                  </a:lnTo>
                  <a:lnTo>
                    <a:pt x="77" y="46"/>
                  </a:lnTo>
                  <a:lnTo>
                    <a:pt x="82" y="46"/>
                  </a:lnTo>
                  <a:lnTo>
                    <a:pt x="88" y="46"/>
                  </a:lnTo>
                  <a:lnTo>
                    <a:pt x="97" y="3"/>
                  </a:lnTo>
                  <a:lnTo>
                    <a:pt x="82" y="0"/>
                  </a:lnTo>
                  <a:lnTo>
                    <a:pt x="67" y="3"/>
                  </a:lnTo>
                  <a:lnTo>
                    <a:pt x="54" y="7"/>
                  </a:lnTo>
                  <a:lnTo>
                    <a:pt x="41" y="13"/>
                  </a:lnTo>
                  <a:lnTo>
                    <a:pt x="29" y="20"/>
                  </a:lnTo>
                  <a:lnTo>
                    <a:pt x="17" y="29"/>
                  </a:lnTo>
                  <a:lnTo>
                    <a:pt x="8" y="39"/>
                  </a:lnTo>
                  <a:lnTo>
                    <a:pt x="0" y="53"/>
                  </a:lnTo>
                  <a:lnTo>
                    <a:pt x="0" y="52"/>
                  </a:lnTo>
                  <a:lnTo>
                    <a:pt x="41" y="72"/>
                  </a:lnTo>
                  <a:close/>
                </a:path>
              </a:pathLst>
            </a:custGeom>
            <a:solidFill>
              <a:srgbClr val="000000"/>
            </a:solidFill>
            <a:ln w="9525">
              <a:noFill/>
              <a:round/>
              <a:headEnd/>
              <a:tailEnd/>
            </a:ln>
          </p:spPr>
          <p:txBody>
            <a:bodyPr wrap="none" anchor="ctr"/>
            <a:lstStyle/>
            <a:p>
              <a:endParaRPr lang="pt-BR"/>
            </a:p>
          </p:txBody>
        </p:sp>
        <p:sp>
          <p:nvSpPr>
            <p:cNvPr id="106" name="Freeform 108"/>
            <p:cNvSpPr>
              <a:spLocks noChangeArrowheads="1"/>
            </p:cNvSpPr>
            <p:nvPr/>
          </p:nvSpPr>
          <p:spPr bwMode="auto">
            <a:xfrm>
              <a:off x="3926" y="2506"/>
              <a:ext cx="23" cy="41"/>
            </a:xfrm>
            <a:custGeom>
              <a:avLst/>
              <a:gdLst>
                <a:gd name="T0" fmla="*/ 14 w 71"/>
                <a:gd name="T1" fmla="*/ 41 h 134"/>
                <a:gd name="T2" fmla="*/ 14 w 71"/>
                <a:gd name="T3" fmla="*/ 41 h 134"/>
                <a:gd name="T4" fmla="*/ 15 w 71"/>
                <a:gd name="T5" fmla="*/ 36 h 134"/>
                <a:gd name="T6" fmla="*/ 15 w 71"/>
                <a:gd name="T7" fmla="*/ 32 h 134"/>
                <a:gd name="T8" fmla="*/ 16 w 71"/>
                <a:gd name="T9" fmla="*/ 27 h 134"/>
                <a:gd name="T10" fmla="*/ 17 w 71"/>
                <a:gd name="T11" fmla="*/ 23 h 134"/>
                <a:gd name="T12" fmla="*/ 18 w 71"/>
                <a:gd name="T13" fmla="*/ 19 h 134"/>
                <a:gd name="T14" fmla="*/ 19 w 71"/>
                <a:gd name="T15" fmla="*/ 15 h 134"/>
                <a:gd name="T16" fmla="*/ 21 w 71"/>
                <a:gd name="T17" fmla="*/ 10 h 134"/>
                <a:gd name="T18" fmla="*/ 23 w 71"/>
                <a:gd name="T19" fmla="*/ 6 h 134"/>
                <a:gd name="T20" fmla="*/ 10 w 71"/>
                <a:gd name="T21" fmla="*/ 0 h 134"/>
                <a:gd name="T22" fmla="*/ 7 w 71"/>
                <a:gd name="T23" fmla="*/ 6 h 134"/>
                <a:gd name="T24" fmla="*/ 6 w 71"/>
                <a:gd name="T25" fmla="*/ 10 h 134"/>
                <a:gd name="T26" fmla="*/ 4 w 71"/>
                <a:gd name="T27" fmla="*/ 15 h 134"/>
                <a:gd name="T28" fmla="*/ 3 w 71"/>
                <a:gd name="T29" fmla="*/ 20 h 134"/>
                <a:gd name="T30" fmla="*/ 2 w 71"/>
                <a:gd name="T31" fmla="*/ 25 h 134"/>
                <a:gd name="T32" fmla="*/ 1 w 71"/>
                <a:gd name="T33" fmla="*/ 30 h 134"/>
                <a:gd name="T34" fmla="*/ 0 w 71"/>
                <a:gd name="T35" fmla="*/ 35 h 134"/>
                <a:gd name="T36" fmla="*/ 0 w 71"/>
                <a:gd name="T37" fmla="*/ 40 h 134"/>
                <a:gd name="T38" fmla="*/ 0 w 71"/>
                <a:gd name="T39" fmla="*/ 40 h 134"/>
                <a:gd name="T40" fmla="*/ 14 w 71"/>
                <a:gd name="T41" fmla="*/ 41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134"/>
                <a:gd name="T65" fmla="*/ 71 w 71"/>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134">
                  <a:moveTo>
                    <a:pt x="44" y="134"/>
                  </a:moveTo>
                  <a:lnTo>
                    <a:pt x="44" y="134"/>
                  </a:lnTo>
                  <a:lnTo>
                    <a:pt x="45" y="118"/>
                  </a:lnTo>
                  <a:lnTo>
                    <a:pt x="47" y="103"/>
                  </a:lnTo>
                  <a:lnTo>
                    <a:pt x="48" y="88"/>
                  </a:lnTo>
                  <a:lnTo>
                    <a:pt x="52" y="74"/>
                  </a:lnTo>
                  <a:lnTo>
                    <a:pt x="55" y="62"/>
                  </a:lnTo>
                  <a:lnTo>
                    <a:pt x="59" y="48"/>
                  </a:lnTo>
                  <a:lnTo>
                    <a:pt x="64" y="34"/>
                  </a:lnTo>
                  <a:lnTo>
                    <a:pt x="71" y="20"/>
                  </a:lnTo>
                  <a:lnTo>
                    <a:pt x="30" y="0"/>
                  </a:lnTo>
                  <a:lnTo>
                    <a:pt x="23" y="18"/>
                  </a:lnTo>
                  <a:lnTo>
                    <a:pt x="17" y="34"/>
                  </a:lnTo>
                  <a:lnTo>
                    <a:pt x="12" y="50"/>
                  </a:lnTo>
                  <a:lnTo>
                    <a:pt x="8" y="65"/>
                  </a:lnTo>
                  <a:lnTo>
                    <a:pt x="5" y="81"/>
                  </a:lnTo>
                  <a:lnTo>
                    <a:pt x="4" y="98"/>
                  </a:lnTo>
                  <a:lnTo>
                    <a:pt x="1" y="113"/>
                  </a:lnTo>
                  <a:lnTo>
                    <a:pt x="0" y="131"/>
                  </a:lnTo>
                  <a:lnTo>
                    <a:pt x="44" y="134"/>
                  </a:lnTo>
                  <a:close/>
                </a:path>
              </a:pathLst>
            </a:custGeom>
            <a:solidFill>
              <a:srgbClr val="000000"/>
            </a:solidFill>
            <a:ln w="9525">
              <a:noFill/>
              <a:round/>
              <a:headEnd/>
              <a:tailEnd/>
            </a:ln>
          </p:spPr>
          <p:txBody>
            <a:bodyPr wrap="none" anchor="ctr"/>
            <a:lstStyle/>
            <a:p>
              <a:endParaRPr lang="pt-BR"/>
            </a:p>
          </p:txBody>
        </p:sp>
        <p:sp>
          <p:nvSpPr>
            <p:cNvPr id="107" name="Freeform 109"/>
            <p:cNvSpPr>
              <a:spLocks noChangeArrowheads="1"/>
            </p:cNvSpPr>
            <p:nvPr/>
          </p:nvSpPr>
          <p:spPr bwMode="auto">
            <a:xfrm>
              <a:off x="3926" y="2545"/>
              <a:ext cx="20" cy="24"/>
            </a:xfrm>
            <a:custGeom>
              <a:avLst/>
              <a:gdLst>
                <a:gd name="T0" fmla="*/ 20 w 63"/>
                <a:gd name="T1" fmla="*/ 10 h 74"/>
                <a:gd name="T2" fmla="*/ 20 w 63"/>
                <a:gd name="T3" fmla="*/ 10 h 74"/>
                <a:gd name="T4" fmla="*/ 19 w 63"/>
                <a:gd name="T5" fmla="*/ 10 h 74"/>
                <a:gd name="T6" fmla="*/ 18 w 63"/>
                <a:gd name="T7" fmla="*/ 9 h 74"/>
                <a:gd name="T8" fmla="*/ 17 w 63"/>
                <a:gd name="T9" fmla="*/ 8 h 74"/>
                <a:gd name="T10" fmla="*/ 16 w 63"/>
                <a:gd name="T11" fmla="*/ 7 h 74"/>
                <a:gd name="T12" fmla="*/ 15 w 63"/>
                <a:gd name="T13" fmla="*/ 5 h 74"/>
                <a:gd name="T14" fmla="*/ 14 w 63"/>
                <a:gd name="T15" fmla="*/ 3 h 74"/>
                <a:gd name="T16" fmla="*/ 14 w 63"/>
                <a:gd name="T17" fmla="*/ 2 h 74"/>
                <a:gd name="T18" fmla="*/ 14 w 63"/>
                <a:gd name="T19" fmla="*/ 1 h 74"/>
                <a:gd name="T20" fmla="*/ 0 w 63"/>
                <a:gd name="T21" fmla="*/ 0 h 74"/>
                <a:gd name="T22" fmla="*/ 0 w 63"/>
                <a:gd name="T23" fmla="*/ 4 h 74"/>
                <a:gd name="T24" fmla="*/ 1 w 63"/>
                <a:gd name="T25" fmla="*/ 8 h 74"/>
                <a:gd name="T26" fmla="*/ 2 w 63"/>
                <a:gd name="T27" fmla="*/ 11 h 74"/>
                <a:gd name="T28" fmla="*/ 4 w 63"/>
                <a:gd name="T29" fmla="*/ 14 h 74"/>
                <a:gd name="T30" fmla="*/ 7 w 63"/>
                <a:gd name="T31" fmla="*/ 18 h 74"/>
                <a:gd name="T32" fmla="*/ 9 w 63"/>
                <a:gd name="T33" fmla="*/ 20 h 74"/>
                <a:gd name="T34" fmla="*/ 12 w 63"/>
                <a:gd name="T35" fmla="*/ 22 h 74"/>
                <a:gd name="T36" fmla="*/ 15 w 63"/>
                <a:gd name="T37" fmla="*/ 24 h 74"/>
                <a:gd name="T38" fmla="*/ 15 w 63"/>
                <a:gd name="T39" fmla="*/ 24 h 74"/>
                <a:gd name="T40" fmla="*/ 20 w 63"/>
                <a:gd name="T41" fmla="*/ 1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74"/>
                <a:gd name="T65" fmla="*/ 63 w 63"/>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74">
                  <a:moveTo>
                    <a:pt x="63" y="32"/>
                  </a:moveTo>
                  <a:lnTo>
                    <a:pt x="63" y="32"/>
                  </a:lnTo>
                  <a:lnTo>
                    <a:pt x="60" y="31"/>
                  </a:lnTo>
                  <a:lnTo>
                    <a:pt x="57" y="29"/>
                  </a:lnTo>
                  <a:lnTo>
                    <a:pt x="53" y="24"/>
                  </a:lnTo>
                  <a:lnTo>
                    <a:pt x="51" y="21"/>
                  </a:lnTo>
                  <a:lnTo>
                    <a:pt x="48" y="15"/>
                  </a:lnTo>
                  <a:lnTo>
                    <a:pt x="45" y="8"/>
                  </a:lnTo>
                  <a:lnTo>
                    <a:pt x="44" y="6"/>
                  </a:lnTo>
                  <a:lnTo>
                    <a:pt x="44" y="3"/>
                  </a:lnTo>
                  <a:lnTo>
                    <a:pt x="0" y="0"/>
                  </a:lnTo>
                  <a:lnTo>
                    <a:pt x="0" y="13"/>
                  </a:lnTo>
                  <a:lnTo>
                    <a:pt x="4" y="24"/>
                  </a:lnTo>
                  <a:lnTo>
                    <a:pt x="7" y="34"/>
                  </a:lnTo>
                  <a:lnTo>
                    <a:pt x="12" y="44"/>
                  </a:lnTo>
                  <a:lnTo>
                    <a:pt x="21" y="54"/>
                  </a:lnTo>
                  <a:lnTo>
                    <a:pt x="28" y="61"/>
                  </a:lnTo>
                  <a:lnTo>
                    <a:pt x="37" y="68"/>
                  </a:lnTo>
                  <a:lnTo>
                    <a:pt x="47" y="74"/>
                  </a:lnTo>
                  <a:lnTo>
                    <a:pt x="63" y="32"/>
                  </a:lnTo>
                  <a:close/>
                </a:path>
              </a:pathLst>
            </a:custGeom>
            <a:solidFill>
              <a:srgbClr val="000000"/>
            </a:solidFill>
            <a:ln w="9525">
              <a:noFill/>
              <a:round/>
              <a:headEnd/>
              <a:tailEnd/>
            </a:ln>
          </p:spPr>
          <p:txBody>
            <a:bodyPr wrap="none" anchor="ctr"/>
            <a:lstStyle/>
            <a:p>
              <a:endParaRPr lang="pt-BR"/>
            </a:p>
          </p:txBody>
        </p:sp>
        <p:sp>
          <p:nvSpPr>
            <p:cNvPr id="108" name="Freeform 110"/>
            <p:cNvSpPr>
              <a:spLocks noChangeArrowheads="1"/>
            </p:cNvSpPr>
            <p:nvPr/>
          </p:nvSpPr>
          <p:spPr bwMode="auto">
            <a:xfrm>
              <a:off x="3941" y="2556"/>
              <a:ext cx="41" cy="22"/>
            </a:xfrm>
            <a:custGeom>
              <a:avLst/>
              <a:gdLst>
                <a:gd name="T0" fmla="*/ 40 w 131"/>
                <a:gd name="T1" fmla="*/ 10 h 76"/>
                <a:gd name="T2" fmla="*/ 41 w 131"/>
                <a:gd name="T3" fmla="*/ 10 h 76"/>
                <a:gd name="T4" fmla="*/ 36 w 131"/>
                <a:gd name="T5" fmla="*/ 8 h 76"/>
                <a:gd name="T6" fmla="*/ 31 w 131"/>
                <a:gd name="T7" fmla="*/ 8 h 76"/>
                <a:gd name="T8" fmla="*/ 27 w 131"/>
                <a:gd name="T9" fmla="*/ 6 h 76"/>
                <a:gd name="T10" fmla="*/ 22 w 131"/>
                <a:gd name="T11" fmla="*/ 5 h 76"/>
                <a:gd name="T12" fmla="*/ 18 w 131"/>
                <a:gd name="T13" fmla="*/ 4 h 76"/>
                <a:gd name="T14" fmla="*/ 13 w 131"/>
                <a:gd name="T15" fmla="*/ 2 h 76"/>
                <a:gd name="T16" fmla="*/ 9 w 131"/>
                <a:gd name="T17" fmla="*/ 1 h 76"/>
                <a:gd name="T18" fmla="*/ 5 w 131"/>
                <a:gd name="T19" fmla="*/ 0 h 76"/>
                <a:gd name="T20" fmla="*/ 0 w 131"/>
                <a:gd name="T21" fmla="*/ 12 h 76"/>
                <a:gd name="T22" fmla="*/ 4 w 131"/>
                <a:gd name="T23" fmla="*/ 13 h 76"/>
                <a:gd name="T24" fmla="*/ 9 w 131"/>
                <a:gd name="T25" fmla="*/ 15 h 76"/>
                <a:gd name="T26" fmla="*/ 13 w 131"/>
                <a:gd name="T27" fmla="*/ 16 h 76"/>
                <a:gd name="T28" fmla="*/ 18 w 131"/>
                <a:gd name="T29" fmla="*/ 18 h 76"/>
                <a:gd name="T30" fmla="*/ 23 w 131"/>
                <a:gd name="T31" fmla="*/ 19 h 76"/>
                <a:gd name="T32" fmla="*/ 28 w 131"/>
                <a:gd name="T33" fmla="*/ 20 h 76"/>
                <a:gd name="T34" fmla="*/ 33 w 131"/>
                <a:gd name="T35" fmla="*/ 21 h 76"/>
                <a:gd name="T36" fmla="*/ 38 w 131"/>
                <a:gd name="T37" fmla="*/ 22 h 76"/>
                <a:gd name="T38" fmla="*/ 38 w 131"/>
                <a:gd name="T39" fmla="*/ 22 h 76"/>
                <a:gd name="T40" fmla="*/ 40 w 131"/>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1"/>
                <a:gd name="T64" fmla="*/ 0 h 76"/>
                <a:gd name="T65" fmla="*/ 131 w 131"/>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1" h="76">
                  <a:moveTo>
                    <a:pt x="129" y="33"/>
                  </a:moveTo>
                  <a:lnTo>
                    <a:pt x="131" y="33"/>
                  </a:lnTo>
                  <a:lnTo>
                    <a:pt x="115" y="29"/>
                  </a:lnTo>
                  <a:lnTo>
                    <a:pt x="99" y="26"/>
                  </a:lnTo>
                  <a:lnTo>
                    <a:pt x="85" y="22"/>
                  </a:lnTo>
                  <a:lnTo>
                    <a:pt x="71" y="18"/>
                  </a:lnTo>
                  <a:lnTo>
                    <a:pt x="56" y="13"/>
                  </a:lnTo>
                  <a:lnTo>
                    <a:pt x="41" y="8"/>
                  </a:lnTo>
                  <a:lnTo>
                    <a:pt x="28" y="5"/>
                  </a:lnTo>
                  <a:lnTo>
                    <a:pt x="16" y="0"/>
                  </a:lnTo>
                  <a:lnTo>
                    <a:pt x="0" y="42"/>
                  </a:lnTo>
                  <a:lnTo>
                    <a:pt x="14" y="46"/>
                  </a:lnTo>
                  <a:lnTo>
                    <a:pt x="28" y="52"/>
                  </a:lnTo>
                  <a:lnTo>
                    <a:pt x="42" y="57"/>
                  </a:lnTo>
                  <a:lnTo>
                    <a:pt x="57" y="61"/>
                  </a:lnTo>
                  <a:lnTo>
                    <a:pt x="73" y="66"/>
                  </a:lnTo>
                  <a:lnTo>
                    <a:pt x="89" y="69"/>
                  </a:lnTo>
                  <a:lnTo>
                    <a:pt x="105" y="73"/>
                  </a:lnTo>
                  <a:lnTo>
                    <a:pt x="121" y="76"/>
                  </a:lnTo>
                  <a:lnTo>
                    <a:pt x="123" y="76"/>
                  </a:lnTo>
                  <a:lnTo>
                    <a:pt x="129" y="33"/>
                  </a:lnTo>
                  <a:close/>
                </a:path>
              </a:pathLst>
            </a:custGeom>
            <a:solidFill>
              <a:srgbClr val="000000"/>
            </a:solidFill>
            <a:ln w="9525">
              <a:noFill/>
              <a:round/>
              <a:headEnd/>
              <a:tailEnd/>
            </a:ln>
          </p:spPr>
          <p:txBody>
            <a:bodyPr wrap="none" anchor="ctr"/>
            <a:lstStyle/>
            <a:p>
              <a:endParaRPr lang="pt-BR"/>
            </a:p>
          </p:txBody>
        </p:sp>
        <p:sp>
          <p:nvSpPr>
            <p:cNvPr id="109" name="Freeform 111"/>
            <p:cNvSpPr>
              <a:spLocks noChangeArrowheads="1"/>
            </p:cNvSpPr>
            <p:nvPr/>
          </p:nvSpPr>
          <p:spPr bwMode="auto">
            <a:xfrm>
              <a:off x="3978" y="2558"/>
              <a:ext cx="30" cy="22"/>
            </a:xfrm>
            <a:custGeom>
              <a:avLst/>
              <a:gdLst>
                <a:gd name="T0" fmla="*/ 16 w 91"/>
                <a:gd name="T1" fmla="*/ 0 h 70"/>
                <a:gd name="T2" fmla="*/ 16 w 91"/>
                <a:gd name="T3" fmla="*/ 0 h 70"/>
                <a:gd name="T4" fmla="*/ 16 w 91"/>
                <a:gd name="T5" fmla="*/ 2 h 70"/>
                <a:gd name="T6" fmla="*/ 15 w 91"/>
                <a:gd name="T7" fmla="*/ 3 h 70"/>
                <a:gd name="T8" fmla="*/ 13 w 91"/>
                <a:gd name="T9" fmla="*/ 4 h 70"/>
                <a:gd name="T10" fmla="*/ 11 w 91"/>
                <a:gd name="T11" fmla="*/ 6 h 70"/>
                <a:gd name="T12" fmla="*/ 8 w 91"/>
                <a:gd name="T13" fmla="*/ 7 h 70"/>
                <a:gd name="T14" fmla="*/ 6 w 91"/>
                <a:gd name="T15" fmla="*/ 8 h 70"/>
                <a:gd name="T16" fmla="*/ 4 w 91"/>
                <a:gd name="T17" fmla="*/ 8 h 70"/>
                <a:gd name="T18" fmla="*/ 2 w 91"/>
                <a:gd name="T19" fmla="*/ 8 h 70"/>
                <a:gd name="T20" fmla="*/ 0 w 91"/>
                <a:gd name="T21" fmla="*/ 22 h 70"/>
                <a:gd name="T22" fmla="*/ 5 w 91"/>
                <a:gd name="T23" fmla="*/ 22 h 70"/>
                <a:gd name="T24" fmla="*/ 9 w 91"/>
                <a:gd name="T25" fmla="*/ 21 h 70"/>
                <a:gd name="T26" fmla="*/ 14 w 91"/>
                <a:gd name="T27" fmla="*/ 20 h 70"/>
                <a:gd name="T28" fmla="*/ 17 w 91"/>
                <a:gd name="T29" fmla="*/ 18 h 70"/>
                <a:gd name="T30" fmla="*/ 22 w 91"/>
                <a:gd name="T31" fmla="*/ 16 h 70"/>
                <a:gd name="T32" fmla="*/ 25 w 91"/>
                <a:gd name="T33" fmla="*/ 13 h 70"/>
                <a:gd name="T34" fmla="*/ 28 w 91"/>
                <a:gd name="T35" fmla="*/ 9 h 70"/>
                <a:gd name="T36" fmla="*/ 30 w 91"/>
                <a:gd name="T37" fmla="*/ 6 h 70"/>
                <a:gd name="T38" fmla="*/ 30 w 91"/>
                <a:gd name="T39" fmla="*/ 6 h 70"/>
                <a:gd name="T40" fmla="*/ 16 w 91"/>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70"/>
                <a:gd name="T65" fmla="*/ 91 w 91"/>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70">
                  <a:moveTo>
                    <a:pt x="50" y="0"/>
                  </a:moveTo>
                  <a:lnTo>
                    <a:pt x="50" y="0"/>
                  </a:lnTo>
                  <a:lnTo>
                    <a:pt x="48" y="5"/>
                  </a:lnTo>
                  <a:lnTo>
                    <a:pt x="44" y="11"/>
                  </a:lnTo>
                  <a:lnTo>
                    <a:pt x="38" y="14"/>
                  </a:lnTo>
                  <a:lnTo>
                    <a:pt x="33" y="19"/>
                  </a:lnTo>
                  <a:lnTo>
                    <a:pt x="25" y="22"/>
                  </a:lnTo>
                  <a:lnTo>
                    <a:pt x="17" y="24"/>
                  </a:lnTo>
                  <a:lnTo>
                    <a:pt x="12" y="27"/>
                  </a:lnTo>
                  <a:lnTo>
                    <a:pt x="6" y="26"/>
                  </a:lnTo>
                  <a:lnTo>
                    <a:pt x="0" y="69"/>
                  </a:lnTo>
                  <a:lnTo>
                    <a:pt x="14" y="70"/>
                  </a:lnTo>
                  <a:lnTo>
                    <a:pt x="28" y="68"/>
                  </a:lnTo>
                  <a:lnTo>
                    <a:pt x="41" y="63"/>
                  </a:lnTo>
                  <a:lnTo>
                    <a:pt x="53" y="58"/>
                  </a:lnTo>
                  <a:lnTo>
                    <a:pt x="66" y="51"/>
                  </a:lnTo>
                  <a:lnTo>
                    <a:pt x="76" y="40"/>
                  </a:lnTo>
                  <a:lnTo>
                    <a:pt x="84" y="30"/>
                  </a:lnTo>
                  <a:lnTo>
                    <a:pt x="91" y="19"/>
                  </a:lnTo>
                  <a:lnTo>
                    <a:pt x="50" y="0"/>
                  </a:lnTo>
                  <a:close/>
                </a:path>
              </a:pathLst>
            </a:custGeom>
            <a:solidFill>
              <a:srgbClr val="000000"/>
            </a:solidFill>
            <a:ln w="9525">
              <a:noFill/>
              <a:round/>
              <a:headEnd/>
              <a:tailEnd/>
            </a:ln>
          </p:spPr>
          <p:txBody>
            <a:bodyPr wrap="none" anchor="ctr"/>
            <a:lstStyle/>
            <a:p>
              <a:endParaRPr lang="pt-BR"/>
            </a:p>
          </p:txBody>
        </p:sp>
        <p:sp>
          <p:nvSpPr>
            <p:cNvPr id="110" name="Freeform 112"/>
            <p:cNvSpPr>
              <a:spLocks noChangeArrowheads="1"/>
            </p:cNvSpPr>
            <p:nvPr/>
          </p:nvSpPr>
          <p:spPr bwMode="auto">
            <a:xfrm>
              <a:off x="3995" y="2526"/>
              <a:ext cx="23" cy="37"/>
            </a:xfrm>
            <a:custGeom>
              <a:avLst/>
              <a:gdLst>
                <a:gd name="T0" fmla="*/ 9 w 71"/>
                <a:gd name="T1" fmla="*/ 0 h 124"/>
                <a:gd name="T2" fmla="*/ 9 w 71"/>
                <a:gd name="T3" fmla="*/ 0 h 124"/>
                <a:gd name="T4" fmla="*/ 8 w 71"/>
                <a:gd name="T5" fmla="*/ 5 h 124"/>
                <a:gd name="T6" fmla="*/ 7 w 71"/>
                <a:gd name="T7" fmla="*/ 9 h 124"/>
                <a:gd name="T8" fmla="*/ 6 w 71"/>
                <a:gd name="T9" fmla="*/ 14 h 124"/>
                <a:gd name="T10" fmla="*/ 5 w 71"/>
                <a:gd name="T11" fmla="*/ 17 h 124"/>
                <a:gd name="T12" fmla="*/ 4 w 71"/>
                <a:gd name="T13" fmla="*/ 21 h 124"/>
                <a:gd name="T14" fmla="*/ 3 w 71"/>
                <a:gd name="T15" fmla="*/ 25 h 124"/>
                <a:gd name="T16" fmla="*/ 1 w 71"/>
                <a:gd name="T17" fmla="*/ 28 h 124"/>
                <a:gd name="T18" fmla="*/ 0 w 71"/>
                <a:gd name="T19" fmla="*/ 31 h 124"/>
                <a:gd name="T20" fmla="*/ 13 w 71"/>
                <a:gd name="T21" fmla="*/ 37 h 124"/>
                <a:gd name="T22" fmla="*/ 15 w 71"/>
                <a:gd name="T23" fmla="*/ 33 h 124"/>
                <a:gd name="T24" fmla="*/ 17 w 71"/>
                <a:gd name="T25" fmla="*/ 29 h 124"/>
                <a:gd name="T26" fmla="*/ 18 w 71"/>
                <a:gd name="T27" fmla="*/ 25 h 124"/>
                <a:gd name="T28" fmla="*/ 19 w 71"/>
                <a:gd name="T29" fmla="*/ 21 h 124"/>
                <a:gd name="T30" fmla="*/ 20 w 71"/>
                <a:gd name="T31" fmla="*/ 16 h 124"/>
                <a:gd name="T32" fmla="*/ 21 w 71"/>
                <a:gd name="T33" fmla="*/ 12 h 124"/>
                <a:gd name="T34" fmla="*/ 22 w 71"/>
                <a:gd name="T35" fmla="*/ 7 h 124"/>
                <a:gd name="T36" fmla="*/ 23 w 71"/>
                <a:gd name="T37" fmla="*/ 3 h 124"/>
                <a:gd name="T38" fmla="*/ 23 w 71"/>
                <a:gd name="T39" fmla="*/ 3 h 124"/>
                <a:gd name="T40" fmla="*/ 9 w 71"/>
                <a:gd name="T41" fmla="*/ 0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124"/>
                <a:gd name="T65" fmla="*/ 71 w 71"/>
                <a:gd name="T66" fmla="*/ 124 h 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124">
                  <a:moveTo>
                    <a:pt x="27" y="0"/>
                  </a:moveTo>
                  <a:lnTo>
                    <a:pt x="27" y="0"/>
                  </a:lnTo>
                  <a:lnTo>
                    <a:pt x="24" y="16"/>
                  </a:lnTo>
                  <a:lnTo>
                    <a:pt x="22" y="31"/>
                  </a:lnTo>
                  <a:lnTo>
                    <a:pt x="18" y="46"/>
                  </a:lnTo>
                  <a:lnTo>
                    <a:pt x="15" y="58"/>
                  </a:lnTo>
                  <a:lnTo>
                    <a:pt x="11" y="72"/>
                  </a:lnTo>
                  <a:lnTo>
                    <a:pt x="8" y="84"/>
                  </a:lnTo>
                  <a:lnTo>
                    <a:pt x="4" y="95"/>
                  </a:lnTo>
                  <a:lnTo>
                    <a:pt x="0" y="105"/>
                  </a:lnTo>
                  <a:lnTo>
                    <a:pt x="41" y="124"/>
                  </a:lnTo>
                  <a:lnTo>
                    <a:pt x="46" y="111"/>
                  </a:lnTo>
                  <a:lnTo>
                    <a:pt x="51" y="97"/>
                  </a:lnTo>
                  <a:lnTo>
                    <a:pt x="55" y="84"/>
                  </a:lnTo>
                  <a:lnTo>
                    <a:pt x="58" y="70"/>
                  </a:lnTo>
                  <a:lnTo>
                    <a:pt x="62" y="55"/>
                  </a:lnTo>
                  <a:lnTo>
                    <a:pt x="65" y="40"/>
                  </a:lnTo>
                  <a:lnTo>
                    <a:pt x="67" y="25"/>
                  </a:lnTo>
                  <a:lnTo>
                    <a:pt x="71" y="9"/>
                  </a:lnTo>
                  <a:lnTo>
                    <a:pt x="27" y="0"/>
                  </a:lnTo>
                  <a:close/>
                </a:path>
              </a:pathLst>
            </a:custGeom>
            <a:solidFill>
              <a:srgbClr val="000000"/>
            </a:solidFill>
            <a:ln w="9525">
              <a:noFill/>
              <a:round/>
              <a:headEnd/>
              <a:tailEnd/>
            </a:ln>
          </p:spPr>
          <p:txBody>
            <a:bodyPr wrap="none" anchor="ctr"/>
            <a:lstStyle/>
            <a:p>
              <a:endParaRPr lang="pt-BR"/>
            </a:p>
          </p:txBody>
        </p:sp>
        <p:sp>
          <p:nvSpPr>
            <p:cNvPr id="111" name="Freeform 113"/>
            <p:cNvSpPr>
              <a:spLocks noChangeArrowheads="1"/>
            </p:cNvSpPr>
            <p:nvPr/>
          </p:nvSpPr>
          <p:spPr bwMode="auto">
            <a:xfrm>
              <a:off x="3998" y="2499"/>
              <a:ext cx="20" cy="30"/>
            </a:xfrm>
            <a:custGeom>
              <a:avLst/>
              <a:gdLst>
                <a:gd name="T0" fmla="*/ 0 w 69"/>
                <a:gd name="T1" fmla="*/ 12 h 100"/>
                <a:gd name="T2" fmla="*/ 0 w 69"/>
                <a:gd name="T3" fmla="*/ 12 h 100"/>
                <a:gd name="T4" fmla="*/ 1 w 69"/>
                <a:gd name="T5" fmla="*/ 13 h 100"/>
                <a:gd name="T6" fmla="*/ 3 w 69"/>
                <a:gd name="T7" fmla="*/ 14 h 100"/>
                <a:gd name="T8" fmla="*/ 4 w 69"/>
                <a:gd name="T9" fmla="*/ 16 h 100"/>
                <a:gd name="T10" fmla="*/ 5 w 69"/>
                <a:gd name="T11" fmla="*/ 18 h 100"/>
                <a:gd name="T12" fmla="*/ 6 w 69"/>
                <a:gd name="T13" fmla="*/ 21 h 100"/>
                <a:gd name="T14" fmla="*/ 7 w 69"/>
                <a:gd name="T15" fmla="*/ 23 h 100"/>
                <a:gd name="T16" fmla="*/ 7 w 69"/>
                <a:gd name="T17" fmla="*/ 26 h 100"/>
                <a:gd name="T18" fmla="*/ 7 w 69"/>
                <a:gd name="T19" fmla="*/ 27 h 100"/>
                <a:gd name="T20" fmla="*/ 19 w 69"/>
                <a:gd name="T21" fmla="*/ 30 h 100"/>
                <a:gd name="T22" fmla="*/ 20 w 69"/>
                <a:gd name="T23" fmla="*/ 26 h 100"/>
                <a:gd name="T24" fmla="*/ 19 w 69"/>
                <a:gd name="T25" fmla="*/ 21 h 100"/>
                <a:gd name="T26" fmla="*/ 19 w 69"/>
                <a:gd name="T27" fmla="*/ 17 h 100"/>
                <a:gd name="T28" fmla="*/ 17 w 69"/>
                <a:gd name="T29" fmla="*/ 13 h 100"/>
                <a:gd name="T30" fmla="*/ 15 w 69"/>
                <a:gd name="T31" fmla="*/ 8 h 100"/>
                <a:gd name="T32" fmla="*/ 12 w 69"/>
                <a:gd name="T33" fmla="*/ 5 h 100"/>
                <a:gd name="T34" fmla="*/ 8 w 69"/>
                <a:gd name="T35" fmla="*/ 2 h 100"/>
                <a:gd name="T36" fmla="*/ 4 w 69"/>
                <a:gd name="T37" fmla="*/ 0 h 100"/>
                <a:gd name="T38" fmla="*/ 4 w 69"/>
                <a:gd name="T39" fmla="*/ 0 h 100"/>
                <a:gd name="T40" fmla="*/ 0 w 69"/>
                <a:gd name="T41" fmla="*/ 12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00"/>
                <a:gd name="T65" fmla="*/ 69 w 69"/>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00">
                  <a:moveTo>
                    <a:pt x="0" y="41"/>
                  </a:moveTo>
                  <a:lnTo>
                    <a:pt x="0" y="41"/>
                  </a:lnTo>
                  <a:lnTo>
                    <a:pt x="5" y="44"/>
                  </a:lnTo>
                  <a:lnTo>
                    <a:pt x="10" y="48"/>
                  </a:lnTo>
                  <a:lnTo>
                    <a:pt x="14" y="53"/>
                  </a:lnTo>
                  <a:lnTo>
                    <a:pt x="18" y="60"/>
                  </a:lnTo>
                  <a:lnTo>
                    <a:pt x="21" y="69"/>
                  </a:lnTo>
                  <a:lnTo>
                    <a:pt x="23" y="77"/>
                  </a:lnTo>
                  <a:lnTo>
                    <a:pt x="23" y="85"/>
                  </a:lnTo>
                  <a:lnTo>
                    <a:pt x="23" y="91"/>
                  </a:lnTo>
                  <a:lnTo>
                    <a:pt x="67" y="100"/>
                  </a:lnTo>
                  <a:lnTo>
                    <a:pt x="69" y="85"/>
                  </a:lnTo>
                  <a:lnTo>
                    <a:pt x="67" y="70"/>
                  </a:lnTo>
                  <a:lnTo>
                    <a:pt x="65" y="56"/>
                  </a:lnTo>
                  <a:lnTo>
                    <a:pt x="59" y="42"/>
                  </a:lnTo>
                  <a:lnTo>
                    <a:pt x="51" y="28"/>
                  </a:lnTo>
                  <a:lnTo>
                    <a:pt x="42" y="16"/>
                  </a:lnTo>
                  <a:lnTo>
                    <a:pt x="28" y="5"/>
                  </a:lnTo>
                  <a:lnTo>
                    <a:pt x="14" y="0"/>
                  </a:lnTo>
                  <a:lnTo>
                    <a:pt x="0" y="41"/>
                  </a:lnTo>
                  <a:close/>
                </a:path>
              </a:pathLst>
            </a:custGeom>
            <a:solidFill>
              <a:srgbClr val="000000"/>
            </a:solidFill>
            <a:ln w="9525">
              <a:noFill/>
              <a:round/>
              <a:headEnd/>
              <a:tailEnd/>
            </a:ln>
          </p:spPr>
          <p:txBody>
            <a:bodyPr wrap="none" anchor="ctr"/>
            <a:lstStyle/>
            <a:p>
              <a:endParaRPr lang="pt-BR"/>
            </a:p>
          </p:txBody>
        </p:sp>
        <p:sp>
          <p:nvSpPr>
            <p:cNvPr id="112" name="Freeform 114"/>
            <p:cNvSpPr>
              <a:spLocks noChangeArrowheads="1"/>
            </p:cNvSpPr>
            <p:nvPr/>
          </p:nvSpPr>
          <p:spPr bwMode="auto">
            <a:xfrm>
              <a:off x="3975" y="2536"/>
              <a:ext cx="234" cy="192"/>
            </a:xfrm>
            <a:custGeom>
              <a:avLst/>
              <a:gdLst>
                <a:gd name="T0" fmla="*/ 145 w 749"/>
                <a:gd name="T1" fmla="*/ 105 h 647"/>
                <a:gd name="T2" fmla="*/ 144 w 749"/>
                <a:gd name="T3" fmla="*/ 119 h 647"/>
                <a:gd name="T4" fmla="*/ 141 w 749"/>
                <a:gd name="T5" fmla="*/ 131 h 647"/>
                <a:gd name="T6" fmla="*/ 137 w 749"/>
                <a:gd name="T7" fmla="*/ 142 h 647"/>
                <a:gd name="T8" fmla="*/ 132 w 749"/>
                <a:gd name="T9" fmla="*/ 152 h 647"/>
                <a:gd name="T10" fmla="*/ 125 w 749"/>
                <a:gd name="T11" fmla="*/ 157 h 647"/>
                <a:gd name="T12" fmla="*/ 117 w 749"/>
                <a:gd name="T13" fmla="*/ 162 h 647"/>
                <a:gd name="T14" fmla="*/ 108 w 749"/>
                <a:gd name="T15" fmla="*/ 165 h 647"/>
                <a:gd name="T16" fmla="*/ 100 w 749"/>
                <a:gd name="T17" fmla="*/ 166 h 647"/>
                <a:gd name="T18" fmla="*/ 92 w 749"/>
                <a:gd name="T19" fmla="*/ 166 h 647"/>
                <a:gd name="T20" fmla="*/ 83 w 749"/>
                <a:gd name="T21" fmla="*/ 166 h 647"/>
                <a:gd name="T22" fmla="*/ 75 w 749"/>
                <a:gd name="T23" fmla="*/ 166 h 647"/>
                <a:gd name="T24" fmla="*/ 67 w 749"/>
                <a:gd name="T25" fmla="*/ 164 h 647"/>
                <a:gd name="T26" fmla="*/ 58 w 749"/>
                <a:gd name="T27" fmla="*/ 163 h 647"/>
                <a:gd name="T28" fmla="*/ 50 w 749"/>
                <a:gd name="T29" fmla="*/ 161 h 647"/>
                <a:gd name="T30" fmla="*/ 42 w 749"/>
                <a:gd name="T31" fmla="*/ 159 h 647"/>
                <a:gd name="T32" fmla="*/ 30 w 749"/>
                <a:gd name="T33" fmla="*/ 155 h 647"/>
                <a:gd name="T34" fmla="*/ 16 w 749"/>
                <a:gd name="T35" fmla="*/ 146 h 647"/>
                <a:gd name="T36" fmla="*/ 6 w 749"/>
                <a:gd name="T37" fmla="*/ 134 h 647"/>
                <a:gd name="T38" fmla="*/ 1 w 749"/>
                <a:gd name="T39" fmla="*/ 121 h 647"/>
                <a:gd name="T40" fmla="*/ 0 w 749"/>
                <a:gd name="T41" fmla="*/ 96 h 647"/>
                <a:gd name="T42" fmla="*/ 4 w 749"/>
                <a:gd name="T43" fmla="*/ 66 h 647"/>
                <a:gd name="T44" fmla="*/ 5 w 749"/>
                <a:gd name="T45" fmla="*/ 50 h 647"/>
                <a:gd name="T46" fmla="*/ 5 w 749"/>
                <a:gd name="T47" fmla="*/ 34 h 647"/>
                <a:gd name="T48" fmla="*/ 10 w 749"/>
                <a:gd name="T49" fmla="*/ 23 h 647"/>
                <a:gd name="T50" fmla="*/ 15 w 749"/>
                <a:gd name="T51" fmla="*/ 17 h 647"/>
                <a:gd name="T52" fmla="*/ 21 w 749"/>
                <a:gd name="T53" fmla="*/ 12 h 647"/>
                <a:gd name="T54" fmla="*/ 27 w 749"/>
                <a:gd name="T55" fmla="*/ 9 h 647"/>
                <a:gd name="T56" fmla="*/ 38 w 749"/>
                <a:gd name="T57" fmla="*/ 6 h 647"/>
                <a:gd name="T58" fmla="*/ 50 w 749"/>
                <a:gd name="T59" fmla="*/ 2 h 647"/>
                <a:gd name="T60" fmla="*/ 61 w 749"/>
                <a:gd name="T61" fmla="*/ 1 h 647"/>
                <a:gd name="T62" fmla="*/ 72 w 749"/>
                <a:gd name="T63" fmla="*/ 1 h 647"/>
                <a:gd name="T64" fmla="*/ 89 w 749"/>
                <a:gd name="T65" fmla="*/ 4 h 647"/>
                <a:gd name="T66" fmla="*/ 108 w 749"/>
                <a:gd name="T67" fmla="*/ 10 h 647"/>
                <a:gd name="T68" fmla="*/ 127 w 749"/>
                <a:gd name="T69" fmla="*/ 18 h 647"/>
                <a:gd name="T70" fmla="*/ 147 w 749"/>
                <a:gd name="T71" fmla="*/ 27 h 647"/>
                <a:gd name="T72" fmla="*/ 165 w 749"/>
                <a:gd name="T73" fmla="*/ 36 h 647"/>
                <a:gd name="T74" fmla="*/ 183 w 749"/>
                <a:gd name="T75" fmla="*/ 46 h 647"/>
                <a:gd name="T76" fmla="*/ 201 w 749"/>
                <a:gd name="T77" fmla="*/ 55 h 647"/>
                <a:gd name="T78" fmla="*/ 217 w 749"/>
                <a:gd name="T79" fmla="*/ 64 h 647"/>
                <a:gd name="T80" fmla="*/ 232 w 749"/>
                <a:gd name="T81" fmla="*/ 99 h 647"/>
                <a:gd name="T82" fmla="*/ 233 w 749"/>
                <a:gd name="T83" fmla="*/ 161 h 647"/>
                <a:gd name="T84" fmla="*/ 228 w 749"/>
                <a:gd name="T85" fmla="*/ 192 h 647"/>
                <a:gd name="T86" fmla="*/ 222 w 749"/>
                <a:gd name="T87" fmla="*/ 192 h 647"/>
                <a:gd name="T88" fmla="*/ 217 w 749"/>
                <a:gd name="T89" fmla="*/ 192 h 647"/>
                <a:gd name="T90" fmla="*/ 213 w 749"/>
                <a:gd name="T91" fmla="*/ 192 h 647"/>
                <a:gd name="T92" fmla="*/ 206 w 749"/>
                <a:gd name="T93" fmla="*/ 186 h 647"/>
                <a:gd name="T94" fmla="*/ 198 w 749"/>
                <a:gd name="T95" fmla="*/ 174 h 647"/>
                <a:gd name="T96" fmla="*/ 190 w 749"/>
                <a:gd name="T97" fmla="*/ 162 h 647"/>
                <a:gd name="T98" fmla="*/ 182 w 749"/>
                <a:gd name="T99" fmla="*/ 150 h 647"/>
                <a:gd name="T100" fmla="*/ 173 w 749"/>
                <a:gd name="T101" fmla="*/ 139 h 647"/>
                <a:gd name="T102" fmla="*/ 165 w 749"/>
                <a:gd name="T103" fmla="*/ 127 h 647"/>
                <a:gd name="T104" fmla="*/ 157 w 749"/>
                <a:gd name="T105" fmla="*/ 115 h 647"/>
                <a:gd name="T106" fmla="*/ 149 w 749"/>
                <a:gd name="T107" fmla="*/ 104 h 6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9"/>
                <a:gd name="T163" fmla="*/ 0 h 647"/>
                <a:gd name="T164" fmla="*/ 749 w 749"/>
                <a:gd name="T165" fmla="*/ 647 h 6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9" h="647">
                  <a:moveTo>
                    <a:pt x="463" y="330"/>
                  </a:moveTo>
                  <a:lnTo>
                    <a:pt x="463" y="354"/>
                  </a:lnTo>
                  <a:lnTo>
                    <a:pt x="462" y="378"/>
                  </a:lnTo>
                  <a:lnTo>
                    <a:pt x="460" y="400"/>
                  </a:lnTo>
                  <a:lnTo>
                    <a:pt x="456" y="422"/>
                  </a:lnTo>
                  <a:lnTo>
                    <a:pt x="452" y="441"/>
                  </a:lnTo>
                  <a:lnTo>
                    <a:pt x="446" y="462"/>
                  </a:lnTo>
                  <a:lnTo>
                    <a:pt x="438" y="480"/>
                  </a:lnTo>
                  <a:lnTo>
                    <a:pt x="429" y="499"/>
                  </a:lnTo>
                  <a:lnTo>
                    <a:pt x="421" y="511"/>
                  </a:lnTo>
                  <a:lnTo>
                    <a:pt x="412" y="521"/>
                  </a:lnTo>
                  <a:lnTo>
                    <a:pt x="400" y="530"/>
                  </a:lnTo>
                  <a:lnTo>
                    <a:pt x="388" y="538"/>
                  </a:lnTo>
                  <a:lnTo>
                    <a:pt x="374" y="545"/>
                  </a:lnTo>
                  <a:lnTo>
                    <a:pt x="360" y="551"/>
                  </a:lnTo>
                  <a:lnTo>
                    <a:pt x="346" y="555"/>
                  </a:lnTo>
                  <a:lnTo>
                    <a:pt x="333" y="558"/>
                  </a:lnTo>
                  <a:lnTo>
                    <a:pt x="320" y="559"/>
                  </a:lnTo>
                  <a:lnTo>
                    <a:pt x="308" y="560"/>
                  </a:lnTo>
                  <a:lnTo>
                    <a:pt x="294" y="561"/>
                  </a:lnTo>
                  <a:lnTo>
                    <a:pt x="281" y="561"/>
                  </a:lnTo>
                  <a:lnTo>
                    <a:pt x="267" y="560"/>
                  </a:lnTo>
                  <a:lnTo>
                    <a:pt x="254" y="560"/>
                  </a:lnTo>
                  <a:lnTo>
                    <a:pt x="240" y="559"/>
                  </a:lnTo>
                  <a:lnTo>
                    <a:pt x="226" y="557"/>
                  </a:lnTo>
                  <a:lnTo>
                    <a:pt x="213" y="554"/>
                  </a:lnTo>
                  <a:lnTo>
                    <a:pt x="199" y="552"/>
                  </a:lnTo>
                  <a:lnTo>
                    <a:pt x="185" y="550"/>
                  </a:lnTo>
                  <a:lnTo>
                    <a:pt x="173" y="547"/>
                  </a:lnTo>
                  <a:lnTo>
                    <a:pt x="159" y="544"/>
                  </a:lnTo>
                  <a:lnTo>
                    <a:pt x="146" y="541"/>
                  </a:lnTo>
                  <a:lnTo>
                    <a:pt x="134" y="536"/>
                  </a:lnTo>
                  <a:lnTo>
                    <a:pt x="122" y="533"/>
                  </a:lnTo>
                  <a:lnTo>
                    <a:pt x="97" y="521"/>
                  </a:lnTo>
                  <a:lnTo>
                    <a:pt x="73" y="507"/>
                  </a:lnTo>
                  <a:lnTo>
                    <a:pt x="52" y="491"/>
                  </a:lnTo>
                  <a:lnTo>
                    <a:pt x="34" y="472"/>
                  </a:lnTo>
                  <a:lnTo>
                    <a:pt x="20" y="452"/>
                  </a:lnTo>
                  <a:lnTo>
                    <a:pt x="9" y="431"/>
                  </a:lnTo>
                  <a:lnTo>
                    <a:pt x="2" y="408"/>
                  </a:lnTo>
                  <a:lnTo>
                    <a:pt x="0" y="385"/>
                  </a:lnTo>
                  <a:lnTo>
                    <a:pt x="1" y="322"/>
                  </a:lnTo>
                  <a:lnTo>
                    <a:pt x="4" y="266"/>
                  </a:lnTo>
                  <a:lnTo>
                    <a:pt x="12" y="221"/>
                  </a:lnTo>
                  <a:lnTo>
                    <a:pt x="25" y="195"/>
                  </a:lnTo>
                  <a:lnTo>
                    <a:pt x="16" y="169"/>
                  </a:lnTo>
                  <a:lnTo>
                    <a:pt x="14" y="140"/>
                  </a:lnTo>
                  <a:lnTo>
                    <a:pt x="16" y="114"/>
                  </a:lnTo>
                  <a:lnTo>
                    <a:pt x="25" y="89"/>
                  </a:lnTo>
                  <a:lnTo>
                    <a:pt x="32" y="77"/>
                  </a:lnTo>
                  <a:lnTo>
                    <a:pt x="39" y="67"/>
                  </a:lnTo>
                  <a:lnTo>
                    <a:pt x="47" y="58"/>
                  </a:lnTo>
                  <a:lnTo>
                    <a:pt x="56" y="50"/>
                  </a:lnTo>
                  <a:lnTo>
                    <a:pt x="66" y="42"/>
                  </a:lnTo>
                  <a:lnTo>
                    <a:pt x="76" y="36"/>
                  </a:lnTo>
                  <a:lnTo>
                    <a:pt x="88" y="30"/>
                  </a:lnTo>
                  <a:lnTo>
                    <a:pt x="100" y="26"/>
                  </a:lnTo>
                  <a:lnTo>
                    <a:pt x="121" y="19"/>
                  </a:lnTo>
                  <a:lnTo>
                    <a:pt x="139" y="13"/>
                  </a:lnTo>
                  <a:lnTo>
                    <a:pt x="159" y="8"/>
                  </a:lnTo>
                  <a:lnTo>
                    <a:pt x="177" y="4"/>
                  </a:lnTo>
                  <a:lnTo>
                    <a:pt x="194" y="2"/>
                  </a:lnTo>
                  <a:lnTo>
                    <a:pt x="214" y="0"/>
                  </a:lnTo>
                  <a:lnTo>
                    <a:pt x="232" y="2"/>
                  </a:lnTo>
                  <a:lnTo>
                    <a:pt x="253" y="5"/>
                  </a:lnTo>
                  <a:lnTo>
                    <a:pt x="285" y="13"/>
                  </a:lnTo>
                  <a:lnTo>
                    <a:pt x="316" y="23"/>
                  </a:lnTo>
                  <a:lnTo>
                    <a:pt x="346" y="35"/>
                  </a:lnTo>
                  <a:lnTo>
                    <a:pt x="377" y="47"/>
                  </a:lnTo>
                  <a:lnTo>
                    <a:pt x="408" y="60"/>
                  </a:lnTo>
                  <a:lnTo>
                    <a:pt x="438" y="75"/>
                  </a:lnTo>
                  <a:lnTo>
                    <a:pt x="469" y="90"/>
                  </a:lnTo>
                  <a:lnTo>
                    <a:pt x="499" y="106"/>
                  </a:lnTo>
                  <a:lnTo>
                    <a:pt x="527" y="122"/>
                  </a:lnTo>
                  <a:lnTo>
                    <a:pt x="557" y="138"/>
                  </a:lnTo>
                  <a:lnTo>
                    <a:pt x="586" y="154"/>
                  </a:lnTo>
                  <a:lnTo>
                    <a:pt x="614" y="170"/>
                  </a:lnTo>
                  <a:lnTo>
                    <a:pt x="642" y="186"/>
                  </a:lnTo>
                  <a:lnTo>
                    <a:pt x="669" y="201"/>
                  </a:lnTo>
                  <a:lnTo>
                    <a:pt x="696" y="214"/>
                  </a:lnTo>
                  <a:lnTo>
                    <a:pt x="724" y="228"/>
                  </a:lnTo>
                  <a:lnTo>
                    <a:pt x="741" y="332"/>
                  </a:lnTo>
                  <a:lnTo>
                    <a:pt x="749" y="435"/>
                  </a:lnTo>
                  <a:lnTo>
                    <a:pt x="747" y="541"/>
                  </a:lnTo>
                  <a:lnTo>
                    <a:pt x="737" y="647"/>
                  </a:lnTo>
                  <a:lnTo>
                    <a:pt x="729" y="647"/>
                  </a:lnTo>
                  <a:lnTo>
                    <a:pt x="720" y="647"/>
                  </a:lnTo>
                  <a:lnTo>
                    <a:pt x="712" y="647"/>
                  </a:lnTo>
                  <a:lnTo>
                    <a:pt x="704" y="647"/>
                  </a:lnTo>
                  <a:lnTo>
                    <a:pt x="696" y="647"/>
                  </a:lnTo>
                  <a:lnTo>
                    <a:pt x="690" y="647"/>
                  </a:lnTo>
                  <a:lnTo>
                    <a:pt x="682" y="647"/>
                  </a:lnTo>
                  <a:lnTo>
                    <a:pt x="674" y="647"/>
                  </a:lnTo>
                  <a:lnTo>
                    <a:pt x="660" y="628"/>
                  </a:lnTo>
                  <a:lnTo>
                    <a:pt x="647" y="607"/>
                  </a:lnTo>
                  <a:lnTo>
                    <a:pt x="634" y="587"/>
                  </a:lnTo>
                  <a:lnTo>
                    <a:pt x="621" y="567"/>
                  </a:lnTo>
                  <a:lnTo>
                    <a:pt x="607" y="547"/>
                  </a:lnTo>
                  <a:lnTo>
                    <a:pt x="595" y="528"/>
                  </a:lnTo>
                  <a:lnTo>
                    <a:pt x="581" y="507"/>
                  </a:lnTo>
                  <a:lnTo>
                    <a:pt x="568" y="488"/>
                  </a:lnTo>
                  <a:lnTo>
                    <a:pt x="555" y="468"/>
                  </a:lnTo>
                  <a:lnTo>
                    <a:pt x="542" y="449"/>
                  </a:lnTo>
                  <a:lnTo>
                    <a:pt x="528" y="428"/>
                  </a:lnTo>
                  <a:lnTo>
                    <a:pt x="516" y="409"/>
                  </a:lnTo>
                  <a:lnTo>
                    <a:pt x="502" y="389"/>
                  </a:lnTo>
                  <a:lnTo>
                    <a:pt x="489" y="370"/>
                  </a:lnTo>
                  <a:lnTo>
                    <a:pt x="476" y="349"/>
                  </a:lnTo>
                  <a:lnTo>
                    <a:pt x="463" y="330"/>
                  </a:lnTo>
                  <a:close/>
                </a:path>
              </a:pathLst>
            </a:custGeom>
            <a:solidFill>
              <a:srgbClr val="FFE6C7"/>
            </a:solidFill>
            <a:ln w="9525">
              <a:noFill/>
              <a:round/>
              <a:headEnd/>
              <a:tailEnd/>
            </a:ln>
          </p:spPr>
          <p:txBody>
            <a:bodyPr wrap="none" anchor="ctr"/>
            <a:lstStyle/>
            <a:p>
              <a:endParaRPr lang="pt-BR"/>
            </a:p>
          </p:txBody>
        </p:sp>
        <p:sp>
          <p:nvSpPr>
            <p:cNvPr id="113" name="Freeform 115"/>
            <p:cNvSpPr>
              <a:spLocks noChangeArrowheads="1"/>
            </p:cNvSpPr>
            <p:nvPr/>
          </p:nvSpPr>
          <p:spPr bwMode="auto">
            <a:xfrm>
              <a:off x="4102" y="2634"/>
              <a:ext cx="25" cy="53"/>
            </a:xfrm>
            <a:custGeom>
              <a:avLst/>
              <a:gdLst>
                <a:gd name="T0" fmla="*/ 13 w 76"/>
                <a:gd name="T1" fmla="*/ 53 h 181"/>
                <a:gd name="T2" fmla="*/ 13 w 76"/>
                <a:gd name="T3" fmla="*/ 53 h 181"/>
                <a:gd name="T4" fmla="*/ 16 w 76"/>
                <a:gd name="T5" fmla="*/ 47 h 181"/>
                <a:gd name="T6" fmla="*/ 19 w 76"/>
                <a:gd name="T7" fmla="*/ 40 h 181"/>
                <a:gd name="T8" fmla="*/ 21 w 76"/>
                <a:gd name="T9" fmla="*/ 34 h 181"/>
                <a:gd name="T10" fmla="*/ 23 w 76"/>
                <a:gd name="T11" fmla="*/ 28 h 181"/>
                <a:gd name="T12" fmla="*/ 24 w 76"/>
                <a:gd name="T13" fmla="*/ 21 h 181"/>
                <a:gd name="T14" fmla="*/ 25 w 76"/>
                <a:gd name="T15" fmla="*/ 14 h 181"/>
                <a:gd name="T16" fmla="*/ 25 w 76"/>
                <a:gd name="T17" fmla="*/ 7 h 181"/>
                <a:gd name="T18" fmla="*/ 25 w 76"/>
                <a:gd name="T19" fmla="*/ 0 h 181"/>
                <a:gd name="T20" fmla="*/ 11 w 76"/>
                <a:gd name="T21" fmla="*/ 0 h 181"/>
                <a:gd name="T22" fmla="*/ 11 w 76"/>
                <a:gd name="T23" fmla="*/ 7 h 181"/>
                <a:gd name="T24" fmla="*/ 10 w 76"/>
                <a:gd name="T25" fmla="*/ 14 h 181"/>
                <a:gd name="T26" fmla="*/ 10 w 76"/>
                <a:gd name="T27" fmla="*/ 19 h 181"/>
                <a:gd name="T28" fmla="*/ 9 w 76"/>
                <a:gd name="T29" fmla="*/ 25 h 181"/>
                <a:gd name="T30" fmla="*/ 7 w 76"/>
                <a:gd name="T31" fmla="*/ 31 h 181"/>
                <a:gd name="T32" fmla="*/ 5 w 76"/>
                <a:gd name="T33" fmla="*/ 37 h 181"/>
                <a:gd name="T34" fmla="*/ 3 w 76"/>
                <a:gd name="T35" fmla="*/ 41 h 181"/>
                <a:gd name="T36" fmla="*/ 0 w 76"/>
                <a:gd name="T37" fmla="*/ 46 h 181"/>
                <a:gd name="T38" fmla="*/ 0 w 76"/>
                <a:gd name="T39" fmla="*/ 46 h 181"/>
                <a:gd name="T40" fmla="*/ 13 w 76"/>
                <a:gd name="T41" fmla="*/ 53 h 1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181"/>
                <a:gd name="T65" fmla="*/ 76 w 76"/>
                <a:gd name="T66" fmla="*/ 181 h 1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181">
                  <a:moveTo>
                    <a:pt x="39" y="181"/>
                  </a:moveTo>
                  <a:lnTo>
                    <a:pt x="39" y="181"/>
                  </a:lnTo>
                  <a:lnTo>
                    <a:pt x="50" y="159"/>
                  </a:lnTo>
                  <a:lnTo>
                    <a:pt x="58" y="138"/>
                  </a:lnTo>
                  <a:lnTo>
                    <a:pt x="64" y="117"/>
                  </a:lnTo>
                  <a:lnTo>
                    <a:pt x="69" y="96"/>
                  </a:lnTo>
                  <a:lnTo>
                    <a:pt x="72" y="73"/>
                  </a:lnTo>
                  <a:lnTo>
                    <a:pt x="75" y="49"/>
                  </a:lnTo>
                  <a:lnTo>
                    <a:pt x="76" y="24"/>
                  </a:lnTo>
                  <a:lnTo>
                    <a:pt x="76" y="0"/>
                  </a:lnTo>
                  <a:lnTo>
                    <a:pt x="32" y="0"/>
                  </a:lnTo>
                  <a:lnTo>
                    <a:pt x="32" y="24"/>
                  </a:lnTo>
                  <a:lnTo>
                    <a:pt x="31" y="47"/>
                  </a:lnTo>
                  <a:lnTo>
                    <a:pt x="29" y="66"/>
                  </a:lnTo>
                  <a:lnTo>
                    <a:pt x="26" y="87"/>
                  </a:lnTo>
                  <a:lnTo>
                    <a:pt x="21" y="105"/>
                  </a:lnTo>
                  <a:lnTo>
                    <a:pt x="16" y="125"/>
                  </a:lnTo>
                  <a:lnTo>
                    <a:pt x="8" y="141"/>
                  </a:lnTo>
                  <a:lnTo>
                    <a:pt x="0" y="158"/>
                  </a:lnTo>
                  <a:lnTo>
                    <a:pt x="39" y="181"/>
                  </a:lnTo>
                  <a:close/>
                </a:path>
              </a:pathLst>
            </a:custGeom>
            <a:solidFill>
              <a:srgbClr val="000000"/>
            </a:solidFill>
            <a:ln w="9525">
              <a:noFill/>
              <a:round/>
              <a:headEnd/>
              <a:tailEnd/>
            </a:ln>
          </p:spPr>
          <p:txBody>
            <a:bodyPr wrap="none" anchor="ctr"/>
            <a:lstStyle/>
            <a:p>
              <a:endParaRPr lang="pt-BR"/>
            </a:p>
          </p:txBody>
        </p:sp>
        <p:sp>
          <p:nvSpPr>
            <p:cNvPr id="114" name="Freeform 116"/>
            <p:cNvSpPr>
              <a:spLocks noChangeArrowheads="1"/>
            </p:cNvSpPr>
            <p:nvPr/>
          </p:nvSpPr>
          <p:spPr bwMode="auto">
            <a:xfrm>
              <a:off x="4078" y="2680"/>
              <a:ext cx="37" cy="29"/>
            </a:xfrm>
            <a:custGeom>
              <a:avLst/>
              <a:gdLst>
                <a:gd name="T0" fmla="*/ 2 w 119"/>
                <a:gd name="T1" fmla="*/ 29 h 91"/>
                <a:gd name="T2" fmla="*/ 2 w 119"/>
                <a:gd name="T3" fmla="*/ 29 h 91"/>
                <a:gd name="T4" fmla="*/ 7 w 119"/>
                <a:gd name="T5" fmla="*/ 28 h 91"/>
                <a:gd name="T6" fmla="*/ 12 w 119"/>
                <a:gd name="T7" fmla="*/ 26 h 91"/>
                <a:gd name="T8" fmla="*/ 17 w 119"/>
                <a:gd name="T9" fmla="*/ 25 h 91"/>
                <a:gd name="T10" fmla="*/ 22 w 119"/>
                <a:gd name="T11" fmla="*/ 22 h 91"/>
                <a:gd name="T12" fmla="*/ 26 w 119"/>
                <a:gd name="T13" fmla="*/ 19 h 91"/>
                <a:gd name="T14" fmla="*/ 30 w 119"/>
                <a:gd name="T15" fmla="*/ 16 h 91"/>
                <a:gd name="T16" fmla="*/ 34 w 119"/>
                <a:gd name="T17" fmla="*/ 12 h 91"/>
                <a:gd name="T18" fmla="*/ 37 w 119"/>
                <a:gd name="T19" fmla="*/ 7 h 91"/>
                <a:gd name="T20" fmla="*/ 25 w 119"/>
                <a:gd name="T21" fmla="*/ 0 h 91"/>
                <a:gd name="T22" fmla="*/ 23 w 119"/>
                <a:gd name="T23" fmla="*/ 3 h 91"/>
                <a:gd name="T24" fmla="*/ 21 w 119"/>
                <a:gd name="T25" fmla="*/ 5 h 91"/>
                <a:gd name="T26" fmla="*/ 18 w 119"/>
                <a:gd name="T27" fmla="*/ 8 h 91"/>
                <a:gd name="T28" fmla="*/ 15 w 119"/>
                <a:gd name="T29" fmla="*/ 10 h 91"/>
                <a:gd name="T30" fmla="*/ 11 w 119"/>
                <a:gd name="T31" fmla="*/ 12 h 91"/>
                <a:gd name="T32" fmla="*/ 7 w 119"/>
                <a:gd name="T33" fmla="*/ 13 h 91"/>
                <a:gd name="T34" fmla="*/ 4 w 119"/>
                <a:gd name="T35" fmla="*/ 15 h 91"/>
                <a:gd name="T36" fmla="*/ 0 w 119"/>
                <a:gd name="T37" fmla="*/ 15 h 91"/>
                <a:gd name="T38" fmla="*/ 0 w 119"/>
                <a:gd name="T39" fmla="*/ 15 h 91"/>
                <a:gd name="T40" fmla="*/ 2 w 119"/>
                <a:gd name="T41" fmla="*/ 29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91"/>
                <a:gd name="T65" fmla="*/ 119 w 119"/>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91">
                  <a:moveTo>
                    <a:pt x="7" y="91"/>
                  </a:moveTo>
                  <a:lnTo>
                    <a:pt x="6" y="91"/>
                  </a:lnTo>
                  <a:lnTo>
                    <a:pt x="23" y="89"/>
                  </a:lnTo>
                  <a:lnTo>
                    <a:pt x="39" y="83"/>
                  </a:lnTo>
                  <a:lnTo>
                    <a:pt x="54" y="78"/>
                  </a:lnTo>
                  <a:lnTo>
                    <a:pt x="70" y="70"/>
                  </a:lnTo>
                  <a:lnTo>
                    <a:pt x="84" y="61"/>
                  </a:lnTo>
                  <a:lnTo>
                    <a:pt x="98" y="49"/>
                  </a:lnTo>
                  <a:lnTo>
                    <a:pt x="109" y="37"/>
                  </a:lnTo>
                  <a:lnTo>
                    <a:pt x="119" y="23"/>
                  </a:lnTo>
                  <a:lnTo>
                    <a:pt x="80" y="0"/>
                  </a:lnTo>
                  <a:lnTo>
                    <a:pt x="75" y="9"/>
                  </a:lnTo>
                  <a:lnTo>
                    <a:pt x="68" y="17"/>
                  </a:lnTo>
                  <a:lnTo>
                    <a:pt x="59" y="24"/>
                  </a:lnTo>
                  <a:lnTo>
                    <a:pt x="47" y="31"/>
                  </a:lnTo>
                  <a:lnTo>
                    <a:pt x="36" y="37"/>
                  </a:lnTo>
                  <a:lnTo>
                    <a:pt x="23" y="42"/>
                  </a:lnTo>
                  <a:lnTo>
                    <a:pt x="12" y="46"/>
                  </a:lnTo>
                  <a:lnTo>
                    <a:pt x="1" y="48"/>
                  </a:lnTo>
                  <a:lnTo>
                    <a:pt x="0" y="48"/>
                  </a:lnTo>
                  <a:lnTo>
                    <a:pt x="7" y="91"/>
                  </a:lnTo>
                  <a:close/>
                </a:path>
              </a:pathLst>
            </a:custGeom>
            <a:solidFill>
              <a:srgbClr val="000000"/>
            </a:solidFill>
            <a:ln w="9525">
              <a:noFill/>
              <a:round/>
              <a:headEnd/>
              <a:tailEnd/>
            </a:ln>
          </p:spPr>
          <p:txBody>
            <a:bodyPr wrap="none" anchor="ctr"/>
            <a:lstStyle/>
            <a:p>
              <a:endParaRPr lang="pt-BR"/>
            </a:p>
          </p:txBody>
        </p:sp>
        <p:sp>
          <p:nvSpPr>
            <p:cNvPr id="115" name="Freeform 117"/>
            <p:cNvSpPr>
              <a:spLocks noChangeArrowheads="1"/>
            </p:cNvSpPr>
            <p:nvPr/>
          </p:nvSpPr>
          <p:spPr bwMode="auto">
            <a:xfrm>
              <a:off x="4010" y="2687"/>
              <a:ext cx="70" cy="22"/>
            </a:xfrm>
            <a:custGeom>
              <a:avLst/>
              <a:gdLst>
                <a:gd name="T0" fmla="*/ 0 w 221"/>
                <a:gd name="T1" fmla="*/ 13 h 72"/>
                <a:gd name="T2" fmla="*/ 0 w 221"/>
                <a:gd name="T3" fmla="*/ 13 h 72"/>
                <a:gd name="T4" fmla="*/ 4 w 221"/>
                <a:gd name="T5" fmla="*/ 14 h 72"/>
                <a:gd name="T6" fmla="*/ 8 w 221"/>
                <a:gd name="T7" fmla="*/ 15 h 72"/>
                <a:gd name="T8" fmla="*/ 12 w 221"/>
                <a:gd name="T9" fmla="*/ 16 h 72"/>
                <a:gd name="T10" fmla="*/ 17 w 221"/>
                <a:gd name="T11" fmla="*/ 17 h 72"/>
                <a:gd name="T12" fmla="*/ 21 w 221"/>
                <a:gd name="T13" fmla="*/ 18 h 72"/>
                <a:gd name="T14" fmla="*/ 25 w 221"/>
                <a:gd name="T15" fmla="*/ 19 h 72"/>
                <a:gd name="T16" fmla="*/ 30 w 221"/>
                <a:gd name="T17" fmla="*/ 20 h 72"/>
                <a:gd name="T18" fmla="*/ 34 w 221"/>
                <a:gd name="T19" fmla="*/ 20 h 72"/>
                <a:gd name="T20" fmla="*/ 39 w 221"/>
                <a:gd name="T21" fmla="*/ 21 h 72"/>
                <a:gd name="T22" fmla="*/ 44 w 221"/>
                <a:gd name="T23" fmla="*/ 22 h 72"/>
                <a:gd name="T24" fmla="*/ 48 w 221"/>
                <a:gd name="T25" fmla="*/ 22 h 72"/>
                <a:gd name="T26" fmla="*/ 52 w 221"/>
                <a:gd name="T27" fmla="*/ 22 h 72"/>
                <a:gd name="T28" fmla="*/ 57 w 221"/>
                <a:gd name="T29" fmla="*/ 22 h 72"/>
                <a:gd name="T30" fmla="*/ 62 w 221"/>
                <a:gd name="T31" fmla="*/ 21 h 72"/>
                <a:gd name="T32" fmla="*/ 66 w 221"/>
                <a:gd name="T33" fmla="*/ 21 h 72"/>
                <a:gd name="T34" fmla="*/ 70 w 221"/>
                <a:gd name="T35" fmla="*/ 20 h 72"/>
                <a:gd name="T36" fmla="*/ 68 w 221"/>
                <a:gd name="T37" fmla="*/ 7 h 72"/>
                <a:gd name="T38" fmla="*/ 64 w 221"/>
                <a:gd name="T39" fmla="*/ 8 h 72"/>
                <a:gd name="T40" fmla="*/ 60 w 221"/>
                <a:gd name="T41" fmla="*/ 8 h 72"/>
                <a:gd name="T42" fmla="*/ 56 w 221"/>
                <a:gd name="T43" fmla="*/ 8 h 72"/>
                <a:gd name="T44" fmla="*/ 53 w 221"/>
                <a:gd name="T45" fmla="*/ 8 h 72"/>
                <a:gd name="T46" fmla="*/ 49 w 221"/>
                <a:gd name="T47" fmla="*/ 8 h 72"/>
                <a:gd name="T48" fmla="*/ 44 w 221"/>
                <a:gd name="T49" fmla="*/ 8 h 72"/>
                <a:gd name="T50" fmla="*/ 40 w 221"/>
                <a:gd name="T51" fmla="*/ 8 h 72"/>
                <a:gd name="T52" fmla="*/ 36 w 221"/>
                <a:gd name="T53" fmla="*/ 7 h 72"/>
                <a:gd name="T54" fmla="*/ 32 w 221"/>
                <a:gd name="T55" fmla="*/ 6 h 72"/>
                <a:gd name="T56" fmla="*/ 28 w 221"/>
                <a:gd name="T57" fmla="*/ 6 h 72"/>
                <a:gd name="T58" fmla="*/ 23 w 221"/>
                <a:gd name="T59" fmla="*/ 5 h 72"/>
                <a:gd name="T60" fmla="*/ 20 w 221"/>
                <a:gd name="T61" fmla="*/ 4 h 72"/>
                <a:gd name="T62" fmla="*/ 16 w 221"/>
                <a:gd name="T63" fmla="*/ 3 h 72"/>
                <a:gd name="T64" fmla="*/ 12 w 221"/>
                <a:gd name="T65" fmla="*/ 2 h 72"/>
                <a:gd name="T66" fmla="*/ 8 w 221"/>
                <a:gd name="T67" fmla="*/ 1 h 72"/>
                <a:gd name="T68" fmla="*/ 4 w 221"/>
                <a:gd name="T69" fmla="*/ 0 h 72"/>
                <a:gd name="T70" fmla="*/ 4 w 221"/>
                <a:gd name="T71" fmla="*/ 0 h 72"/>
                <a:gd name="T72" fmla="*/ 0 w 221"/>
                <a:gd name="T73" fmla="*/ 13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72"/>
                <a:gd name="T113" fmla="*/ 221 w 221"/>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72">
                  <a:moveTo>
                    <a:pt x="0" y="41"/>
                  </a:moveTo>
                  <a:lnTo>
                    <a:pt x="0" y="41"/>
                  </a:lnTo>
                  <a:lnTo>
                    <a:pt x="12" y="45"/>
                  </a:lnTo>
                  <a:lnTo>
                    <a:pt x="24" y="50"/>
                  </a:lnTo>
                  <a:lnTo>
                    <a:pt x="38" y="54"/>
                  </a:lnTo>
                  <a:lnTo>
                    <a:pt x="53" y="57"/>
                  </a:lnTo>
                  <a:lnTo>
                    <a:pt x="67" y="59"/>
                  </a:lnTo>
                  <a:lnTo>
                    <a:pt x="80" y="62"/>
                  </a:lnTo>
                  <a:lnTo>
                    <a:pt x="94" y="64"/>
                  </a:lnTo>
                  <a:lnTo>
                    <a:pt x="108" y="66"/>
                  </a:lnTo>
                  <a:lnTo>
                    <a:pt x="123" y="69"/>
                  </a:lnTo>
                  <a:lnTo>
                    <a:pt x="138" y="71"/>
                  </a:lnTo>
                  <a:lnTo>
                    <a:pt x="151" y="71"/>
                  </a:lnTo>
                  <a:lnTo>
                    <a:pt x="165" y="72"/>
                  </a:lnTo>
                  <a:lnTo>
                    <a:pt x="180" y="72"/>
                  </a:lnTo>
                  <a:lnTo>
                    <a:pt x="195" y="70"/>
                  </a:lnTo>
                  <a:lnTo>
                    <a:pt x="207" y="69"/>
                  </a:lnTo>
                  <a:lnTo>
                    <a:pt x="221" y="67"/>
                  </a:lnTo>
                  <a:lnTo>
                    <a:pt x="214" y="24"/>
                  </a:lnTo>
                  <a:lnTo>
                    <a:pt x="203" y="25"/>
                  </a:lnTo>
                  <a:lnTo>
                    <a:pt x="190" y="26"/>
                  </a:lnTo>
                  <a:lnTo>
                    <a:pt x="178" y="26"/>
                  </a:lnTo>
                  <a:lnTo>
                    <a:pt x="167" y="26"/>
                  </a:lnTo>
                  <a:lnTo>
                    <a:pt x="154" y="25"/>
                  </a:lnTo>
                  <a:lnTo>
                    <a:pt x="140" y="25"/>
                  </a:lnTo>
                  <a:lnTo>
                    <a:pt x="127" y="25"/>
                  </a:lnTo>
                  <a:lnTo>
                    <a:pt x="115" y="23"/>
                  </a:lnTo>
                  <a:lnTo>
                    <a:pt x="101" y="21"/>
                  </a:lnTo>
                  <a:lnTo>
                    <a:pt x="87" y="18"/>
                  </a:lnTo>
                  <a:lnTo>
                    <a:pt x="74" y="16"/>
                  </a:lnTo>
                  <a:lnTo>
                    <a:pt x="62" y="14"/>
                  </a:lnTo>
                  <a:lnTo>
                    <a:pt x="50" y="10"/>
                  </a:lnTo>
                  <a:lnTo>
                    <a:pt x="38" y="7"/>
                  </a:lnTo>
                  <a:lnTo>
                    <a:pt x="26" y="3"/>
                  </a:lnTo>
                  <a:lnTo>
                    <a:pt x="14" y="0"/>
                  </a:lnTo>
                  <a:lnTo>
                    <a:pt x="0" y="41"/>
                  </a:lnTo>
                  <a:close/>
                </a:path>
              </a:pathLst>
            </a:custGeom>
            <a:solidFill>
              <a:srgbClr val="000000"/>
            </a:solidFill>
            <a:ln w="9525">
              <a:noFill/>
              <a:round/>
              <a:headEnd/>
              <a:tailEnd/>
            </a:ln>
          </p:spPr>
          <p:txBody>
            <a:bodyPr wrap="none" anchor="ctr"/>
            <a:lstStyle/>
            <a:p>
              <a:endParaRPr lang="pt-BR"/>
            </a:p>
          </p:txBody>
        </p:sp>
        <p:sp>
          <p:nvSpPr>
            <p:cNvPr id="116" name="Freeform 118"/>
            <p:cNvSpPr>
              <a:spLocks noChangeArrowheads="1"/>
            </p:cNvSpPr>
            <p:nvPr/>
          </p:nvSpPr>
          <p:spPr bwMode="auto">
            <a:xfrm>
              <a:off x="3967" y="2651"/>
              <a:ext cx="49" cy="50"/>
            </a:xfrm>
            <a:custGeom>
              <a:avLst/>
              <a:gdLst>
                <a:gd name="T0" fmla="*/ 0 w 152"/>
                <a:gd name="T1" fmla="*/ 0 h 168"/>
                <a:gd name="T2" fmla="*/ 0 w 152"/>
                <a:gd name="T3" fmla="*/ 0 h 168"/>
                <a:gd name="T4" fmla="*/ 1 w 152"/>
                <a:gd name="T5" fmla="*/ 8 h 168"/>
                <a:gd name="T6" fmla="*/ 4 w 152"/>
                <a:gd name="T7" fmla="*/ 16 h 168"/>
                <a:gd name="T8" fmla="*/ 8 w 152"/>
                <a:gd name="T9" fmla="*/ 24 h 168"/>
                <a:gd name="T10" fmla="*/ 13 w 152"/>
                <a:gd name="T11" fmla="*/ 30 h 168"/>
                <a:gd name="T12" fmla="*/ 20 w 152"/>
                <a:gd name="T13" fmla="*/ 36 h 168"/>
                <a:gd name="T14" fmla="*/ 27 w 152"/>
                <a:gd name="T15" fmla="*/ 42 h 168"/>
                <a:gd name="T16" fmla="*/ 35 w 152"/>
                <a:gd name="T17" fmla="*/ 46 h 168"/>
                <a:gd name="T18" fmla="*/ 44 w 152"/>
                <a:gd name="T19" fmla="*/ 50 h 168"/>
                <a:gd name="T20" fmla="*/ 49 w 152"/>
                <a:gd name="T21" fmla="*/ 38 h 168"/>
                <a:gd name="T22" fmla="*/ 42 w 152"/>
                <a:gd name="T23" fmla="*/ 35 h 168"/>
                <a:gd name="T24" fmla="*/ 35 w 152"/>
                <a:gd name="T25" fmla="*/ 31 h 168"/>
                <a:gd name="T26" fmla="*/ 29 w 152"/>
                <a:gd name="T27" fmla="*/ 27 h 168"/>
                <a:gd name="T28" fmla="*/ 24 w 152"/>
                <a:gd name="T29" fmla="*/ 22 h 168"/>
                <a:gd name="T30" fmla="*/ 20 w 152"/>
                <a:gd name="T31" fmla="*/ 17 h 168"/>
                <a:gd name="T32" fmla="*/ 17 w 152"/>
                <a:gd name="T33" fmla="*/ 11 h 168"/>
                <a:gd name="T34" fmla="*/ 15 w 152"/>
                <a:gd name="T35" fmla="*/ 5 h 168"/>
                <a:gd name="T36" fmla="*/ 15 w 152"/>
                <a:gd name="T37" fmla="*/ 0 h 168"/>
                <a:gd name="T38" fmla="*/ 15 w 152"/>
                <a:gd name="T39" fmla="*/ 0 h 168"/>
                <a:gd name="T40" fmla="*/ 0 w 152"/>
                <a:gd name="T41" fmla="*/ 0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168"/>
                <a:gd name="T65" fmla="*/ 152 w 152"/>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168">
                  <a:moveTo>
                    <a:pt x="0" y="0"/>
                  </a:moveTo>
                  <a:lnTo>
                    <a:pt x="0" y="0"/>
                  </a:lnTo>
                  <a:lnTo>
                    <a:pt x="3" y="27"/>
                  </a:lnTo>
                  <a:lnTo>
                    <a:pt x="11" y="54"/>
                  </a:lnTo>
                  <a:lnTo>
                    <a:pt x="24" y="79"/>
                  </a:lnTo>
                  <a:lnTo>
                    <a:pt x="40" y="101"/>
                  </a:lnTo>
                  <a:lnTo>
                    <a:pt x="61" y="122"/>
                  </a:lnTo>
                  <a:lnTo>
                    <a:pt x="83" y="141"/>
                  </a:lnTo>
                  <a:lnTo>
                    <a:pt x="110" y="156"/>
                  </a:lnTo>
                  <a:lnTo>
                    <a:pt x="138" y="168"/>
                  </a:lnTo>
                  <a:lnTo>
                    <a:pt x="152" y="127"/>
                  </a:lnTo>
                  <a:lnTo>
                    <a:pt x="130" y="117"/>
                  </a:lnTo>
                  <a:lnTo>
                    <a:pt x="109" y="104"/>
                  </a:lnTo>
                  <a:lnTo>
                    <a:pt x="90" y="90"/>
                  </a:lnTo>
                  <a:lnTo>
                    <a:pt x="74" y="73"/>
                  </a:lnTo>
                  <a:lnTo>
                    <a:pt x="63" y="56"/>
                  </a:lnTo>
                  <a:lnTo>
                    <a:pt x="53" y="38"/>
                  </a:lnTo>
                  <a:lnTo>
                    <a:pt x="47" y="18"/>
                  </a:lnTo>
                  <a:lnTo>
                    <a:pt x="46" y="0"/>
                  </a:lnTo>
                  <a:lnTo>
                    <a:pt x="0" y="0"/>
                  </a:lnTo>
                  <a:close/>
                </a:path>
              </a:pathLst>
            </a:custGeom>
            <a:solidFill>
              <a:srgbClr val="000000"/>
            </a:solidFill>
            <a:ln w="9525">
              <a:noFill/>
              <a:round/>
              <a:headEnd/>
              <a:tailEnd/>
            </a:ln>
          </p:spPr>
          <p:txBody>
            <a:bodyPr wrap="none" anchor="ctr"/>
            <a:lstStyle/>
            <a:p>
              <a:endParaRPr lang="pt-BR"/>
            </a:p>
          </p:txBody>
        </p:sp>
        <p:sp>
          <p:nvSpPr>
            <p:cNvPr id="117" name="Freeform 119"/>
            <p:cNvSpPr>
              <a:spLocks noChangeArrowheads="1"/>
            </p:cNvSpPr>
            <p:nvPr/>
          </p:nvSpPr>
          <p:spPr bwMode="auto">
            <a:xfrm>
              <a:off x="3967" y="2590"/>
              <a:ext cx="23" cy="61"/>
            </a:xfrm>
            <a:custGeom>
              <a:avLst/>
              <a:gdLst>
                <a:gd name="T0" fmla="*/ 9 w 69"/>
                <a:gd name="T1" fmla="*/ 7 h 206"/>
                <a:gd name="T2" fmla="*/ 11 w 69"/>
                <a:gd name="T3" fmla="*/ 0 h 206"/>
                <a:gd name="T4" fmla="*/ 9 w 69"/>
                <a:gd name="T5" fmla="*/ 2 h 206"/>
                <a:gd name="T6" fmla="*/ 7 w 69"/>
                <a:gd name="T7" fmla="*/ 5 h 206"/>
                <a:gd name="T8" fmla="*/ 6 w 69"/>
                <a:gd name="T9" fmla="*/ 8 h 206"/>
                <a:gd name="T10" fmla="*/ 5 w 69"/>
                <a:gd name="T11" fmla="*/ 11 h 206"/>
                <a:gd name="T12" fmla="*/ 4 w 69"/>
                <a:gd name="T13" fmla="*/ 14 h 206"/>
                <a:gd name="T14" fmla="*/ 3 w 69"/>
                <a:gd name="T15" fmla="*/ 17 h 206"/>
                <a:gd name="T16" fmla="*/ 3 w 69"/>
                <a:gd name="T17" fmla="*/ 21 h 206"/>
                <a:gd name="T18" fmla="*/ 2 w 69"/>
                <a:gd name="T19" fmla="*/ 25 h 206"/>
                <a:gd name="T20" fmla="*/ 2 w 69"/>
                <a:gd name="T21" fmla="*/ 29 h 206"/>
                <a:gd name="T22" fmla="*/ 1 w 69"/>
                <a:gd name="T23" fmla="*/ 33 h 206"/>
                <a:gd name="T24" fmla="*/ 0 w 69"/>
                <a:gd name="T25" fmla="*/ 38 h 206"/>
                <a:gd name="T26" fmla="*/ 0 w 69"/>
                <a:gd name="T27" fmla="*/ 42 h 206"/>
                <a:gd name="T28" fmla="*/ 0 w 69"/>
                <a:gd name="T29" fmla="*/ 47 h 206"/>
                <a:gd name="T30" fmla="*/ 0 w 69"/>
                <a:gd name="T31" fmla="*/ 52 h 206"/>
                <a:gd name="T32" fmla="*/ 0 w 69"/>
                <a:gd name="T33" fmla="*/ 56 h 206"/>
                <a:gd name="T34" fmla="*/ 0 w 69"/>
                <a:gd name="T35" fmla="*/ 61 h 206"/>
                <a:gd name="T36" fmla="*/ 15 w 69"/>
                <a:gd name="T37" fmla="*/ 61 h 206"/>
                <a:gd name="T38" fmla="*/ 15 w 69"/>
                <a:gd name="T39" fmla="*/ 56 h 206"/>
                <a:gd name="T40" fmla="*/ 15 w 69"/>
                <a:gd name="T41" fmla="*/ 52 h 206"/>
                <a:gd name="T42" fmla="*/ 15 w 69"/>
                <a:gd name="T43" fmla="*/ 47 h 206"/>
                <a:gd name="T44" fmla="*/ 16 w 69"/>
                <a:gd name="T45" fmla="*/ 43 h 206"/>
                <a:gd name="T46" fmla="*/ 16 w 69"/>
                <a:gd name="T47" fmla="*/ 38 h 206"/>
                <a:gd name="T48" fmla="*/ 16 w 69"/>
                <a:gd name="T49" fmla="*/ 35 h 206"/>
                <a:gd name="T50" fmla="*/ 16 w 69"/>
                <a:gd name="T51" fmla="*/ 31 h 206"/>
                <a:gd name="T52" fmla="*/ 16 w 69"/>
                <a:gd name="T53" fmla="*/ 27 h 206"/>
                <a:gd name="T54" fmla="*/ 17 w 69"/>
                <a:gd name="T55" fmla="*/ 23 h 206"/>
                <a:gd name="T56" fmla="*/ 18 w 69"/>
                <a:gd name="T57" fmla="*/ 20 h 206"/>
                <a:gd name="T58" fmla="*/ 18 w 69"/>
                <a:gd name="T59" fmla="*/ 17 h 206"/>
                <a:gd name="T60" fmla="*/ 19 w 69"/>
                <a:gd name="T61" fmla="*/ 14 h 206"/>
                <a:gd name="T62" fmla="*/ 19 w 69"/>
                <a:gd name="T63" fmla="*/ 12 h 206"/>
                <a:gd name="T64" fmla="*/ 20 w 69"/>
                <a:gd name="T65" fmla="*/ 11 h 206"/>
                <a:gd name="T66" fmla="*/ 21 w 69"/>
                <a:gd name="T67" fmla="*/ 10 h 206"/>
                <a:gd name="T68" fmla="*/ 21 w 69"/>
                <a:gd name="T69" fmla="*/ 9 h 206"/>
                <a:gd name="T70" fmla="*/ 23 w 69"/>
                <a:gd name="T71" fmla="*/ 2 h 206"/>
                <a:gd name="T72" fmla="*/ 9 w 69"/>
                <a:gd name="T73" fmla="*/ 7 h 2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206"/>
                <a:gd name="T113" fmla="*/ 69 w 69"/>
                <a:gd name="T114" fmla="*/ 206 h 2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206">
                  <a:moveTo>
                    <a:pt x="27" y="25"/>
                  </a:moveTo>
                  <a:lnTo>
                    <a:pt x="32" y="0"/>
                  </a:lnTo>
                  <a:lnTo>
                    <a:pt x="26" y="8"/>
                  </a:lnTo>
                  <a:lnTo>
                    <a:pt x="22" y="16"/>
                  </a:lnTo>
                  <a:lnTo>
                    <a:pt x="17" y="26"/>
                  </a:lnTo>
                  <a:lnTo>
                    <a:pt x="14" y="37"/>
                  </a:lnTo>
                  <a:lnTo>
                    <a:pt x="11" y="48"/>
                  </a:lnTo>
                  <a:lnTo>
                    <a:pt x="9" y="59"/>
                  </a:lnTo>
                  <a:lnTo>
                    <a:pt x="8" y="71"/>
                  </a:lnTo>
                  <a:lnTo>
                    <a:pt x="6" y="83"/>
                  </a:lnTo>
                  <a:lnTo>
                    <a:pt x="5" y="98"/>
                  </a:lnTo>
                  <a:lnTo>
                    <a:pt x="3" y="112"/>
                  </a:lnTo>
                  <a:lnTo>
                    <a:pt x="1" y="127"/>
                  </a:lnTo>
                  <a:lnTo>
                    <a:pt x="1" y="142"/>
                  </a:lnTo>
                  <a:lnTo>
                    <a:pt x="0" y="158"/>
                  </a:lnTo>
                  <a:lnTo>
                    <a:pt x="0" y="174"/>
                  </a:lnTo>
                  <a:lnTo>
                    <a:pt x="0" y="190"/>
                  </a:lnTo>
                  <a:lnTo>
                    <a:pt x="0" y="206"/>
                  </a:lnTo>
                  <a:lnTo>
                    <a:pt x="46" y="206"/>
                  </a:lnTo>
                  <a:lnTo>
                    <a:pt x="46" y="190"/>
                  </a:lnTo>
                  <a:lnTo>
                    <a:pt x="46" y="174"/>
                  </a:lnTo>
                  <a:lnTo>
                    <a:pt x="46" y="160"/>
                  </a:lnTo>
                  <a:lnTo>
                    <a:pt x="47" y="144"/>
                  </a:lnTo>
                  <a:lnTo>
                    <a:pt x="47" y="129"/>
                  </a:lnTo>
                  <a:lnTo>
                    <a:pt x="47" y="117"/>
                  </a:lnTo>
                  <a:lnTo>
                    <a:pt x="48" y="103"/>
                  </a:lnTo>
                  <a:lnTo>
                    <a:pt x="49" y="90"/>
                  </a:lnTo>
                  <a:lnTo>
                    <a:pt x="51" y="78"/>
                  </a:lnTo>
                  <a:lnTo>
                    <a:pt x="53" y="66"/>
                  </a:lnTo>
                  <a:lnTo>
                    <a:pt x="55" y="57"/>
                  </a:lnTo>
                  <a:lnTo>
                    <a:pt x="57" y="48"/>
                  </a:lnTo>
                  <a:lnTo>
                    <a:pt x="58" y="42"/>
                  </a:lnTo>
                  <a:lnTo>
                    <a:pt x="61" y="37"/>
                  </a:lnTo>
                  <a:lnTo>
                    <a:pt x="63" y="33"/>
                  </a:lnTo>
                  <a:lnTo>
                    <a:pt x="64" y="32"/>
                  </a:lnTo>
                  <a:lnTo>
                    <a:pt x="69" y="7"/>
                  </a:lnTo>
                  <a:lnTo>
                    <a:pt x="27" y="25"/>
                  </a:lnTo>
                  <a:close/>
                </a:path>
              </a:pathLst>
            </a:custGeom>
            <a:solidFill>
              <a:srgbClr val="000000"/>
            </a:solidFill>
            <a:ln w="9525">
              <a:noFill/>
              <a:round/>
              <a:headEnd/>
              <a:tailEnd/>
            </a:ln>
          </p:spPr>
          <p:txBody>
            <a:bodyPr wrap="none" anchor="ctr"/>
            <a:lstStyle/>
            <a:p>
              <a:endParaRPr lang="pt-BR"/>
            </a:p>
          </p:txBody>
        </p:sp>
        <p:sp>
          <p:nvSpPr>
            <p:cNvPr id="118" name="Freeform 120"/>
            <p:cNvSpPr>
              <a:spLocks noChangeArrowheads="1"/>
            </p:cNvSpPr>
            <p:nvPr/>
          </p:nvSpPr>
          <p:spPr bwMode="auto">
            <a:xfrm>
              <a:off x="3973" y="2560"/>
              <a:ext cx="17" cy="37"/>
            </a:xfrm>
            <a:custGeom>
              <a:avLst/>
              <a:gdLst>
                <a:gd name="T0" fmla="*/ 5 w 55"/>
                <a:gd name="T1" fmla="*/ 0 h 126"/>
                <a:gd name="T2" fmla="*/ 5 w 55"/>
                <a:gd name="T3" fmla="*/ 0 h 126"/>
                <a:gd name="T4" fmla="*/ 2 w 55"/>
                <a:gd name="T5" fmla="*/ 4 h 126"/>
                <a:gd name="T6" fmla="*/ 1 w 55"/>
                <a:gd name="T7" fmla="*/ 9 h 126"/>
                <a:gd name="T8" fmla="*/ 0 w 55"/>
                <a:gd name="T9" fmla="*/ 14 h 126"/>
                <a:gd name="T10" fmla="*/ 0 w 55"/>
                <a:gd name="T11" fmla="*/ 18 h 126"/>
                <a:gd name="T12" fmla="*/ 0 w 55"/>
                <a:gd name="T13" fmla="*/ 23 h 126"/>
                <a:gd name="T14" fmla="*/ 1 w 55"/>
                <a:gd name="T15" fmla="*/ 28 h 126"/>
                <a:gd name="T16" fmla="*/ 2 w 55"/>
                <a:gd name="T17" fmla="*/ 32 h 126"/>
                <a:gd name="T18" fmla="*/ 4 w 55"/>
                <a:gd name="T19" fmla="*/ 37 h 126"/>
                <a:gd name="T20" fmla="*/ 17 w 55"/>
                <a:gd name="T21" fmla="*/ 32 h 126"/>
                <a:gd name="T22" fmla="*/ 15 w 55"/>
                <a:gd name="T23" fmla="*/ 28 h 126"/>
                <a:gd name="T24" fmla="*/ 15 w 55"/>
                <a:gd name="T25" fmla="*/ 25 h 126"/>
                <a:gd name="T26" fmla="*/ 14 w 55"/>
                <a:gd name="T27" fmla="*/ 22 h 126"/>
                <a:gd name="T28" fmla="*/ 14 w 55"/>
                <a:gd name="T29" fmla="*/ 18 h 126"/>
                <a:gd name="T30" fmla="*/ 14 w 55"/>
                <a:gd name="T31" fmla="*/ 15 h 126"/>
                <a:gd name="T32" fmla="*/ 15 w 55"/>
                <a:gd name="T33" fmla="*/ 12 h 126"/>
                <a:gd name="T34" fmla="*/ 15 w 55"/>
                <a:gd name="T35" fmla="*/ 9 h 126"/>
                <a:gd name="T36" fmla="*/ 16 w 55"/>
                <a:gd name="T37" fmla="*/ 6 h 126"/>
                <a:gd name="T38" fmla="*/ 16 w 55"/>
                <a:gd name="T39" fmla="*/ 6 h 126"/>
                <a:gd name="T40" fmla="*/ 5 w 55"/>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126"/>
                <a:gd name="T65" fmla="*/ 55 w 55"/>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126">
                  <a:moveTo>
                    <a:pt x="15" y="0"/>
                  </a:moveTo>
                  <a:lnTo>
                    <a:pt x="15" y="0"/>
                  </a:lnTo>
                  <a:lnTo>
                    <a:pt x="8" y="15"/>
                  </a:lnTo>
                  <a:lnTo>
                    <a:pt x="3" y="31"/>
                  </a:lnTo>
                  <a:lnTo>
                    <a:pt x="1" y="46"/>
                  </a:lnTo>
                  <a:lnTo>
                    <a:pt x="0" y="62"/>
                  </a:lnTo>
                  <a:lnTo>
                    <a:pt x="1" y="79"/>
                  </a:lnTo>
                  <a:lnTo>
                    <a:pt x="3" y="95"/>
                  </a:lnTo>
                  <a:lnTo>
                    <a:pt x="8" y="110"/>
                  </a:lnTo>
                  <a:lnTo>
                    <a:pt x="13" y="126"/>
                  </a:lnTo>
                  <a:lnTo>
                    <a:pt x="55" y="108"/>
                  </a:lnTo>
                  <a:lnTo>
                    <a:pt x="49" y="96"/>
                  </a:lnTo>
                  <a:lnTo>
                    <a:pt x="47" y="86"/>
                  </a:lnTo>
                  <a:lnTo>
                    <a:pt x="44" y="75"/>
                  </a:lnTo>
                  <a:lnTo>
                    <a:pt x="45" y="62"/>
                  </a:lnTo>
                  <a:lnTo>
                    <a:pt x="44" y="51"/>
                  </a:lnTo>
                  <a:lnTo>
                    <a:pt x="47" y="40"/>
                  </a:lnTo>
                  <a:lnTo>
                    <a:pt x="49" y="31"/>
                  </a:lnTo>
                  <a:lnTo>
                    <a:pt x="53" y="21"/>
                  </a:lnTo>
                  <a:lnTo>
                    <a:pt x="15" y="0"/>
                  </a:lnTo>
                  <a:close/>
                </a:path>
              </a:pathLst>
            </a:custGeom>
            <a:solidFill>
              <a:srgbClr val="000000"/>
            </a:solidFill>
            <a:ln w="9525">
              <a:noFill/>
              <a:round/>
              <a:headEnd/>
              <a:tailEnd/>
            </a:ln>
          </p:spPr>
          <p:txBody>
            <a:bodyPr wrap="none" anchor="ctr"/>
            <a:lstStyle/>
            <a:p>
              <a:endParaRPr lang="pt-BR"/>
            </a:p>
          </p:txBody>
        </p:sp>
        <p:sp>
          <p:nvSpPr>
            <p:cNvPr id="119" name="Freeform 121"/>
            <p:cNvSpPr>
              <a:spLocks noChangeArrowheads="1"/>
            </p:cNvSpPr>
            <p:nvPr/>
          </p:nvSpPr>
          <p:spPr bwMode="auto">
            <a:xfrm>
              <a:off x="3977" y="2538"/>
              <a:ext cx="32" cy="27"/>
            </a:xfrm>
            <a:custGeom>
              <a:avLst/>
              <a:gdLst>
                <a:gd name="T0" fmla="*/ 28 w 101"/>
                <a:gd name="T1" fmla="*/ 0 h 95"/>
                <a:gd name="T2" fmla="*/ 28 w 101"/>
                <a:gd name="T3" fmla="*/ 0 h 95"/>
                <a:gd name="T4" fmla="*/ 23 w 101"/>
                <a:gd name="T5" fmla="*/ 2 h 95"/>
                <a:gd name="T6" fmla="*/ 19 w 101"/>
                <a:gd name="T7" fmla="*/ 3 h 95"/>
                <a:gd name="T8" fmla="*/ 15 w 101"/>
                <a:gd name="T9" fmla="*/ 5 h 95"/>
                <a:gd name="T10" fmla="*/ 11 w 101"/>
                <a:gd name="T11" fmla="*/ 8 h 95"/>
                <a:gd name="T12" fmla="*/ 8 w 101"/>
                <a:gd name="T13" fmla="*/ 11 h 95"/>
                <a:gd name="T14" fmla="*/ 5 w 101"/>
                <a:gd name="T15" fmla="*/ 14 h 95"/>
                <a:gd name="T16" fmla="*/ 3 w 101"/>
                <a:gd name="T17" fmla="*/ 18 h 95"/>
                <a:gd name="T18" fmla="*/ 0 w 101"/>
                <a:gd name="T19" fmla="*/ 21 h 95"/>
                <a:gd name="T20" fmla="*/ 12 w 101"/>
                <a:gd name="T21" fmla="*/ 27 h 95"/>
                <a:gd name="T22" fmla="*/ 14 w 101"/>
                <a:gd name="T23" fmla="*/ 24 h 95"/>
                <a:gd name="T24" fmla="*/ 16 w 101"/>
                <a:gd name="T25" fmla="*/ 22 h 95"/>
                <a:gd name="T26" fmla="*/ 18 w 101"/>
                <a:gd name="T27" fmla="*/ 20 h 95"/>
                <a:gd name="T28" fmla="*/ 20 w 101"/>
                <a:gd name="T29" fmla="*/ 18 h 95"/>
                <a:gd name="T30" fmla="*/ 23 w 101"/>
                <a:gd name="T31" fmla="*/ 16 h 95"/>
                <a:gd name="T32" fmla="*/ 26 w 101"/>
                <a:gd name="T33" fmla="*/ 14 h 95"/>
                <a:gd name="T34" fmla="*/ 29 w 101"/>
                <a:gd name="T35" fmla="*/ 13 h 95"/>
                <a:gd name="T36" fmla="*/ 32 w 101"/>
                <a:gd name="T37" fmla="*/ 12 h 95"/>
                <a:gd name="T38" fmla="*/ 32 w 101"/>
                <a:gd name="T39" fmla="*/ 12 h 95"/>
                <a:gd name="T40" fmla="*/ 28 w 101"/>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95"/>
                <a:gd name="T65" fmla="*/ 101 w 101"/>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95">
                  <a:moveTo>
                    <a:pt x="88" y="0"/>
                  </a:moveTo>
                  <a:lnTo>
                    <a:pt x="88" y="0"/>
                  </a:lnTo>
                  <a:lnTo>
                    <a:pt x="73" y="6"/>
                  </a:lnTo>
                  <a:lnTo>
                    <a:pt x="60" y="12"/>
                  </a:lnTo>
                  <a:lnTo>
                    <a:pt x="48" y="19"/>
                  </a:lnTo>
                  <a:lnTo>
                    <a:pt x="36" y="28"/>
                  </a:lnTo>
                  <a:lnTo>
                    <a:pt x="25" y="38"/>
                  </a:lnTo>
                  <a:lnTo>
                    <a:pt x="16" y="49"/>
                  </a:lnTo>
                  <a:lnTo>
                    <a:pt x="8" y="62"/>
                  </a:lnTo>
                  <a:lnTo>
                    <a:pt x="0" y="74"/>
                  </a:lnTo>
                  <a:lnTo>
                    <a:pt x="38" y="95"/>
                  </a:lnTo>
                  <a:lnTo>
                    <a:pt x="44" y="85"/>
                  </a:lnTo>
                  <a:lnTo>
                    <a:pt x="50" y="76"/>
                  </a:lnTo>
                  <a:lnTo>
                    <a:pt x="57" y="70"/>
                  </a:lnTo>
                  <a:lnTo>
                    <a:pt x="64" y="63"/>
                  </a:lnTo>
                  <a:lnTo>
                    <a:pt x="73" y="56"/>
                  </a:lnTo>
                  <a:lnTo>
                    <a:pt x="81" y="51"/>
                  </a:lnTo>
                  <a:lnTo>
                    <a:pt x="91" y="47"/>
                  </a:lnTo>
                  <a:lnTo>
                    <a:pt x="101" y="43"/>
                  </a:lnTo>
                  <a:lnTo>
                    <a:pt x="88" y="0"/>
                  </a:lnTo>
                  <a:close/>
                </a:path>
              </a:pathLst>
            </a:custGeom>
            <a:solidFill>
              <a:srgbClr val="000000"/>
            </a:solidFill>
            <a:ln w="9525">
              <a:noFill/>
              <a:round/>
              <a:headEnd/>
              <a:tailEnd/>
            </a:ln>
          </p:spPr>
          <p:txBody>
            <a:bodyPr wrap="none" anchor="ctr"/>
            <a:lstStyle/>
            <a:p>
              <a:endParaRPr lang="pt-BR"/>
            </a:p>
          </p:txBody>
        </p:sp>
        <p:sp>
          <p:nvSpPr>
            <p:cNvPr id="120" name="Freeform 122"/>
            <p:cNvSpPr>
              <a:spLocks noChangeArrowheads="1"/>
            </p:cNvSpPr>
            <p:nvPr/>
          </p:nvSpPr>
          <p:spPr bwMode="auto">
            <a:xfrm>
              <a:off x="4005" y="2530"/>
              <a:ext cx="51" cy="22"/>
            </a:xfrm>
            <a:custGeom>
              <a:avLst/>
              <a:gdLst>
                <a:gd name="T0" fmla="*/ 51 w 163"/>
                <a:gd name="T1" fmla="*/ 1 h 68"/>
                <a:gd name="T2" fmla="*/ 51 w 163"/>
                <a:gd name="T3" fmla="*/ 1 h 68"/>
                <a:gd name="T4" fmla="*/ 44 w 163"/>
                <a:gd name="T5" fmla="*/ 0 h 68"/>
                <a:gd name="T6" fmla="*/ 38 w 163"/>
                <a:gd name="T7" fmla="*/ 0 h 68"/>
                <a:gd name="T8" fmla="*/ 31 w 163"/>
                <a:gd name="T9" fmla="*/ 0 h 68"/>
                <a:gd name="T10" fmla="*/ 25 w 163"/>
                <a:gd name="T11" fmla="*/ 1 h 68"/>
                <a:gd name="T12" fmla="*/ 18 w 163"/>
                <a:gd name="T13" fmla="*/ 3 h 68"/>
                <a:gd name="T14" fmla="*/ 13 w 163"/>
                <a:gd name="T15" fmla="*/ 4 h 68"/>
                <a:gd name="T16" fmla="*/ 6 w 163"/>
                <a:gd name="T17" fmla="*/ 6 h 68"/>
                <a:gd name="T18" fmla="*/ 0 w 163"/>
                <a:gd name="T19" fmla="*/ 8 h 68"/>
                <a:gd name="T20" fmla="*/ 4 w 163"/>
                <a:gd name="T21" fmla="*/ 22 h 68"/>
                <a:gd name="T22" fmla="*/ 11 w 163"/>
                <a:gd name="T23" fmla="*/ 20 h 68"/>
                <a:gd name="T24" fmla="*/ 16 w 163"/>
                <a:gd name="T25" fmla="*/ 18 h 68"/>
                <a:gd name="T26" fmla="*/ 22 w 163"/>
                <a:gd name="T27" fmla="*/ 16 h 68"/>
                <a:gd name="T28" fmla="*/ 28 w 163"/>
                <a:gd name="T29" fmla="*/ 15 h 68"/>
                <a:gd name="T30" fmla="*/ 32 w 163"/>
                <a:gd name="T31" fmla="*/ 14 h 68"/>
                <a:gd name="T32" fmla="*/ 38 w 163"/>
                <a:gd name="T33" fmla="*/ 14 h 68"/>
                <a:gd name="T34" fmla="*/ 43 w 163"/>
                <a:gd name="T35" fmla="*/ 14 h 68"/>
                <a:gd name="T36" fmla="*/ 48 w 163"/>
                <a:gd name="T37" fmla="*/ 16 h 68"/>
                <a:gd name="T38" fmla="*/ 48 w 163"/>
                <a:gd name="T39" fmla="*/ 16 h 68"/>
                <a:gd name="T40" fmla="*/ 51 w 163"/>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68"/>
                <a:gd name="T65" fmla="*/ 163 w 16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68">
                  <a:moveTo>
                    <a:pt x="163" y="4"/>
                  </a:moveTo>
                  <a:lnTo>
                    <a:pt x="163" y="4"/>
                  </a:lnTo>
                  <a:lnTo>
                    <a:pt x="140" y="1"/>
                  </a:lnTo>
                  <a:lnTo>
                    <a:pt x="120" y="0"/>
                  </a:lnTo>
                  <a:lnTo>
                    <a:pt x="98" y="1"/>
                  </a:lnTo>
                  <a:lnTo>
                    <a:pt x="79" y="3"/>
                  </a:lnTo>
                  <a:lnTo>
                    <a:pt x="59" y="8"/>
                  </a:lnTo>
                  <a:lnTo>
                    <a:pt x="40" y="12"/>
                  </a:lnTo>
                  <a:lnTo>
                    <a:pt x="20" y="18"/>
                  </a:lnTo>
                  <a:lnTo>
                    <a:pt x="0" y="25"/>
                  </a:lnTo>
                  <a:lnTo>
                    <a:pt x="13" y="68"/>
                  </a:lnTo>
                  <a:lnTo>
                    <a:pt x="34" y="61"/>
                  </a:lnTo>
                  <a:lnTo>
                    <a:pt x="51" y="56"/>
                  </a:lnTo>
                  <a:lnTo>
                    <a:pt x="71" y="51"/>
                  </a:lnTo>
                  <a:lnTo>
                    <a:pt x="88" y="47"/>
                  </a:lnTo>
                  <a:lnTo>
                    <a:pt x="103" y="44"/>
                  </a:lnTo>
                  <a:lnTo>
                    <a:pt x="120" y="43"/>
                  </a:lnTo>
                  <a:lnTo>
                    <a:pt x="136" y="44"/>
                  </a:lnTo>
                  <a:lnTo>
                    <a:pt x="154" y="48"/>
                  </a:lnTo>
                  <a:lnTo>
                    <a:pt x="163" y="4"/>
                  </a:lnTo>
                  <a:close/>
                </a:path>
              </a:pathLst>
            </a:custGeom>
            <a:solidFill>
              <a:srgbClr val="000000"/>
            </a:solidFill>
            <a:ln w="9525">
              <a:noFill/>
              <a:round/>
              <a:headEnd/>
              <a:tailEnd/>
            </a:ln>
          </p:spPr>
          <p:txBody>
            <a:bodyPr wrap="none" anchor="ctr"/>
            <a:lstStyle/>
            <a:p>
              <a:endParaRPr lang="pt-BR"/>
            </a:p>
          </p:txBody>
        </p:sp>
        <p:sp>
          <p:nvSpPr>
            <p:cNvPr id="121" name="Freeform 123"/>
            <p:cNvSpPr>
              <a:spLocks noChangeArrowheads="1"/>
            </p:cNvSpPr>
            <p:nvPr/>
          </p:nvSpPr>
          <p:spPr bwMode="auto">
            <a:xfrm>
              <a:off x="4054" y="2531"/>
              <a:ext cx="153" cy="78"/>
            </a:xfrm>
            <a:custGeom>
              <a:avLst/>
              <a:gdLst>
                <a:gd name="T0" fmla="*/ 153 w 498"/>
                <a:gd name="T1" fmla="*/ 71 h 266"/>
                <a:gd name="T2" fmla="*/ 149 w 498"/>
                <a:gd name="T3" fmla="*/ 66 h 266"/>
                <a:gd name="T4" fmla="*/ 141 w 498"/>
                <a:gd name="T5" fmla="*/ 62 h 266"/>
                <a:gd name="T6" fmla="*/ 132 w 498"/>
                <a:gd name="T7" fmla="*/ 58 h 266"/>
                <a:gd name="T8" fmla="*/ 124 w 498"/>
                <a:gd name="T9" fmla="*/ 54 h 266"/>
                <a:gd name="T10" fmla="*/ 116 w 498"/>
                <a:gd name="T11" fmla="*/ 49 h 266"/>
                <a:gd name="T12" fmla="*/ 107 w 498"/>
                <a:gd name="T13" fmla="*/ 44 h 266"/>
                <a:gd name="T14" fmla="*/ 98 w 498"/>
                <a:gd name="T15" fmla="*/ 40 h 266"/>
                <a:gd name="T16" fmla="*/ 89 w 498"/>
                <a:gd name="T17" fmla="*/ 35 h 266"/>
                <a:gd name="T18" fmla="*/ 80 w 498"/>
                <a:gd name="T19" fmla="*/ 30 h 266"/>
                <a:gd name="T20" fmla="*/ 71 w 498"/>
                <a:gd name="T21" fmla="*/ 26 h 266"/>
                <a:gd name="T22" fmla="*/ 61 w 498"/>
                <a:gd name="T23" fmla="*/ 21 h 266"/>
                <a:gd name="T24" fmla="*/ 52 w 498"/>
                <a:gd name="T25" fmla="*/ 16 h 266"/>
                <a:gd name="T26" fmla="*/ 42 w 498"/>
                <a:gd name="T27" fmla="*/ 13 h 266"/>
                <a:gd name="T28" fmla="*/ 33 w 498"/>
                <a:gd name="T29" fmla="*/ 9 h 266"/>
                <a:gd name="T30" fmla="*/ 23 w 498"/>
                <a:gd name="T31" fmla="*/ 6 h 266"/>
                <a:gd name="T32" fmla="*/ 13 w 498"/>
                <a:gd name="T33" fmla="*/ 2 h 266"/>
                <a:gd name="T34" fmla="*/ 3 w 498"/>
                <a:gd name="T35" fmla="*/ 0 h 266"/>
                <a:gd name="T36" fmla="*/ 0 w 498"/>
                <a:gd name="T37" fmla="*/ 13 h 266"/>
                <a:gd name="T38" fmla="*/ 10 w 498"/>
                <a:gd name="T39" fmla="*/ 15 h 266"/>
                <a:gd name="T40" fmla="*/ 19 w 498"/>
                <a:gd name="T41" fmla="*/ 18 h 266"/>
                <a:gd name="T42" fmla="*/ 28 w 498"/>
                <a:gd name="T43" fmla="*/ 21 h 266"/>
                <a:gd name="T44" fmla="*/ 37 w 498"/>
                <a:gd name="T45" fmla="*/ 25 h 266"/>
                <a:gd name="T46" fmla="*/ 46 w 498"/>
                <a:gd name="T47" fmla="*/ 28 h 266"/>
                <a:gd name="T48" fmla="*/ 55 w 498"/>
                <a:gd name="T49" fmla="*/ 33 h 266"/>
                <a:gd name="T50" fmla="*/ 65 w 498"/>
                <a:gd name="T51" fmla="*/ 37 h 266"/>
                <a:gd name="T52" fmla="*/ 74 w 498"/>
                <a:gd name="T53" fmla="*/ 42 h 266"/>
                <a:gd name="T54" fmla="*/ 83 w 498"/>
                <a:gd name="T55" fmla="*/ 46 h 266"/>
                <a:gd name="T56" fmla="*/ 92 w 498"/>
                <a:gd name="T57" fmla="*/ 51 h 266"/>
                <a:gd name="T58" fmla="*/ 100 w 498"/>
                <a:gd name="T59" fmla="*/ 56 h 266"/>
                <a:gd name="T60" fmla="*/ 109 w 498"/>
                <a:gd name="T61" fmla="*/ 60 h 266"/>
                <a:gd name="T62" fmla="*/ 117 w 498"/>
                <a:gd name="T63" fmla="*/ 65 h 266"/>
                <a:gd name="T64" fmla="*/ 126 w 498"/>
                <a:gd name="T65" fmla="*/ 69 h 266"/>
                <a:gd name="T66" fmla="*/ 135 w 498"/>
                <a:gd name="T67" fmla="*/ 74 h 266"/>
                <a:gd name="T68" fmla="*/ 143 w 498"/>
                <a:gd name="T69" fmla="*/ 78 h 266"/>
                <a:gd name="T70" fmla="*/ 139 w 498"/>
                <a:gd name="T71" fmla="*/ 73 h 266"/>
                <a:gd name="T72" fmla="*/ 153 w 498"/>
                <a:gd name="T73" fmla="*/ 71 h 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8"/>
                <a:gd name="T112" fmla="*/ 0 h 266"/>
                <a:gd name="T113" fmla="*/ 498 w 498"/>
                <a:gd name="T114" fmla="*/ 266 h 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8" h="266">
                  <a:moveTo>
                    <a:pt x="498" y="241"/>
                  </a:moveTo>
                  <a:lnTo>
                    <a:pt x="485" y="225"/>
                  </a:lnTo>
                  <a:lnTo>
                    <a:pt x="459" y="212"/>
                  </a:lnTo>
                  <a:lnTo>
                    <a:pt x="431" y="198"/>
                  </a:lnTo>
                  <a:lnTo>
                    <a:pt x="405" y="183"/>
                  </a:lnTo>
                  <a:lnTo>
                    <a:pt x="378" y="167"/>
                  </a:lnTo>
                  <a:lnTo>
                    <a:pt x="349" y="151"/>
                  </a:lnTo>
                  <a:lnTo>
                    <a:pt x="319" y="135"/>
                  </a:lnTo>
                  <a:lnTo>
                    <a:pt x="289" y="119"/>
                  </a:lnTo>
                  <a:lnTo>
                    <a:pt x="261" y="103"/>
                  </a:lnTo>
                  <a:lnTo>
                    <a:pt x="231" y="87"/>
                  </a:lnTo>
                  <a:lnTo>
                    <a:pt x="200" y="72"/>
                  </a:lnTo>
                  <a:lnTo>
                    <a:pt x="169" y="56"/>
                  </a:lnTo>
                  <a:lnTo>
                    <a:pt x="137" y="44"/>
                  </a:lnTo>
                  <a:lnTo>
                    <a:pt x="106" y="31"/>
                  </a:lnTo>
                  <a:lnTo>
                    <a:pt x="74" y="20"/>
                  </a:lnTo>
                  <a:lnTo>
                    <a:pt x="42" y="8"/>
                  </a:lnTo>
                  <a:lnTo>
                    <a:pt x="9" y="0"/>
                  </a:lnTo>
                  <a:lnTo>
                    <a:pt x="0" y="44"/>
                  </a:lnTo>
                  <a:lnTo>
                    <a:pt x="31" y="52"/>
                  </a:lnTo>
                  <a:lnTo>
                    <a:pt x="61" y="61"/>
                  </a:lnTo>
                  <a:lnTo>
                    <a:pt x="90" y="72"/>
                  </a:lnTo>
                  <a:lnTo>
                    <a:pt x="121" y="85"/>
                  </a:lnTo>
                  <a:lnTo>
                    <a:pt x="151" y="97"/>
                  </a:lnTo>
                  <a:lnTo>
                    <a:pt x="180" y="111"/>
                  </a:lnTo>
                  <a:lnTo>
                    <a:pt x="211" y="126"/>
                  </a:lnTo>
                  <a:lnTo>
                    <a:pt x="240" y="142"/>
                  </a:lnTo>
                  <a:lnTo>
                    <a:pt x="269" y="158"/>
                  </a:lnTo>
                  <a:lnTo>
                    <a:pt x="299" y="174"/>
                  </a:lnTo>
                  <a:lnTo>
                    <a:pt x="326" y="190"/>
                  </a:lnTo>
                  <a:lnTo>
                    <a:pt x="355" y="206"/>
                  </a:lnTo>
                  <a:lnTo>
                    <a:pt x="382" y="222"/>
                  </a:lnTo>
                  <a:lnTo>
                    <a:pt x="411" y="237"/>
                  </a:lnTo>
                  <a:lnTo>
                    <a:pt x="438" y="251"/>
                  </a:lnTo>
                  <a:lnTo>
                    <a:pt x="467" y="266"/>
                  </a:lnTo>
                  <a:lnTo>
                    <a:pt x="454" y="250"/>
                  </a:lnTo>
                  <a:lnTo>
                    <a:pt x="498" y="241"/>
                  </a:lnTo>
                  <a:close/>
                </a:path>
              </a:pathLst>
            </a:custGeom>
            <a:solidFill>
              <a:srgbClr val="000000"/>
            </a:solidFill>
            <a:ln w="9525">
              <a:noFill/>
              <a:round/>
              <a:headEnd/>
              <a:tailEnd/>
            </a:ln>
          </p:spPr>
          <p:txBody>
            <a:bodyPr wrap="none" anchor="ctr"/>
            <a:lstStyle/>
            <a:p>
              <a:endParaRPr lang="pt-BR"/>
            </a:p>
          </p:txBody>
        </p:sp>
        <p:sp>
          <p:nvSpPr>
            <p:cNvPr id="122" name="Freeform 124"/>
            <p:cNvSpPr>
              <a:spLocks noChangeArrowheads="1"/>
            </p:cNvSpPr>
            <p:nvPr/>
          </p:nvSpPr>
          <p:spPr bwMode="auto">
            <a:xfrm>
              <a:off x="4194" y="2602"/>
              <a:ext cx="22" cy="133"/>
            </a:xfrm>
            <a:custGeom>
              <a:avLst/>
              <a:gdLst>
                <a:gd name="T0" fmla="*/ 11 w 69"/>
                <a:gd name="T1" fmla="*/ 133 h 446"/>
                <a:gd name="T2" fmla="*/ 18 w 69"/>
                <a:gd name="T3" fmla="*/ 127 h 446"/>
                <a:gd name="T4" fmla="*/ 19 w 69"/>
                <a:gd name="T5" fmla="*/ 119 h 446"/>
                <a:gd name="T6" fmla="*/ 20 w 69"/>
                <a:gd name="T7" fmla="*/ 111 h 446"/>
                <a:gd name="T8" fmla="*/ 21 w 69"/>
                <a:gd name="T9" fmla="*/ 103 h 446"/>
                <a:gd name="T10" fmla="*/ 21 w 69"/>
                <a:gd name="T11" fmla="*/ 95 h 446"/>
                <a:gd name="T12" fmla="*/ 22 w 69"/>
                <a:gd name="T13" fmla="*/ 87 h 446"/>
                <a:gd name="T14" fmla="*/ 22 w 69"/>
                <a:gd name="T15" fmla="*/ 79 h 446"/>
                <a:gd name="T16" fmla="*/ 22 w 69"/>
                <a:gd name="T17" fmla="*/ 71 h 446"/>
                <a:gd name="T18" fmla="*/ 22 w 69"/>
                <a:gd name="T19" fmla="*/ 63 h 446"/>
                <a:gd name="T20" fmla="*/ 22 w 69"/>
                <a:gd name="T21" fmla="*/ 55 h 446"/>
                <a:gd name="T22" fmla="*/ 21 w 69"/>
                <a:gd name="T23" fmla="*/ 47 h 446"/>
                <a:gd name="T24" fmla="*/ 20 w 69"/>
                <a:gd name="T25" fmla="*/ 39 h 446"/>
                <a:gd name="T26" fmla="*/ 19 w 69"/>
                <a:gd name="T27" fmla="*/ 32 h 446"/>
                <a:gd name="T28" fmla="*/ 18 w 69"/>
                <a:gd name="T29" fmla="*/ 24 h 446"/>
                <a:gd name="T30" fmla="*/ 17 w 69"/>
                <a:gd name="T31" fmla="*/ 16 h 446"/>
                <a:gd name="T32" fmla="*/ 15 w 69"/>
                <a:gd name="T33" fmla="*/ 8 h 446"/>
                <a:gd name="T34" fmla="*/ 14 w 69"/>
                <a:gd name="T35" fmla="*/ 0 h 446"/>
                <a:gd name="T36" fmla="*/ 0 w 69"/>
                <a:gd name="T37" fmla="*/ 3 h 446"/>
                <a:gd name="T38" fmla="*/ 2 w 69"/>
                <a:gd name="T39" fmla="*/ 10 h 446"/>
                <a:gd name="T40" fmla="*/ 3 w 69"/>
                <a:gd name="T41" fmla="*/ 18 h 446"/>
                <a:gd name="T42" fmla="*/ 4 w 69"/>
                <a:gd name="T43" fmla="*/ 25 h 446"/>
                <a:gd name="T44" fmla="*/ 5 w 69"/>
                <a:gd name="T45" fmla="*/ 33 h 446"/>
                <a:gd name="T46" fmla="*/ 6 w 69"/>
                <a:gd name="T47" fmla="*/ 41 h 446"/>
                <a:gd name="T48" fmla="*/ 7 w 69"/>
                <a:gd name="T49" fmla="*/ 48 h 446"/>
                <a:gd name="T50" fmla="*/ 8 w 69"/>
                <a:gd name="T51" fmla="*/ 56 h 446"/>
                <a:gd name="T52" fmla="*/ 8 w 69"/>
                <a:gd name="T53" fmla="*/ 63 h 446"/>
                <a:gd name="T54" fmla="*/ 8 w 69"/>
                <a:gd name="T55" fmla="*/ 71 h 446"/>
                <a:gd name="T56" fmla="*/ 8 w 69"/>
                <a:gd name="T57" fmla="*/ 79 h 446"/>
                <a:gd name="T58" fmla="*/ 8 w 69"/>
                <a:gd name="T59" fmla="*/ 86 h 446"/>
                <a:gd name="T60" fmla="*/ 7 w 69"/>
                <a:gd name="T61" fmla="*/ 94 h 446"/>
                <a:gd name="T62" fmla="*/ 7 w 69"/>
                <a:gd name="T63" fmla="*/ 102 h 446"/>
                <a:gd name="T64" fmla="*/ 6 w 69"/>
                <a:gd name="T65" fmla="*/ 109 h 446"/>
                <a:gd name="T66" fmla="*/ 5 w 69"/>
                <a:gd name="T67" fmla="*/ 117 h 446"/>
                <a:gd name="T68" fmla="*/ 4 w 69"/>
                <a:gd name="T69" fmla="*/ 125 h 446"/>
                <a:gd name="T70" fmla="*/ 11 w 69"/>
                <a:gd name="T71" fmla="*/ 119 h 446"/>
                <a:gd name="T72" fmla="*/ 11 w 69"/>
                <a:gd name="T73" fmla="*/ 133 h 4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446"/>
                <a:gd name="T113" fmla="*/ 69 w 69"/>
                <a:gd name="T114" fmla="*/ 446 h 4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446">
                  <a:moveTo>
                    <a:pt x="35" y="446"/>
                  </a:moveTo>
                  <a:lnTo>
                    <a:pt x="56" y="426"/>
                  </a:lnTo>
                  <a:lnTo>
                    <a:pt x="60" y="398"/>
                  </a:lnTo>
                  <a:lnTo>
                    <a:pt x="63" y="371"/>
                  </a:lnTo>
                  <a:lnTo>
                    <a:pt x="65" y="344"/>
                  </a:lnTo>
                  <a:lnTo>
                    <a:pt x="67" y="318"/>
                  </a:lnTo>
                  <a:lnTo>
                    <a:pt x="68" y="291"/>
                  </a:lnTo>
                  <a:lnTo>
                    <a:pt x="69" y="264"/>
                  </a:lnTo>
                  <a:lnTo>
                    <a:pt x="69" y="238"/>
                  </a:lnTo>
                  <a:lnTo>
                    <a:pt x="69" y="211"/>
                  </a:lnTo>
                  <a:lnTo>
                    <a:pt x="68" y="185"/>
                  </a:lnTo>
                  <a:lnTo>
                    <a:pt x="65" y="157"/>
                  </a:lnTo>
                  <a:lnTo>
                    <a:pt x="63" y="132"/>
                  </a:lnTo>
                  <a:lnTo>
                    <a:pt x="61" y="106"/>
                  </a:lnTo>
                  <a:lnTo>
                    <a:pt x="57" y="79"/>
                  </a:lnTo>
                  <a:lnTo>
                    <a:pt x="53" y="53"/>
                  </a:lnTo>
                  <a:lnTo>
                    <a:pt x="48" y="27"/>
                  </a:lnTo>
                  <a:lnTo>
                    <a:pt x="44" y="0"/>
                  </a:lnTo>
                  <a:lnTo>
                    <a:pt x="0" y="9"/>
                  </a:lnTo>
                  <a:lnTo>
                    <a:pt x="5" y="34"/>
                  </a:lnTo>
                  <a:lnTo>
                    <a:pt x="9" y="60"/>
                  </a:lnTo>
                  <a:lnTo>
                    <a:pt x="14" y="85"/>
                  </a:lnTo>
                  <a:lnTo>
                    <a:pt x="17" y="111"/>
                  </a:lnTo>
                  <a:lnTo>
                    <a:pt x="20" y="137"/>
                  </a:lnTo>
                  <a:lnTo>
                    <a:pt x="22" y="162"/>
                  </a:lnTo>
                  <a:lnTo>
                    <a:pt x="24" y="187"/>
                  </a:lnTo>
                  <a:lnTo>
                    <a:pt x="25" y="211"/>
                  </a:lnTo>
                  <a:lnTo>
                    <a:pt x="25" y="238"/>
                  </a:lnTo>
                  <a:lnTo>
                    <a:pt x="25" y="264"/>
                  </a:lnTo>
                  <a:lnTo>
                    <a:pt x="24" y="289"/>
                  </a:lnTo>
                  <a:lnTo>
                    <a:pt x="23" y="315"/>
                  </a:lnTo>
                  <a:lnTo>
                    <a:pt x="22" y="342"/>
                  </a:lnTo>
                  <a:lnTo>
                    <a:pt x="20" y="367"/>
                  </a:lnTo>
                  <a:lnTo>
                    <a:pt x="16" y="393"/>
                  </a:lnTo>
                  <a:lnTo>
                    <a:pt x="13" y="420"/>
                  </a:lnTo>
                  <a:lnTo>
                    <a:pt x="35" y="400"/>
                  </a:lnTo>
                  <a:lnTo>
                    <a:pt x="35" y="446"/>
                  </a:lnTo>
                  <a:close/>
                </a:path>
              </a:pathLst>
            </a:custGeom>
            <a:solidFill>
              <a:srgbClr val="000000"/>
            </a:solidFill>
            <a:ln w="9525">
              <a:noFill/>
              <a:round/>
              <a:headEnd/>
              <a:tailEnd/>
            </a:ln>
          </p:spPr>
          <p:txBody>
            <a:bodyPr wrap="none" anchor="ctr"/>
            <a:lstStyle/>
            <a:p>
              <a:endParaRPr lang="pt-BR"/>
            </a:p>
          </p:txBody>
        </p:sp>
        <p:sp>
          <p:nvSpPr>
            <p:cNvPr id="123" name="Freeform 125"/>
            <p:cNvSpPr>
              <a:spLocks noChangeArrowheads="1"/>
            </p:cNvSpPr>
            <p:nvPr/>
          </p:nvSpPr>
          <p:spPr bwMode="auto">
            <a:xfrm>
              <a:off x="4178" y="2721"/>
              <a:ext cx="26" cy="14"/>
            </a:xfrm>
            <a:custGeom>
              <a:avLst/>
              <a:gdLst>
                <a:gd name="T0" fmla="*/ 0 w 82"/>
                <a:gd name="T1" fmla="*/ 11 h 46"/>
                <a:gd name="T2" fmla="*/ 6 w 82"/>
                <a:gd name="T3" fmla="*/ 14 h 46"/>
                <a:gd name="T4" fmla="*/ 9 w 82"/>
                <a:gd name="T5" fmla="*/ 14 h 46"/>
                <a:gd name="T6" fmla="*/ 11 w 82"/>
                <a:gd name="T7" fmla="*/ 14 h 46"/>
                <a:gd name="T8" fmla="*/ 13 w 82"/>
                <a:gd name="T9" fmla="*/ 14 h 46"/>
                <a:gd name="T10" fmla="*/ 16 w 82"/>
                <a:gd name="T11" fmla="*/ 14 h 46"/>
                <a:gd name="T12" fmla="*/ 18 w 82"/>
                <a:gd name="T13" fmla="*/ 14 h 46"/>
                <a:gd name="T14" fmla="*/ 21 w 82"/>
                <a:gd name="T15" fmla="*/ 14 h 46"/>
                <a:gd name="T16" fmla="*/ 23 w 82"/>
                <a:gd name="T17" fmla="*/ 14 h 46"/>
                <a:gd name="T18" fmla="*/ 26 w 82"/>
                <a:gd name="T19" fmla="*/ 14 h 46"/>
                <a:gd name="T20" fmla="*/ 26 w 82"/>
                <a:gd name="T21" fmla="*/ 0 h 46"/>
                <a:gd name="T22" fmla="*/ 23 w 82"/>
                <a:gd name="T23" fmla="*/ 0 h 46"/>
                <a:gd name="T24" fmla="*/ 21 w 82"/>
                <a:gd name="T25" fmla="*/ 0 h 46"/>
                <a:gd name="T26" fmla="*/ 18 w 82"/>
                <a:gd name="T27" fmla="*/ 0 h 46"/>
                <a:gd name="T28" fmla="*/ 16 w 82"/>
                <a:gd name="T29" fmla="*/ 0 h 46"/>
                <a:gd name="T30" fmla="*/ 13 w 82"/>
                <a:gd name="T31" fmla="*/ 0 h 46"/>
                <a:gd name="T32" fmla="*/ 11 w 82"/>
                <a:gd name="T33" fmla="*/ 0 h 46"/>
                <a:gd name="T34" fmla="*/ 9 w 82"/>
                <a:gd name="T35" fmla="*/ 0 h 46"/>
                <a:gd name="T36" fmla="*/ 6 w 82"/>
                <a:gd name="T37" fmla="*/ 0 h 46"/>
                <a:gd name="T38" fmla="*/ 12 w 82"/>
                <a:gd name="T39" fmla="*/ 3 h 46"/>
                <a:gd name="T40" fmla="*/ 0 w 82"/>
                <a:gd name="T41" fmla="*/ 1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6"/>
                <a:gd name="T65" fmla="*/ 82 w 82"/>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6">
                  <a:moveTo>
                    <a:pt x="0" y="36"/>
                  </a:moveTo>
                  <a:lnTo>
                    <a:pt x="19" y="46"/>
                  </a:lnTo>
                  <a:lnTo>
                    <a:pt x="27" y="46"/>
                  </a:lnTo>
                  <a:lnTo>
                    <a:pt x="35" y="46"/>
                  </a:lnTo>
                  <a:lnTo>
                    <a:pt x="41" y="46"/>
                  </a:lnTo>
                  <a:lnTo>
                    <a:pt x="49" y="46"/>
                  </a:lnTo>
                  <a:lnTo>
                    <a:pt x="57" y="46"/>
                  </a:lnTo>
                  <a:lnTo>
                    <a:pt x="65" y="46"/>
                  </a:lnTo>
                  <a:lnTo>
                    <a:pt x="74" y="46"/>
                  </a:lnTo>
                  <a:lnTo>
                    <a:pt x="82" y="46"/>
                  </a:lnTo>
                  <a:lnTo>
                    <a:pt x="82" y="0"/>
                  </a:lnTo>
                  <a:lnTo>
                    <a:pt x="74" y="0"/>
                  </a:lnTo>
                  <a:lnTo>
                    <a:pt x="65" y="0"/>
                  </a:lnTo>
                  <a:lnTo>
                    <a:pt x="57" y="0"/>
                  </a:lnTo>
                  <a:lnTo>
                    <a:pt x="49" y="0"/>
                  </a:lnTo>
                  <a:lnTo>
                    <a:pt x="41" y="0"/>
                  </a:lnTo>
                  <a:lnTo>
                    <a:pt x="35" y="0"/>
                  </a:lnTo>
                  <a:lnTo>
                    <a:pt x="27" y="0"/>
                  </a:lnTo>
                  <a:lnTo>
                    <a:pt x="19" y="0"/>
                  </a:lnTo>
                  <a:lnTo>
                    <a:pt x="37" y="10"/>
                  </a:lnTo>
                  <a:lnTo>
                    <a:pt x="0" y="36"/>
                  </a:lnTo>
                  <a:close/>
                </a:path>
              </a:pathLst>
            </a:custGeom>
            <a:solidFill>
              <a:srgbClr val="000000"/>
            </a:solidFill>
            <a:ln w="9525">
              <a:noFill/>
              <a:round/>
              <a:headEnd/>
              <a:tailEnd/>
            </a:ln>
          </p:spPr>
          <p:txBody>
            <a:bodyPr wrap="none" anchor="ctr"/>
            <a:lstStyle/>
            <a:p>
              <a:endParaRPr lang="pt-BR"/>
            </a:p>
          </p:txBody>
        </p:sp>
        <p:sp>
          <p:nvSpPr>
            <p:cNvPr id="124" name="Freeform 126"/>
            <p:cNvSpPr>
              <a:spLocks noChangeArrowheads="1"/>
            </p:cNvSpPr>
            <p:nvPr/>
          </p:nvSpPr>
          <p:spPr bwMode="auto">
            <a:xfrm>
              <a:off x="4113" y="2631"/>
              <a:ext cx="77" cy="101"/>
            </a:xfrm>
            <a:custGeom>
              <a:avLst/>
              <a:gdLst>
                <a:gd name="T0" fmla="*/ 13 w 251"/>
                <a:gd name="T1" fmla="*/ 4 h 343"/>
                <a:gd name="T2" fmla="*/ 1 w 251"/>
                <a:gd name="T3" fmla="*/ 8 h 343"/>
                <a:gd name="T4" fmla="*/ 5 w 251"/>
                <a:gd name="T5" fmla="*/ 13 h 343"/>
                <a:gd name="T6" fmla="*/ 9 w 251"/>
                <a:gd name="T7" fmla="*/ 19 h 343"/>
                <a:gd name="T8" fmla="*/ 13 w 251"/>
                <a:gd name="T9" fmla="*/ 25 h 343"/>
                <a:gd name="T10" fmla="*/ 17 w 251"/>
                <a:gd name="T11" fmla="*/ 31 h 343"/>
                <a:gd name="T12" fmla="*/ 21 w 251"/>
                <a:gd name="T13" fmla="*/ 37 h 343"/>
                <a:gd name="T14" fmla="*/ 25 w 251"/>
                <a:gd name="T15" fmla="*/ 43 h 343"/>
                <a:gd name="T16" fmla="*/ 29 w 251"/>
                <a:gd name="T17" fmla="*/ 48 h 343"/>
                <a:gd name="T18" fmla="*/ 33 w 251"/>
                <a:gd name="T19" fmla="*/ 54 h 343"/>
                <a:gd name="T20" fmla="*/ 37 w 251"/>
                <a:gd name="T21" fmla="*/ 60 h 343"/>
                <a:gd name="T22" fmla="*/ 41 w 251"/>
                <a:gd name="T23" fmla="*/ 66 h 343"/>
                <a:gd name="T24" fmla="*/ 45 w 251"/>
                <a:gd name="T25" fmla="*/ 72 h 343"/>
                <a:gd name="T26" fmla="*/ 50 w 251"/>
                <a:gd name="T27" fmla="*/ 77 h 343"/>
                <a:gd name="T28" fmla="*/ 53 w 251"/>
                <a:gd name="T29" fmla="*/ 83 h 343"/>
                <a:gd name="T30" fmla="*/ 58 w 251"/>
                <a:gd name="T31" fmla="*/ 89 h 343"/>
                <a:gd name="T32" fmla="*/ 62 w 251"/>
                <a:gd name="T33" fmla="*/ 95 h 343"/>
                <a:gd name="T34" fmla="*/ 66 w 251"/>
                <a:gd name="T35" fmla="*/ 101 h 343"/>
                <a:gd name="T36" fmla="*/ 77 w 251"/>
                <a:gd name="T37" fmla="*/ 93 h 343"/>
                <a:gd name="T38" fmla="*/ 73 w 251"/>
                <a:gd name="T39" fmla="*/ 88 h 343"/>
                <a:gd name="T40" fmla="*/ 69 w 251"/>
                <a:gd name="T41" fmla="*/ 82 h 343"/>
                <a:gd name="T42" fmla="*/ 65 w 251"/>
                <a:gd name="T43" fmla="*/ 76 h 343"/>
                <a:gd name="T44" fmla="*/ 61 w 251"/>
                <a:gd name="T45" fmla="*/ 70 h 343"/>
                <a:gd name="T46" fmla="*/ 57 w 251"/>
                <a:gd name="T47" fmla="*/ 64 h 343"/>
                <a:gd name="T48" fmla="*/ 53 w 251"/>
                <a:gd name="T49" fmla="*/ 58 h 343"/>
                <a:gd name="T50" fmla="*/ 48 w 251"/>
                <a:gd name="T51" fmla="*/ 52 h 343"/>
                <a:gd name="T52" fmla="*/ 45 w 251"/>
                <a:gd name="T53" fmla="*/ 47 h 343"/>
                <a:gd name="T54" fmla="*/ 40 w 251"/>
                <a:gd name="T55" fmla="*/ 41 h 343"/>
                <a:gd name="T56" fmla="*/ 37 w 251"/>
                <a:gd name="T57" fmla="*/ 35 h 343"/>
                <a:gd name="T58" fmla="*/ 33 w 251"/>
                <a:gd name="T59" fmla="*/ 29 h 343"/>
                <a:gd name="T60" fmla="*/ 29 w 251"/>
                <a:gd name="T61" fmla="*/ 23 h 343"/>
                <a:gd name="T62" fmla="*/ 24 w 251"/>
                <a:gd name="T63" fmla="*/ 18 h 343"/>
                <a:gd name="T64" fmla="*/ 21 w 251"/>
                <a:gd name="T65" fmla="*/ 12 h 343"/>
                <a:gd name="T66" fmla="*/ 16 w 251"/>
                <a:gd name="T67" fmla="*/ 6 h 343"/>
                <a:gd name="T68" fmla="*/ 12 w 251"/>
                <a:gd name="T69" fmla="*/ 0 h 343"/>
                <a:gd name="T70" fmla="*/ 0 w 251"/>
                <a:gd name="T71" fmla="*/ 4 h 343"/>
                <a:gd name="T72" fmla="*/ 13 w 251"/>
                <a:gd name="T73" fmla="*/ 4 h 3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343"/>
                <a:gd name="T113" fmla="*/ 251 w 251"/>
                <a:gd name="T114" fmla="*/ 343 h 3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343">
                  <a:moveTo>
                    <a:pt x="44" y="13"/>
                  </a:moveTo>
                  <a:lnTo>
                    <a:pt x="4" y="26"/>
                  </a:lnTo>
                  <a:lnTo>
                    <a:pt x="16" y="45"/>
                  </a:lnTo>
                  <a:lnTo>
                    <a:pt x="30" y="66"/>
                  </a:lnTo>
                  <a:lnTo>
                    <a:pt x="43" y="85"/>
                  </a:lnTo>
                  <a:lnTo>
                    <a:pt x="56" y="105"/>
                  </a:lnTo>
                  <a:lnTo>
                    <a:pt x="69" y="124"/>
                  </a:lnTo>
                  <a:lnTo>
                    <a:pt x="83" y="145"/>
                  </a:lnTo>
                  <a:lnTo>
                    <a:pt x="95" y="164"/>
                  </a:lnTo>
                  <a:lnTo>
                    <a:pt x="109" y="184"/>
                  </a:lnTo>
                  <a:lnTo>
                    <a:pt x="122" y="203"/>
                  </a:lnTo>
                  <a:lnTo>
                    <a:pt x="135" y="224"/>
                  </a:lnTo>
                  <a:lnTo>
                    <a:pt x="148" y="243"/>
                  </a:lnTo>
                  <a:lnTo>
                    <a:pt x="162" y="262"/>
                  </a:lnTo>
                  <a:lnTo>
                    <a:pt x="174" y="283"/>
                  </a:lnTo>
                  <a:lnTo>
                    <a:pt x="188" y="303"/>
                  </a:lnTo>
                  <a:lnTo>
                    <a:pt x="201" y="323"/>
                  </a:lnTo>
                  <a:lnTo>
                    <a:pt x="214" y="343"/>
                  </a:lnTo>
                  <a:lnTo>
                    <a:pt x="251" y="317"/>
                  </a:lnTo>
                  <a:lnTo>
                    <a:pt x="237" y="298"/>
                  </a:lnTo>
                  <a:lnTo>
                    <a:pt x="225" y="277"/>
                  </a:lnTo>
                  <a:lnTo>
                    <a:pt x="211" y="258"/>
                  </a:lnTo>
                  <a:lnTo>
                    <a:pt x="198" y="237"/>
                  </a:lnTo>
                  <a:lnTo>
                    <a:pt x="185" y="218"/>
                  </a:lnTo>
                  <a:lnTo>
                    <a:pt x="172" y="198"/>
                  </a:lnTo>
                  <a:lnTo>
                    <a:pt x="158" y="178"/>
                  </a:lnTo>
                  <a:lnTo>
                    <a:pt x="146" y="158"/>
                  </a:lnTo>
                  <a:lnTo>
                    <a:pt x="132" y="139"/>
                  </a:lnTo>
                  <a:lnTo>
                    <a:pt x="119" y="119"/>
                  </a:lnTo>
                  <a:lnTo>
                    <a:pt x="106" y="99"/>
                  </a:lnTo>
                  <a:lnTo>
                    <a:pt x="93" y="79"/>
                  </a:lnTo>
                  <a:lnTo>
                    <a:pt x="79" y="60"/>
                  </a:lnTo>
                  <a:lnTo>
                    <a:pt x="67" y="40"/>
                  </a:lnTo>
                  <a:lnTo>
                    <a:pt x="53" y="20"/>
                  </a:lnTo>
                  <a:lnTo>
                    <a:pt x="40" y="0"/>
                  </a:lnTo>
                  <a:lnTo>
                    <a:pt x="0" y="13"/>
                  </a:lnTo>
                  <a:lnTo>
                    <a:pt x="44" y="13"/>
                  </a:lnTo>
                  <a:close/>
                </a:path>
              </a:pathLst>
            </a:custGeom>
            <a:solidFill>
              <a:srgbClr val="000000"/>
            </a:solidFill>
            <a:ln w="9525">
              <a:noFill/>
              <a:round/>
              <a:headEnd/>
              <a:tailEnd/>
            </a:ln>
          </p:spPr>
          <p:txBody>
            <a:bodyPr wrap="none" anchor="ctr"/>
            <a:lstStyle/>
            <a:p>
              <a:endParaRPr lang="pt-BR"/>
            </a:p>
          </p:txBody>
        </p:sp>
        <p:sp>
          <p:nvSpPr>
            <p:cNvPr id="125" name="Freeform 127"/>
            <p:cNvSpPr>
              <a:spLocks noChangeArrowheads="1"/>
            </p:cNvSpPr>
            <p:nvPr/>
          </p:nvSpPr>
          <p:spPr bwMode="auto">
            <a:xfrm>
              <a:off x="3977" y="2588"/>
              <a:ext cx="13" cy="9"/>
            </a:xfrm>
            <a:custGeom>
              <a:avLst/>
              <a:gdLst>
                <a:gd name="T0" fmla="*/ 13 w 41"/>
                <a:gd name="T1" fmla="*/ 3 h 32"/>
                <a:gd name="T2" fmla="*/ 11 w 41"/>
                <a:gd name="T3" fmla="*/ 1 h 32"/>
                <a:gd name="T4" fmla="*/ 9 w 41"/>
                <a:gd name="T5" fmla="*/ 0 h 32"/>
                <a:gd name="T6" fmla="*/ 6 w 41"/>
                <a:gd name="T7" fmla="*/ 0 h 32"/>
                <a:gd name="T8" fmla="*/ 4 w 41"/>
                <a:gd name="T9" fmla="*/ 1 h 32"/>
                <a:gd name="T10" fmla="*/ 2 w 41"/>
                <a:gd name="T11" fmla="*/ 2 h 32"/>
                <a:gd name="T12" fmla="*/ 0 w 41"/>
                <a:gd name="T13" fmla="*/ 4 h 32"/>
                <a:gd name="T14" fmla="*/ 0 w 41"/>
                <a:gd name="T15" fmla="*/ 6 h 32"/>
                <a:gd name="T16" fmla="*/ 1 w 41"/>
                <a:gd name="T17" fmla="*/ 9 h 32"/>
                <a:gd name="T18" fmla="*/ 13 w 41"/>
                <a:gd name="T19" fmla="*/ 3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2"/>
                <a:gd name="T32" fmla="*/ 41 w 4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2">
                  <a:moveTo>
                    <a:pt x="41" y="12"/>
                  </a:moveTo>
                  <a:lnTo>
                    <a:pt x="36" y="5"/>
                  </a:lnTo>
                  <a:lnTo>
                    <a:pt x="28" y="0"/>
                  </a:lnTo>
                  <a:lnTo>
                    <a:pt x="20" y="0"/>
                  </a:lnTo>
                  <a:lnTo>
                    <a:pt x="12" y="2"/>
                  </a:lnTo>
                  <a:lnTo>
                    <a:pt x="5" y="8"/>
                  </a:lnTo>
                  <a:lnTo>
                    <a:pt x="1" y="15"/>
                  </a:lnTo>
                  <a:lnTo>
                    <a:pt x="0" y="23"/>
                  </a:lnTo>
                  <a:lnTo>
                    <a:pt x="3" y="32"/>
                  </a:lnTo>
                  <a:lnTo>
                    <a:pt x="41" y="12"/>
                  </a:lnTo>
                  <a:close/>
                </a:path>
              </a:pathLst>
            </a:custGeom>
            <a:solidFill>
              <a:srgbClr val="000000"/>
            </a:solidFill>
            <a:ln w="9525">
              <a:noFill/>
              <a:round/>
              <a:headEnd/>
              <a:tailEnd/>
            </a:ln>
          </p:spPr>
          <p:txBody>
            <a:bodyPr wrap="none" anchor="ctr"/>
            <a:lstStyle/>
            <a:p>
              <a:endParaRPr lang="pt-BR"/>
            </a:p>
          </p:txBody>
        </p:sp>
        <p:sp>
          <p:nvSpPr>
            <p:cNvPr id="126" name="Freeform 128"/>
            <p:cNvSpPr>
              <a:spLocks noChangeArrowheads="1"/>
            </p:cNvSpPr>
            <p:nvPr/>
          </p:nvSpPr>
          <p:spPr bwMode="auto">
            <a:xfrm>
              <a:off x="3977" y="2592"/>
              <a:ext cx="71" cy="22"/>
            </a:xfrm>
            <a:custGeom>
              <a:avLst/>
              <a:gdLst>
                <a:gd name="T0" fmla="*/ 71 w 229"/>
                <a:gd name="T1" fmla="*/ 5 h 73"/>
                <a:gd name="T2" fmla="*/ 60 w 229"/>
                <a:gd name="T3" fmla="*/ 2 h 73"/>
                <a:gd name="T4" fmla="*/ 57 w 229"/>
                <a:gd name="T5" fmla="*/ 4 h 73"/>
                <a:gd name="T6" fmla="*/ 55 w 229"/>
                <a:gd name="T7" fmla="*/ 5 h 73"/>
                <a:gd name="T8" fmla="*/ 52 w 229"/>
                <a:gd name="T9" fmla="*/ 6 h 73"/>
                <a:gd name="T10" fmla="*/ 48 w 229"/>
                <a:gd name="T11" fmla="*/ 8 h 73"/>
                <a:gd name="T12" fmla="*/ 44 w 229"/>
                <a:gd name="T13" fmla="*/ 8 h 73"/>
                <a:gd name="T14" fmla="*/ 40 w 229"/>
                <a:gd name="T15" fmla="*/ 9 h 73"/>
                <a:gd name="T16" fmla="*/ 37 w 229"/>
                <a:gd name="T17" fmla="*/ 9 h 73"/>
                <a:gd name="T18" fmla="*/ 33 w 229"/>
                <a:gd name="T19" fmla="*/ 8 h 73"/>
                <a:gd name="T20" fmla="*/ 29 w 229"/>
                <a:gd name="T21" fmla="*/ 8 h 73"/>
                <a:gd name="T22" fmla="*/ 25 w 229"/>
                <a:gd name="T23" fmla="*/ 8 h 73"/>
                <a:gd name="T24" fmla="*/ 22 w 229"/>
                <a:gd name="T25" fmla="*/ 6 h 73"/>
                <a:gd name="T26" fmla="*/ 19 w 229"/>
                <a:gd name="T27" fmla="*/ 5 h 73"/>
                <a:gd name="T28" fmla="*/ 16 w 229"/>
                <a:gd name="T29" fmla="*/ 4 h 73"/>
                <a:gd name="T30" fmla="*/ 14 w 229"/>
                <a:gd name="T31" fmla="*/ 3 h 73"/>
                <a:gd name="T32" fmla="*/ 13 w 229"/>
                <a:gd name="T33" fmla="*/ 1 h 73"/>
                <a:gd name="T34" fmla="*/ 12 w 229"/>
                <a:gd name="T35" fmla="*/ 0 h 73"/>
                <a:gd name="T36" fmla="*/ 0 w 229"/>
                <a:gd name="T37" fmla="*/ 6 h 73"/>
                <a:gd name="T38" fmla="*/ 2 w 229"/>
                <a:gd name="T39" fmla="*/ 10 h 73"/>
                <a:gd name="T40" fmla="*/ 5 w 229"/>
                <a:gd name="T41" fmla="*/ 13 h 73"/>
                <a:gd name="T42" fmla="*/ 9 w 229"/>
                <a:gd name="T43" fmla="*/ 15 h 73"/>
                <a:gd name="T44" fmla="*/ 13 w 229"/>
                <a:gd name="T45" fmla="*/ 17 h 73"/>
                <a:gd name="T46" fmla="*/ 17 w 229"/>
                <a:gd name="T47" fmla="*/ 19 h 73"/>
                <a:gd name="T48" fmla="*/ 22 w 229"/>
                <a:gd name="T49" fmla="*/ 20 h 73"/>
                <a:gd name="T50" fmla="*/ 26 w 229"/>
                <a:gd name="T51" fmla="*/ 21 h 73"/>
                <a:gd name="T52" fmla="*/ 31 w 229"/>
                <a:gd name="T53" fmla="*/ 22 h 73"/>
                <a:gd name="T54" fmla="*/ 36 w 229"/>
                <a:gd name="T55" fmla="*/ 22 h 73"/>
                <a:gd name="T56" fmla="*/ 41 w 229"/>
                <a:gd name="T57" fmla="*/ 22 h 73"/>
                <a:gd name="T58" fmla="*/ 46 w 229"/>
                <a:gd name="T59" fmla="*/ 21 h 73"/>
                <a:gd name="T60" fmla="*/ 51 w 229"/>
                <a:gd name="T61" fmla="*/ 20 h 73"/>
                <a:gd name="T62" fmla="*/ 56 w 229"/>
                <a:gd name="T63" fmla="*/ 19 h 73"/>
                <a:gd name="T64" fmla="*/ 60 w 229"/>
                <a:gd name="T65" fmla="*/ 17 h 73"/>
                <a:gd name="T66" fmla="*/ 65 w 229"/>
                <a:gd name="T67" fmla="*/ 15 h 73"/>
                <a:gd name="T68" fmla="*/ 69 w 229"/>
                <a:gd name="T69" fmla="*/ 12 h 73"/>
                <a:gd name="T70" fmla="*/ 58 w 229"/>
                <a:gd name="T71" fmla="*/ 9 h 73"/>
                <a:gd name="T72" fmla="*/ 71 w 229"/>
                <a:gd name="T73" fmla="*/ 5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73"/>
                <a:gd name="T113" fmla="*/ 229 w 229"/>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73">
                  <a:moveTo>
                    <a:pt x="229" y="15"/>
                  </a:moveTo>
                  <a:lnTo>
                    <a:pt x="195" y="5"/>
                  </a:lnTo>
                  <a:lnTo>
                    <a:pt x="185" y="12"/>
                  </a:lnTo>
                  <a:lnTo>
                    <a:pt x="177" y="17"/>
                  </a:lnTo>
                  <a:lnTo>
                    <a:pt x="167" y="21"/>
                  </a:lnTo>
                  <a:lnTo>
                    <a:pt x="154" y="25"/>
                  </a:lnTo>
                  <a:lnTo>
                    <a:pt x="143" y="27"/>
                  </a:lnTo>
                  <a:lnTo>
                    <a:pt x="129" y="29"/>
                  </a:lnTo>
                  <a:lnTo>
                    <a:pt x="118" y="29"/>
                  </a:lnTo>
                  <a:lnTo>
                    <a:pt x="105" y="28"/>
                  </a:lnTo>
                  <a:lnTo>
                    <a:pt x="92" y="27"/>
                  </a:lnTo>
                  <a:lnTo>
                    <a:pt x="82" y="25"/>
                  </a:lnTo>
                  <a:lnTo>
                    <a:pt x="72" y="21"/>
                  </a:lnTo>
                  <a:lnTo>
                    <a:pt x="60" y="17"/>
                  </a:lnTo>
                  <a:lnTo>
                    <a:pt x="52" y="12"/>
                  </a:lnTo>
                  <a:lnTo>
                    <a:pt x="46" y="9"/>
                  </a:lnTo>
                  <a:lnTo>
                    <a:pt x="42" y="4"/>
                  </a:lnTo>
                  <a:lnTo>
                    <a:pt x="38" y="0"/>
                  </a:lnTo>
                  <a:lnTo>
                    <a:pt x="0" y="20"/>
                  </a:lnTo>
                  <a:lnTo>
                    <a:pt x="8" y="32"/>
                  </a:lnTo>
                  <a:lnTo>
                    <a:pt x="17" y="43"/>
                  </a:lnTo>
                  <a:lnTo>
                    <a:pt x="29" y="51"/>
                  </a:lnTo>
                  <a:lnTo>
                    <a:pt x="42" y="58"/>
                  </a:lnTo>
                  <a:lnTo>
                    <a:pt x="56" y="63"/>
                  </a:lnTo>
                  <a:lnTo>
                    <a:pt x="70" y="68"/>
                  </a:lnTo>
                  <a:lnTo>
                    <a:pt x="85" y="71"/>
                  </a:lnTo>
                  <a:lnTo>
                    <a:pt x="100" y="72"/>
                  </a:lnTo>
                  <a:lnTo>
                    <a:pt x="116" y="73"/>
                  </a:lnTo>
                  <a:lnTo>
                    <a:pt x="133" y="73"/>
                  </a:lnTo>
                  <a:lnTo>
                    <a:pt x="149" y="71"/>
                  </a:lnTo>
                  <a:lnTo>
                    <a:pt x="165" y="68"/>
                  </a:lnTo>
                  <a:lnTo>
                    <a:pt x="180" y="63"/>
                  </a:lnTo>
                  <a:lnTo>
                    <a:pt x="195" y="58"/>
                  </a:lnTo>
                  <a:lnTo>
                    <a:pt x="210" y="49"/>
                  </a:lnTo>
                  <a:lnTo>
                    <a:pt x="223" y="40"/>
                  </a:lnTo>
                  <a:lnTo>
                    <a:pt x="188" y="31"/>
                  </a:lnTo>
                  <a:lnTo>
                    <a:pt x="229" y="15"/>
                  </a:lnTo>
                  <a:close/>
                </a:path>
              </a:pathLst>
            </a:custGeom>
            <a:solidFill>
              <a:srgbClr val="000000"/>
            </a:solidFill>
            <a:ln w="9525">
              <a:noFill/>
              <a:round/>
              <a:headEnd/>
              <a:tailEnd/>
            </a:ln>
          </p:spPr>
          <p:txBody>
            <a:bodyPr wrap="none" anchor="ctr"/>
            <a:lstStyle/>
            <a:p>
              <a:endParaRPr lang="pt-BR"/>
            </a:p>
          </p:txBody>
        </p:sp>
        <p:sp>
          <p:nvSpPr>
            <p:cNvPr id="127" name="Freeform 129"/>
            <p:cNvSpPr>
              <a:spLocks noChangeArrowheads="1"/>
            </p:cNvSpPr>
            <p:nvPr/>
          </p:nvSpPr>
          <p:spPr bwMode="auto">
            <a:xfrm>
              <a:off x="4037" y="2595"/>
              <a:ext cx="84" cy="46"/>
            </a:xfrm>
            <a:custGeom>
              <a:avLst/>
              <a:gdLst>
                <a:gd name="T0" fmla="*/ 82 w 273"/>
                <a:gd name="T1" fmla="*/ 32 h 156"/>
                <a:gd name="T2" fmla="*/ 76 w 273"/>
                <a:gd name="T3" fmla="*/ 33 h 156"/>
                <a:gd name="T4" fmla="*/ 70 w 273"/>
                <a:gd name="T5" fmla="*/ 33 h 156"/>
                <a:gd name="T6" fmla="*/ 65 w 273"/>
                <a:gd name="T7" fmla="*/ 33 h 156"/>
                <a:gd name="T8" fmla="*/ 59 w 273"/>
                <a:gd name="T9" fmla="*/ 33 h 156"/>
                <a:gd name="T10" fmla="*/ 54 w 273"/>
                <a:gd name="T11" fmla="*/ 33 h 156"/>
                <a:gd name="T12" fmla="*/ 49 w 273"/>
                <a:gd name="T13" fmla="*/ 32 h 156"/>
                <a:gd name="T14" fmla="*/ 44 w 273"/>
                <a:gd name="T15" fmla="*/ 31 h 156"/>
                <a:gd name="T16" fmla="*/ 40 w 273"/>
                <a:gd name="T17" fmla="*/ 29 h 156"/>
                <a:gd name="T18" fmla="*/ 36 w 273"/>
                <a:gd name="T19" fmla="*/ 27 h 156"/>
                <a:gd name="T20" fmla="*/ 32 w 273"/>
                <a:gd name="T21" fmla="*/ 24 h 156"/>
                <a:gd name="T22" fmla="*/ 28 w 273"/>
                <a:gd name="T23" fmla="*/ 22 h 156"/>
                <a:gd name="T24" fmla="*/ 24 w 273"/>
                <a:gd name="T25" fmla="*/ 18 h 156"/>
                <a:gd name="T26" fmla="*/ 22 w 273"/>
                <a:gd name="T27" fmla="*/ 14 h 156"/>
                <a:gd name="T28" fmla="*/ 18 w 273"/>
                <a:gd name="T29" fmla="*/ 10 h 156"/>
                <a:gd name="T30" fmla="*/ 15 w 273"/>
                <a:gd name="T31" fmla="*/ 5 h 156"/>
                <a:gd name="T32" fmla="*/ 13 w 273"/>
                <a:gd name="T33" fmla="*/ 0 h 156"/>
                <a:gd name="T34" fmla="*/ 0 w 273"/>
                <a:gd name="T35" fmla="*/ 5 h 156"/>
                <a:gd name="T36" fmla="*/ 3 w 273"/>
                <a:gd name="T37" fmla="*/ 11 h 156"/>
                <a:gd name="T38" fmla="*/ 7 w 273"/>
                <a:gd name="T39" fmla="*/ 17 h 156"/>
                <a:gd name="T40" fmla="*/ 10 w 273"/>
                <a:gd name="T41" fmla="*/ 22 h 156"/>
                <a:gd name="T42" fmla="*/ 14 w 273"/>
                <a:gd name="T43" fmla="*/ 27 h 156"/>
                <a:gd name="T44" fmla="*/ 19 w 273"/>
                <a:gd name="T45" fmla="*/ 32 h 156"/>
                <a:gd name="T46" fmla="*/ 24 w 273"/>
                <a:gd name="T47" fmla="*/ 35 h 156"/>
                <a:gd name="T48" fmla="*/ 29 w 273"/>
                <a:gd name="T49" fmla="*/ 38 h 156"/>
                <a:gd name="T50" fmla="*/ 34 w 273"/>
                <a:gd name="T51" fmla="*/ 41 h 156"/>
                <a:gd name="T52" fmla="*/ 40 w 273"/>
                <a:gd name="T53" fmla="*/ 43 h 156"/>
                <a:gd name="T54" fmla="*/ 46 w 273"/>
                <a:gd name="T55" fmla="*/ 45 h 156"/>
                <a:gd name="T56" fmla="*/ 52 w 273"/>
                <a:gd name="T57" fmla="*/ 45 h 156"/>
                <a:gd name="T58" fmla="*/ 58 w 273"/>
                <a:gd name="T59" fmla="*/ 46 h 156"/>
                <a:gd name="T60" fmla="*/ 65 w 273"/>
                <a:gd name="T61" fmla="*/ 46 h 156"/>
                <a:gd name="T62" fmla="*/ 71 w 273"/>
                <a:gd name="T63" fmla="*/ 46 h 156"/>
                <a:gd name="T64" fmla="*/ 77 w 273"/>
                <a:gd name="T65" fmla="*/ 45 h 156"/>
                <a:gd name="T66" fmla="*/ 84 w 273"/>
                <a:gd name="T67" fmla="*/ 45 h 156"/>
                <a:gd name="T68" fmla="*/ 82 w 273"/>
                <a:gd name="T69" fmla="*/ 32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3"/>
                <a:gd name="T106" fmla="*/ 0 h 156"/>
                <a:gd name="T107" fmla="*/ 273 w 273"/>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3" h="156">
                  <a:moveTo>
                    <a:pt x="266" y="108"/>
                  </a:moveTo>
                  <a:lnTo>
                    <a:pt x="246" y="111"/>
                  </a:lnTo>
                  <a:lnTo>
                    <a:pt x="228" y="113"/>
                  </a:lnTo>
                  <a:lnTo>
                    <a:pt x="210" y="113"/>
                  </a:lnTo>
                  <a:lnTo>
                    <a:pt x="191" y="113"/>
                  </a:lnTo>
                  <a:lnTo>
                    <a:pt x="175" y="111"/>
                  </a:lnTo>
                  <a:lnTo>
                    <a:pt x="159" y="107"/>
                  </a:lnTo>
                  <a:lnTo>
                    <a:pt x="144" y="104"/>
                  </a:lnTo>
                  <a:lnTo>
                    <a:pt x="131" y="97"/>
                  </a:lnTo>
                  <a:lnTo>
                    <a:pt x="116" y="90"/>
                  </a:lnTo>
                  <a:lnTo>
                    <a:pt x="103" y="82"/>
                  </a:lnTo>
                  <a:lnTo>
                    <a:pt x="91" y="73"/>
                  </a:lnTo>
                  <a:lnTo>
                    <a:pt x="79" y="62"/>
                  </a:lnTo>
                  <a:lnTo>
                    <a:pt x="70" y="49"/>
                  </a:lnTo>
                  <a:lnTo>
                    <a:pt x="59" y="35"/>
                  </a:lnTo>
                  <a:lnTo>
                    <a:pt x="49" y="18"/>
                  </a:lnTo>
                  <a:lnTo>
                    <a:pt x="41" y="0"/>
                  </a:lnTo>
                  <a:lnTo>
                    <a:pt x="0" y="16"/>
                  </a:lnTo>
                  <a:lnTo>
                    <a:pt x="11" y="38"/>
                  </a:lnTo>
                  <a:lnTo>
                    <a:pt x="22" y="58"/>
                  </a:lnTo>
                  <a:lnTo>
                    <a:pt x="33" y="76"/>
                  </a:lnTo>
                  <a:lnTo>
                    <a:pt x="47" y="92"/>
                  </a:lnTo>
                  <a:lnTo>
                    <a:pt x="63" y="107"/>
                  </a:lnTo>
                  <a:lnTo>
                    <a:pt x="78" y="119"/>
                  </a:lnTo>
                  <a:lnTo>
                    <a:pt x="95" y="129"/>
                  </a:lnTo>
                  <a:lnTo>
                    <a:pt x="112" y="138"/>
                  </a:lnTo>
                  <a:lnTo>
                    <a:pt x="131" y="145"/>
                  </a:lnTo>
                  <a:lnTo>
                    <a:pt x="150" y="151"/>
                  </a:lnTo>
                  <a:lnTo>
                    <a:pt x="168" y="154"/>
                  </a:lnTo>
                  <a:lnTo>
                    <a:pt x="189" y="156"/>
                  </a:lnTo>
                  <a:lnTo>
                    <a:pt x="210" y="156"/>
                  </a:lnTo>
                  <a:lnTo>
                    <a:pt x="230" y="156"/>
                  </a:lnTo>
                  <a:lnTo>
                    <a:pt x="251" y="154"/>
                  </a:lnTo>
                  <a:lnTo>
                    <a:pt x="273" y="152"/>
                  </a:lnTo>
                  <a:lnTo>
                    <a:pt x="266" y="108"/>
                  </a:lnTo>
                  <a:close/>
                </a:path>
              </a:pathLst>
            </a:custGeom>
            <a:solidFill>
              <a:srgbClr val="000000"/>
            </a:solidFill>
            <a:ln w="9525">
              <a:noFill/>
              <a:round/>
              <a:headEnd/>
              <a:tailEnd/>
            </a:ln>
          </p:spPr>
          <p:txBody>
            <a:bodyPr wrap="none" anchor="ctr"/>
            <a:lstStyle/>
            <a:p>
              <a:endParaRPr lang="pt-BR"/>
            </a:p>
          </p:txBody>
        </p:sp>
        <p:sp>
          <p:nvSpPr>
            <p:cNvPr id="128" name="Freeform 130"/>
            <p:cNvSpPr>
              <a:spLocks noChangeArrowheads="1"/>
            </p:cNvSpPr>
            <p:nvPr/>
          </p:nvSpPr>
          <p:spPr bwMode="auto">
            <a:xfrm>
              <a:off x="4040" y="2592"/>
              <a:ext cx="10" cy="13"/>
            </a:xfrm>
            <a:custGeom>
              <a:avLst/>
              <a:gdLst>
                <a:gd name="T0" fmla="*/ 3 w 26"/>
                <a:gd name="T1" fmla="*/ 13 h 43"/>
                <a:gd name="T2" fmla="*/ 6 w 26"/>
                <a:gd name="T3" fmla="*/ 12 h 43"/>
                <a:gd name="T4" fmla="*/ 8 w 26"/>
                <a:gd name="T5" fmla="*/ 10 h 43"/>
                <a:gd name="T6" fmla="*/ 10 w 26"/>
                <a:gd name="T7" fmla="*/ 8 h 43"/>
                <a:gd name="T8" fmla="*/ 10 w 26"/>
                <a:gd name="T9" fmla="*/ 5 h 43"/>
                <a:gd name="T10" fmla="*/ 8 w 26"/>
                <a:gd name="T11" fmla="*/ 3 h 43"/>
                <a:gd name="T12" fmla="*/ 7 w 26"/>
                <a:gd name="T13" fmla="*/ 1 h 43"/>
                <a:gd name="T14" fmla="*/ 4 w 26"/>
                <a:gd name="T15" fmla="*/ 0 h 43"/>
                <a:gd name="T16" fmla="*/ 0 w 26"/>
                <a:gd name="T17" fmla="*/ 0 h 43"/>
                <a:gd name="T18" fmla="*/ 3 w 26"/>
                <a:gd name="T19" fmla="*/ 1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3"/>
                <a:gd name="T32" fmla="*/ 26 w 26"/>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3">
                  <a:moveTo>
                    <a:pt x="7" y="43"/>
                  </a:moveTo>
                  <a:lnTo>
                    <a:pt x="16" y="40"/>
                  </a:lnTo>
                  <a:lnTo>
                    <a:pt x="22" y="34"/>
                  </a:lnTo>
                  <a:lnTo>
                    <a:pt x="26" y="26"/>
                  </a:lnTo>
                  <a:lnTo>
                    <a:pt x="26" y="18"/>
                  </a:lnTo>
                  <a:lnTo>
                    <a:pt x="22" y="10"/>
                  </a:lnTo>
                  <a:lnTo>
                    <a:pt x="18" y="4"/>
                  </a:lnTo>
                  <a:lnTo>
                    <a:pt x="10" y="0"/>
                  </a:lnTo>
                  <a:lnTo>
                    <a:pt x="0" y="0"/>
                  </a:lnTo>
                  <a:lnTo>
                    <a:pt x="7" y="43"/>
                  </a:lnTo>
                  <a:close/>
                </a:path>
              </a:pathLst>
            </a:custGeom>
            <a:solidFill>
              <a:srgbClr val="000000"/>
            </a:solidFill>
            <a:ln w="9525">
              <a:noFill/>
              <a:round/>
              <a:headEnd/>
              <a:tailEnd/>
            </a:ln>
          </p:spPr>
          <p:txBody>
            <a:bodyPr wrap="none" anchor="ctr"/>
            <a:lstStyle/>
            <a:p>
              <a:endParaRPr lang="pt-BR"/>
            </a:p>
          </p:txBody>
        </p:sp>
        <p:sp>
          <p:nvSpPr>
            <p:cNvPr id="129" name="Freeform 131"/>
            <p:cNvSpPr>
              <a:spLocks noChangeArrowheads="1"/>
            </p:cNvSpPr>
            <p:nvPr/>
          </p:nvSpPr>
          <p:spPr bwMode="auto">
            <a:xfrm>
              <a:off x="4181" y="2572"/>
              <a:ext cx="581" cy="817"/>
            </a:xfrm>
            <a:custGeom>
              <a:avLst/>
              <a:gdLst>
                <a:gd name="T0" fmla="*/ 7 w 1869"/>
                <a:gd name="T1" fmla="*/ 25 h 2759"/>
                <a:gd name="T2" fmla="*/ 16 w 1869"/>
                <a:gd name="T3" fmla="*/ 72 h 2759"/>
                <a:gd name="T4" fmla="*/ 17 w 1869"/>
                <a:gd name="T5" fmla="*/ 116 h 2759"/>
                <a:gd name="T6" fmla="*/ 13 w 1869"/>
                <a:gd name="T7" fmla="*/ 157 h 2759"/>
                <a:gd name="T8" fmla="*/ 23 w 1869"/>
                <a:gd name="T9" fmla="*/ 179 h 2759"/>
                <a:gd name="T10" fmla="*/ 51 w 1869"/>
                <a:gd name="T11" fmla="*/ 185 h 2759"/>
                <a:gd name="T12" fmla="*/ 79 w 1869"/>
                <a:gd name="T13" fmla="*/ 192 h 2759"/>
                <a:gd name="T14" fmla="*/ 107 w 1869"/>
                <a:gd name="T15" fmla="*/ 199 h 2759"/>
                <a:gd name="T16" fmla="*/ 135 w 1869"/>
                <a:gd name="T17" fmla="*/ 207 h 2759"/>
                <a:gd name="T18" fmla="*/ 163 w 1869"/>
                <a:gd name="T19" fmla="*/ 215 h 2759"/>
                <a:gd name="T20" fmla="*/ 190 w 1869"/>
                <a:gd name="T21" fmla="*/ 223 h 2759"/>
                <a:gd name="T22" fmla="*/ 219 w 1869"/>
                <a:gd name="T23" fmla="*/ 231 h 2759"/>
                <a:gd name="T24" fmla="*/ 246 w 1869"/>
                <a:gd name="T25" fmla="*/ 240 h 2759"/>
                <a:gd name="T26" fmla="*/ 274 w 1869"/>
                <a:gd name="T27" fmla="*/ 250 h 2759"/>
                <a:gd name="T28" fmla="*/ 302 w 1869"/>
                <a:gd name="T29" fmla="*/ 260 h 2759"/>
                <a:gd name="T30" fmla="*/ 330 w 1869"/>
                <a:gd name="T31" fmla="*/ 270 h 2759"/>
                <a:gd name="T32" fmla="*/ 357 w 1869"/>
                <a:gd name="T33" fmla="*/ 281 h 2759"/>
                <a:gd name="T34" fmla="*/ 385 w 1869"/>
                <a:gd name="T35" fmla="*/ 293 h 2759"/>
                <a:gd name="T36" fmla="*/ 412 w 1869"/>
                <a:gd name="T37" fmla="*/ 304 h 2759"/>
                <a:gd name="T38" fmla="*/ 439 w 1869"/>
                <a:gd name="T39" fmla="*/ 317 h 2759"/>
                <a:gd name="T40" fmla="*/ 452 w 1869"/>
                <a:gd name="T41" fmla="*/ 382 h 2759"/>
                <a:gd name="T42" fmla="*/ 449 w 1869"/>
                <a:gd name="T43" fmla="*/ 499 h 2759"/>
                <a:gd name="T44" fmla="*/ 444 w 1869"/>
                <a:gd name="T45" fmla="*/ 617 h 2759"/>
                <a:gd name="T46" fmla="*/ 441 w 1869"/>
                <a:gd name="T47" fmla="*/ 735 h 2759"/>
                <a:gd name="T48" fmla="*/ 449 w 1869"/>
                <a:gd name="T49" fmla="*/ 797 h 2759"/>
                <a:gd name="T50" fmla="*/ 467 w 1869"/>
                <a:gd name="T51" fmla="*/ 804 h 2759"/>
                <a:gd name="T52" fmla="*/ 486 w 1869"/>
                <a:gd name="T53" fmla="*/ 809 h 2759"/>
                <a:gd name="T54" fmla="*/ 505 w 1869"/>
                <a:gd name="T55" fmla="*/ 813 h 2759"/>
                <a:gd name="T56" fmla="*/ 523 w 1869"/>
                <a:gd name="T57" fmla="*/ 816 h 2759"/>
                <a:gd name="T58" fmla="*/ 541 w 1869"/>
                <a:gd name="T59" fmla="*/ 817 h 2759"/>
                <a:gd name="T60" fmla="*/ 558 w 1869"/>
                <a:gd name="T61" fmla="*/ 817 h 2759"/>
                <a:gd name="T62" fmla="*/ 573 w 1869"/>
                <a:gd name="T63" fmla="*/ 816 h 2759"/>
                <a:gd name="T64" fmla="*/ 575 w 1869"/>
                <a:gd name="T65" fmla="*/ 720 h 2759"/>
                <a:gd name="T66" fmla="*/ 565 w 1869"/>
                <a:gd name="T67" fmla="*/ 534 h 2759"/>
                <a:gd name="T68" fmla="*/ 558 w 1869"/>
                <a:gd name="T69" fmla="*/ 348 h 2759"/>
                <a:gd name="T70" fmla="*/ 553 w 1869"/>
                <a:gd name="T71" fmla="*/ 164 h 2759"/>
                <a:gd name="T72" fmla="*/ 533 w 1869"/>
                <a:gd name="T73" fmla="*/ 70 h 2759"/>
                <a:gd name="T74" fmla="*/ 498 w 1869"/>
                <a:gd name="T75" fmla="*/ 63 h 2759"/>
                <a:gd name="T76" fmla="*/ 463 w 1869"/>
                <a:gd name="T77" fmla="*/ 57 h 2759"/>
                <a:gd name="T78" fmla="*/ 428 w 1869"/>
                <a:gd name="T79" fmla="*/ 51 h 2759"/>
                <a:gd name="T80" fmla="*/ 394 w 1869"/>
                <a:gd name="T81" fmla="*/ 45 h 2759"/>
                <a:gd name="T82" fmla="*/ 359 w 1869"/>
                <a:gd name="T83" fmla="*/ 39 h 2759"/>
                <a:gd name="T84" fmla="*/ 324 w 1869"/>
                <a:gd name="T85" fmla="*/ 34 h 2759"/>
                <a:gd name="T86" fmla="*/ 290 w 1869"/>
                <a:gd name="T87" fmla="*/ 28 h 2759"/>
                <a:gd name="T88" fmla="*/ 255 w 1869"/>
                <a:gd name="T89" fmla="*/ 24 h 2759"/>
                <a:gd name="T90" fmla="*/ 221 w 1869"/>
                <a:gd name="T91" fmla="*/ 19 h 2759"/>
                <a:gd name="T92" fmla="*/ 187 w 1869"/>
                <a:gd name="T93" fmla="*/ 15 h 2759"/>
                <a:gd name="T94" fmla="*/ 152 w 1869"/>
                <a:gd name="T95" fmla="*/ 12 h 2759"/>
                <a:gd name="T96" fmla="*/ 118 w 1869"/>
                <a:gd name="T97" fmla="*/ 8 h 2759"/>
                <a:gd name="T98" fmla="*/ 85 w 1869"/>
                <a:gd name="T99" fmla="*/ 6 h 2759"/>
                <a:gd name="T100" fmla="*/ 51 w 1869"/>
                <a:gd name="T101" fmla="*/ 3 h 2759"/>
                <a:gd name="T102" fmla="*/ 17 w 1869"/>
                <a:gd name="T103" fmla="*/ 1 h 27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69"/>
                <a:gd name="T157" fmla="*/ 0 h 2759"/>
                <a:gd name="T158" fmla="*/ 1869 w 1869"/>
                <a:gd name="T159" fmla="*/ 2759 h 27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69" h="2759">
                  <a:moveTo>
                    <a:pt x="0" y="0"/>
                  </a:moveTo>
                  <a:lnTo>
                    <a:pt x="23" y="83"/>
                  </a:lnTo>
                  <a:lnTo>
                    <a:pt x="39" y="163"/>
                  </a:lnTo>
                  <a:lnTo>
                    <a:pt x="50" y="242"/>
                  </a:lnTo>
                  <a:lnTo>
                    <a:pt x="55" y="317"/>
                  </a:lnTo>
                  <a:lnTo>
                    <a:pt x="55" y="392"/>
                  </a:lnTo>
                  <a:lnTo>
                    <a:pt x="51" y="463"/>
                  </a:lnTo>
                  <a:lnTo>
                    <a:pt x="42" y="530"/>
                  </a:lnTo>
                  <a:lnTo>
                    <a:pt x="28" y="594"/>
                  </a:lnTo>
                  <a:lnTo>
                    <a:pt x="73" y="605"/>
                  </a:lnTo>
                  <a:lnTo>
                    <a:pt x="118" y="616"/>
                  </a:lnTo>
                  <a:lnTo>
                    <a:pt x="163" y="626"/>
                  </a:lnTo>
                  <a:lnTo>
                    <a:pt x="209" y="638"/>
                  </a:lnTo>
                  <a:lnTo>
                    <a:pt x="253" y="649"/>
                  </a:lnTo>
                  <a:lnTo>
                    <a:pt x="298" y="662"/>
                  </a:lnTo>
                  <a:lnTo>
                    <a:pt x="344" y="673"/>
                  </a:lnTo>
                  <a:lnTo>
                    <a:pt x="388" y="686"/>
                  </a:lnTo>
                  <a:lnTo>
                    <a:pt x="433" y="698"/>
                  </a:lnTo>
                  <a:lnTo>
                    <a:pt x="479" y="711"/>
                  </a:lnTo>
                  <a:lnTo>
                    <a:pt x="523" y="725"/>
                  </a:lnTo>
                  <a:lnTo>
                    <a:pt x="568" y="738"/>
                  </a:lnTo>
                  <a:lnTo>
                    <a:pt x="612" y="752"/>
                  </a:lnTo>
                  <a:lnTo>
                    <a:pt x="658" y="767"/>
                  </a:lnTo>
                  <a:lnTo>
                    <a:pt x="703" y="781"/>
                  </a:lnTo>
                  <a:lnTo>
                    <a:pt x="747" y="797"/>
                  </a:lnTo>
                  <a:lnTo>
                    <a:pt x="792" y="812"/>
                  </a:lnTo>
                  <a:lnTo>
                    <a:pt x="837" y="828"/>
                  </a:lnTo>
                  <a:lnTo>
                    <a:pt x="881" y="844"/>
                  </a:lnTo>
                  <a:lnTo>
                    <a:pt x="926" y="860"/>
                  </a:lnTo>
                  <a:lnTo>
                    <a:pt x="971" y="877"/>
                  </a:lnTo>
                  <a:lnTo>
                    <a:pt x="1015" y="894"/>
                  </a:lnTo>
                  <a:lnTo>
                    <a:pt x="1060" y="912"/>
                  </a:lnTo>
                  <a:lnTo>
                    <a:pt x="1104" y="931"/>
                  </a:lnTo>
                  <a:lnTo>
                    <a:pt x="1149" y="949"/>
                  </a:lnTo>
                  <a:lnTo>
                    <a:pt x="1192" y="968"/>
                  </a:lnTo>
                  <a:lnTo>
                    <a:pt x="1237" y="988"/>
                  </a:lnTo>
                  <a:lnTo>
                    <a:pt x="1281" y="1007"/>
                  </a:lnTo>
                  <a:lnTo>
                    <a:pt x="1325" y="1028"/>
                  </a:lnTo>
                  <a:lnTo>
                    <a:pt x="1369" y="1049"/>
                  </a:lnTo>
                  <a:lnTo>
                    <a:pt x="1413" y="1070"/>
                  </a:lnTo>
                  <a:lnTo>
                    <a:pt x="1457" y="1092"/>
                  </a:lnTo>
                  <a:lnTo>
                    <a:pt x="1454" y="1289"/>
                  </a:lnTo>
                  <a:lnTo>
                    <a:pt x="1450" y="1488"/>
                  </a:lnTo>
                  <a:lnTo>
                    <a:pt x="1444" y="1686"/>
                  </a:lnTo>
                  <a:lnTo>
                    <a:pt x="1436" y="1885"/>
                  </a:lnTo>
                  <a:lnTo>
                    <a:pt x="1428" y="2085"/>
                  </a:lnTo>
                  <a:lnTo>
                    <a:pt x="1422" y="2283"/>
                  </a:lnTo>
                  <a:lnTo>
                    <a:pt x="1418" y="2483"/>
                  </a:lnTo>
                  <a:lnTo>
                    <a:pt x="1415" y="2679"/>
                  </a:lnTo>
                  <a:lnTo>
                    <a:pt x="1444" y="2692"/>
                  </a:lnTo>
                  <a:lnTo>
                    <a:pt x="1473" y="2703"/>
                  </a:lnTo>
                  <a:lnTo>
                    <a:pt x="1502" y="2714"/>
                  </a:lnTo>
                  <a:lnTo>
                    <a:pt x="1532" y="2724"/>
                  </a:lnTo>
                  <a:lnTo>
                    <a:pt x="1563" y="2732"/>
                  </a:lnTo>
                  <a:lnTo>
                    <a:pt x="1593" y="2739"/>
                  </a:lnTo>
                  <a:lnTo>
                    <a:pt x="1623" y="2746"/>
                  </a:lnTo>
                  <a:lnTo>
                    <a:pt x="1652" y="2750"/>
                  </a:lnTo>
                  <a:lnTo>
                    <a:pt x="1682" y="2755"/>
                  </a:lnTo>
                  <a:lnTo>
                    <a:pt x="1711" y="2757"/>
                  </a:lnTo>
                  <a:lnTo>
                    <a:pt x="1739" y="2759"/>
                  </a:lnTo>
                  <a:lnTo>
                    <a:pt x="1767" y="2759"/>
                  </a:lnTo>
                  <a:lnTo>
                    <a:pt x="1794" y="2759"/>
                  </a:lnTo>
                  <a:lnTo>
                    <a:pt x="1819" y="2757"/>
                  </a:lnTo>
                  <a:lnTo>
                    <a:pt x="1844" y="2754"/>
                  </a:lnTo>
                  <a:lnTo>
                    <a:pt x="1869" y="2749"/>
                  </a:lnTo>
                  <a:lnTo>
                    <a:pt x="1849" y="2433"/>
                  </a:lnTo>
                  <a:lnTo>
                    <a:pt x="1832" y="2117"/>
                  </a:lnTo>
                  <a:lnTo>
                    <a:pt x="1817" y="1803"/>
                  </a:lnTo>
                  <a:lnTo>
                    <a:pt x="1806" y="1488"/>
                  </a:lnTo>
                  <a:lnTo>
                    <a:pt x="1794" y="1176"/>
                  </a:lnTo>
                  <a:lnTo>
                    <a:pt x="1785" y="864"/>
                  </a:lnTo>
                  <a:lnTo>
                    <a:pt x="1778" y="555"/>
                  </a:lnTo>
                  <a:lnTo>
                    <a:pt x="1772" y="249"/>
                  </a:lnTo>
                  <a:lnTo>
                    <a:pt x="1716" y="237"/>
                  </a:lnTo>
                  <a:lnTo>
                    <a:pt x="1659" y="226"/>
                  </a:lnTo>
                  <a:lnTo>
                    <a:pt x="1603" y="214"/>
                  </a:lnTo>
                  <a:lnTo>
                    <a:pt x="1547" y="204"/>
                  </a:lnTo>
                  <a:lnTo>
                    <a:pt x="1490" y="193"/>
                  </a:lnTo>
                  <a:lnTo>
                    <a:pt x="1434" y="182"/>
                  </a:lnTo>
                  <a:lnTo>
                    <a:pt x="1378" y="172"/>
                  </a:lnTo>
                  <a:lnTo>
                    <a:pt x="1322" y="162"/>
                  </a:lnTo>
                  <a:lnTo>
                    <a:pt x="1266" y="151"/>
                  </a:lnTo>
                  <a:lnTo>
                    <a:pt x="1210" y="142"/>
                  </a:lnTo>
                  <a:lnTo>
                    <a:pt x="1154" y="132"/>
                  </a:lnTo>
                  <a:lnTo>
                    <a:pt x="1099" y="123"/>
                  </a:lnTo>
                  <a:lnTo>
                    <a:pt x="1043" y="114"/>
                  </a:lnTo>
                  <a:lnTo>
                    <a:pt x="987" y="106"/>
                  </a:lnTo>
                  <a:lnTo>
                    <a:pt x="932" y="96"/>
                  </a:lnTo>
                  <a:lnTo>
                    <a:pt x="877" y="88"/>
                  </a:lnTo>
                  <a:lnTo>
                    <a:pt x="821" y="80"/>
                  </a:lnTo>
                  <a:lnTo>
                    <a:pt x="766" y="72"/>
                  </a:lnTo>
                  <a:lnTo>
                    <a:pt x="711" y="65"/>
                  </a:lnTo>
                  <a:lnTo>
                    <a:pt x="655" y="59"/>
                  </a:lnTo>
                  <a:lnTo>
                    <a:pt x="600" y="52"/>
                  </a:lnTo>
                  <a:lnTo>
                    <a:pt x="545" y="45"/>
                  </a:lnTo>
                  <a:lnTo>
                    <a:pt x="490" y="39"/>
                  </a:lnTo>
                  <a:lnTo>
                    <a:pt x="435" y="33"/>
                  </a:lnTo>
                  <a:lnTo>
                    <a:pt x="381" y="28"/>
                  </a:lnTo>
                  <a:lnTo>
                    <a:pt x="326" y="23"/>
                  </a:lnTo>
                  <a:lnTo>
                    <a:pt x="272" y="19"/>
                  </a:lnTo>
                  <a:lnTo>
                    <a:pt x="218" y="14"/>
                  </a:lnTo>
                  <a:lnTo>
                    <a:pt x="163" y="9"/>
                  </a:lnTo>
                  <a:lnTo>
                    <a:pt x="109" y="6"/>
                  </a:lnTo>
                  <a:lnTo>
                    <a:pt x="54" y="3"/>
                  </a:lnTo>
                  <a:lnTo>
                    <a:pt x="0" y="0"/>
                  </a:lnTo>
                  <a:close/>
                </a:path>
              </a:pathLst>
            </a:custGeom>
            <a:solidFill>
              <a:srgbClr val="99CC99"/>
            </a:solidFill>
            <a:ln w="9525">
              <a:noFill/>
              <a:round/>
              <a:headEnd/>
              <a:tailEnd/>
            </a:ln>
          </p:spPr>
          <p:txBody>
            <a:bodyPr wrap="none" anchor="ctr"/>
            <a:lstStyle/>
            <a:p>
              <a:endParaRPr lang="pt-BR"/>
            </a:p>
          </p:txBody>
        </p:sp>
        <p:sp>
          <p:nvSpPr>
            <p:cNvPr id="130" name="Freeform 132"/>
            <p:cNvSpPr>
              <a:spLocks noChangeArrowheads="1"/>
            </p:cNvSpPr>
            <p:nvPr/>
          </p:nvSpPr>
          <p:spPr bwMode="auto">
            <a:xfrm>
              <a:off x="4173" y="2570"/>
              <a:ext cx="32" cy="183"/>
            </a:xfrm>
            <a:custGeom>
              <a:avLst/>
              <a:gdLst>
                <a:gd name="T0" fmla="*/ 17 w 99"/>
                <a:gd name="T1" fmla="*/ 170 h 623"/>
                <a:gd name="T2" fmla="*/ 23 w 99"/>
                <a:gd name="T3" fmla="*/ 178 h 623"/>
                <a:gd name="T4" fmla="*/ 25 w 99"/>
                <a:gd name="T5" fmla="*/ 169 h 623"/>
                <a:gd name="T6" fmla="*/ 27 w 99"/>
                <a:gd name="T7" fmla="*/ 159 h 623"/>
                <a:gd name="T8" fmla="*/ 29 w 99"/>
                <a:gd name="T9" fmla="*/ 149 h 623"/>
                <a:gd name="T10" fmla="*/ 30 w 99"/>
                <a:gd name="T11" fmla="*/ 139 h 623"/>
                <a:gd name="T12" fmla="*/ 31 w 99"/>
                <a:gd name="T13" fmla="*/ 128 h 623"/>
                <a:gd name="T14" fmla="*/ 32 w 99"/>
                <a:gd name="T15" fmla="*/ 117 h 623"/>
                <a:gd name="T16" fmla="*/ 32 w 99"/>
                <a:gd name="T17" fmla="*/ 106 h 623"/>
                <a:gd name="T18" fmla="*/ 32 w 99"/>
                <a:gd name="T19" fmla="*/ 95 h 623"/>
                <a:gd name="T20" fmla="*/ 31 w 99"/>
                <a:gd name="T21" fmla="*/ 84 h 623"/>
                <a:gd name="T22" fmla="*/ 30 w 99"/>
                <a:gd name="T23" fmla="*/ 72 h 623"/>
                <a:gd name="T24" fmla="*/ 28 w 99"/>
                <a:gd name="T25" fmla="*/ 61 h 623"/>
                <a:gd name="T26" fmla="*/ 27 w 99"/>
                <a:gd name="T27" fmla="*/ 49 h 623"/>
                <a:gd name="T28" fmla="*/ 24 w 99"/>
                <a:gd name="T29" fmla="*/ 37 h 623"/>
                <a:gd name="T30" fmla="*/ 21 w 99"/>
                <a:gd name="T31" fmla="*/ 25 h 623"/>
                <a:gd name="T32" fmla="*/ 18 w 99"/>
                <a:gd name="T33" fmla="*/ 13 h 623"/>
                <a:gd name="T34" fmla="*/ 14 w 99"/>
                <a:gd name="T35" fmla="*/ 0 h 623"/>
                <a:gd name="T36" fmla="*/ 0 w 99"/>
                <a:gd name="T37" fmla="*/ 4 h 623"/>
                <a:gd name="T38" fmla="*/ 4 w 99"/>
                <a:gd name="T39" fmla="*/ 16 h 623"/>
                <a:gd name="T40" fmla="*/ 7 w 99"/>
                <a:gd name="T41" fmla="*/ 28 h 623"/>
                <a:gd name="T42" fmla="*/ 10 w 99"/>
                <a:gd name="T43" fmla="*/ 39 h 623"/>
                <a:gd name="T44" fmla="*/ 13 w 99"/>
                <a:gd name="T45" fmla="*/ 51 h 623"/>
                <a:gd name="T46" fmla="*/ 14 w 99"/>
                <a:gd name="T47" fmla="*/ 63 h 623"/>
                <a:gd name="T48" fmla="*/ 16 w 99"/>
                <a:gd name="T49" fmla="*/ 74 h 623"/>
                <a:gd name="T50" fmla="*/ 17 w 99"/>
                <a:gd name="T51" fmla="*/ 85 h 623"/>
                <a:gd name="T52" fmla="*/ 18 w 99"/>
                <a:gd name="T53" fmla="*/ 95 h 623"/>
                <a:gd name="T54" fmla="*/ 18 w 99"/>
                <a:gd name="T55" fmla="*/ 106 h 623"/>
                <a:gd name="T56" fmla="*/ 18 w 99"/>
                <a:gd name="T57" fmla="*/ 117 h 623"/>
                <a:gd name="T58" fmla="*/ 17 w 99"/>
                <a:gd name="T59" fmla="*/ 127 h 623"/>
                <a:gd name="T60" fmla="*/ 16 w 99"/>
                <a:gd name="T61" fmla="*/ 137 h 623"/>
                <a:gd name="T62" fmla="*/ 15 w 99"/>
                <a:gd name="T63" fmla="*/ 147 h 623"/>
                <a:gd name="T64" fmla="*/ 13 w 99"/>
                <a:gd name="T65" fmla="*/ 157 h 623"/>
                <a:gd name="T66" fmla="*/ 11 w 99"/>
                <a:gd name="T67" fmla="*/ 166 h 623"/>
                <a:gd name="T68" fmla="*/ 9 w 99"/>
                <a:gd name="T69" fmla="*/ 175 h 623"/>
                <a:gd name="T70" fmla="*/ 14 w 99"/>
                <a:gd name="T71" fmla="*/ 183 h 623"/>
                <a:gd name="T72" fmla="*/ 17 w 99"/>
                <a:gd name="T73" fmla="*/ 170 h 6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623"/>
                <a:gd name="T113" fmla="*/ 99 w 99"/>
                <a:gd name="T114" fmla="*/ 623 h 6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623">
                  <a:moveTo>
                    <a:pt x="53" y="579"/>
                  </a:moveTo>
                  <a:lnTo>
                    <a:pt x="71" y="607"/>
                  </a:lnTo>
                  <a:lnTo>
                    <a:pt x="77" y="574"/>
                  </a:lnTo>
                  <a:lnTo>
                    <a:pt x="84" y="541"/>
                  </a:lnTo>
                  <a:lnTo>
                    <a:pt x="89" y="507"/>
                  </a:lnTo>
                  <a:lnTo>
                    <a:pt x="94" y="472"/>
                  </a:lnTo>
                  <a:lnTo>
                    <a:pt x="96" y="435"/>
                  </a:lnTo>
                  <a:lnTo>
                    <a:pt x="98" y="400"/>
                  </a:lnTo>
                  <a:lnTo>
                    <a:pt x="99" y="362"/>
                  </a:lnTo>
                  <a:lnTo>
                    <a:pt x="98" y="323"/>
                  </a:lnTo>
                  <a:lnTo>
                    <a:pt x="96" y="285"/>
                  </a:lnTo>
                  <a:lnTo>
                    <a:pt x="92" y="246"/>
                  </a:lnTo>
                  <a:lnTo>
                    <a:pt x="88" y="206"/>
                  </a:lnTo>
                  <a:lnTo>
                    <a:pt x="82" y="166"/>
                  </a:lnTo>
                  <a:lnTo>
                    <a:pt x="75" y="125"/>
                  </a:lnTo>
                  <a:lnTo>
                    <a:pt x="66" y="85"/>
                  </a:lnTo>
                  <a:lnTo>
                    <a:pt x="56" y="43"/>
                  </a:lnTo>
                  <a:lnTo>
                    <a:pt x="43" y="0"/>
                  </a:lnTo>
                  <a:lnTo>
                    <a:pt x="0" y="14"/>
                  </a:lnTo>
                  <a:lnTo>
                    <a:pt x="12" y="54"/>
                  </a:lnTo>
                  <a:lnTo>
                    <a:pt x="23" y="94"/>
                  </a:lnTo>
                  <a:lnTo>
                    <a:pt x="32" y="134"/>
                  </a:lnTo>
                  <a:lnTo>
                    <a:pt x="39" y="173"/>
                  </a:lnTo>
                  <a:lnTo>
                    <a:pt x="44" y="213"/>
                  </a:lnTo>
                  <a:lnTo>
                    <a:pt x="49" y="251"/>
                  </a:lnTo>
                  <a:lnTo>
                    <a:pt x="52" y="288"/>
                  </a:lnTo>
                  <a:lnTo>
                    <a:pt x="55" y="325"/>
                  </a:lnTo>
                  <a:lnTo>
                    <a:pt x="56" y="362"/>
                  </a:lnTo>
                  <a:lnTo>
                    <a:pt x="55" y="398"/>
                  </a:lnTo>
                  <a:lnTo>
                    <a:pt x="52" y="433"/>
                  </a:lnTo>
                  <a:lnTo>
                    <a:pt x="50" y="467"/>
                  </a:lnTo>
                  <a:lnTo>
                    <a:pt x="45" y="501"/>
                  </a:lnTo>
                  <a:lnTo>
                    <a:pt x="41" y="534"/>
                  </a:lnTo>
                  <a:lnTo>
                    <a:pt x="34" y="565"/>
                  </a:lnTo>
                  <a:lnTo>
                    <a:pt x="27" y="595"/>
                  </a:lnTo>
                  <a:lnTo>
                    <a:pt x="44" y="623"/>
                  </a:lnTo>
                  <a:lnTo>
                    <a:pt x="53" y="579"/>
                  </a:lnTo>
                  <a:close/>
                </a:path>
              </a:pathLst>
            </a:custGeom>
            <a:solidFill>
              <a:srgbClr val="000000"/>
            </a:solidFill>
            <a:ln w="9525">
              <a:noFill/>
              <a:round/>
              <a:headEnd/>
              <a:tailEnd/>
            </a:ln>
          </p:spPr>
          <p:txBody>
            <a:bodyPr wrap="none" anchor="ctr"/>
            <a:lstStyle/>
            <a:p>
              <a:endParaRPr lang="pt-BR"/>
            </a:p>
          </p:txBody>
        </p:sp>
        <p:sp>
          <p:nvSpPr>
            <p:cNvPr id="131" name="Freeform 133"/>
            <p:cNvSpPr>
              <a:spLocks noChangeArrowheads="1"/>
            </p:cNvSpPr>
            <p:nvPr/>
          </p:nvSpPr>
          <p:spPr bwMode="auto">
            <a:xfrm>
              <a:off x="4186" y="2741"/>
              <a:ext cx="454" cy="160"/>
            </a:xfrm>
            <a:custGeom>
              <a:avLst/>
              <a:gdLst>
                <a:gd name="T0" fmla="*/ 451 w 1455"/>
                <a:gd name="T1" fmla="*/ 149 h 539"/>
                <a:gd name="T2" fmla="*/ 423 w 1455"/>
                <a:gd name="T3" fmla="*/ 135 h 539"/>
                <a:gd name="T4" fmla="*/ 395 w 1455"/>
                <a:gd name="T5" fmla="*/ 123 h 539"/>
                <a:gd name="T6" fmla="*/ 368 w 1455"/>
                <a:gd name="T7" fmla="*/ 112 h 539"/>
                <a:gd name="T8" fmla="*/ 340 w 1455"/>
                <a:gd name="T9" fmla="*/ 100 h 539"/>
                <a:gd name="T10" fmla="*/ 312 w 1455"/>
                <a:gd name="T11" fmla="*/ 89 h 539"/>
                <a:gd name="T12" fmla="*/ 284 w 1455"/>
                <a:gd name="T13" fmla="*/ 79 h 539"/>
                <a:gd name="T14" fmla="*/ 256 w 1455"/>
                <a:gd name="T15" fmla="*/ 70 h 539"/>
                <a:gd name="T16" fmla="*/ 228 w 1455"/>
                <a:gd name="T17" fmla="*/ 61 h 539"/>
                <a:gd name="T18" fmla="*/ 200 w 1455"/>
                <a:gd name="T19" fmla="*/ 51 h 539"/>
                <a:gd name="T20" fmla="*/ 172 w 1455"/>
                <a:gd name="T21" fmla="*/ 43 h 539"/>
                <a:gd name="T22" fmla="*/ 144 w 1455"/>
                <a:gd name="T23" fmla="*/ 35 h 539"/>
                <a:gd name="T24" fmla="*/ 116 w 1455"/>
                <a:gd name="T25" fmla="*/ 27 h 539"/>
                <a:gd name="T26" fmla="*/ 88 w 1455"/>
                <a:gd name="T27" fmla="*/ 20 h 539"/>
                <a:gd name="T28" fmla="*/ 60 w 1455"/>
                <a:gd name="T29" fmla="*/ 13 h 539"/>
                <a:gd name="T30" fmla="*/ 31 w 1455"/>
                <a:gd name="T31" fmla="*/ 7 h 539"/>
                <a:gd name="T32" fmla="*/ 3 w 1455"/>
                <a:gd name="T33" fmla="*/ 0 h 539"/>
                <a:gd name="T34" fmla="*/ 14 w 1455"/>
                <a:gd name="T35" fmla="*/ 16 h 539"/>
                <a:gd name="T36" fmla="*/ 42 w 1455"/>
                <a:gd name="T37" fmla="*/ 23 h 539"/>
                <a:gd name="T38" fmla="*/ 70 w 1455"/>
                <a:gd name="T39" fmla="*/ 29 h 539"/>
                <a:gd name="T40" fmla="*/ 98 w 1455"/>
                <a:gd name="T41" fmla="*/ 37 h 539"/>
                <a:gd name="T42" fmla="*/ 126 w 1455"/>
                <a:gd name="T43" fmla="*/ 44 h 539"/>
                <a:gd name="T44" fmla="*/ 154 w 1455"/>
                <a:gd name="T45" fmla="*/ 52 h 539"/>
                <a:gd name="T46" fmla="*/ 182 w 1455"/>
                <a:gd name="T47" fmla="*/ 60 h 539"/>
                <a:gd name="T48" fmla="*/ 210 w 1455"/>
                <a:gd name="T49" fmla="*/ 68 h 539"/>
                <a:gd name="T50" fmla="*/ 238 w 1455"/>
                <a:gd name="T51" fmla="*/ 77 h 539"/>
                <a:gd name="T52" fmla="*/ 265 w 1455"/>
                <a:gd name="T53" fmla="*/ 87 h 539"/>
                <a:gd name="T54" fmla="*/ 293 w 1455"/>
                <a:gd name="T55" fmla="*/ 96 h 539"/>
                <a:gd name="T56" fmla="*/ 321 w 1455"/>
                <a:gd name="T57" fmla="*/ 107 h 539"/>
                <a:gd name="T58" fmla="*/ 349 w 1455"/>
                <a:gd name="T59" fmla="*/ 118 h 539"/>
                <a:gd name="T60" fmla="*/ 376 w 1455"/>
                <a:gd name="T61" fmla="*/ 130 h 539"/>
                <a:gd name="T62" fmla="*/ 403 w 1455"/>
                <a:gd name="T63" fmla="*/ 142 h 539"/>
                <a:gd name="T64" fmla="*/ 431 w 1455"/>
                <a:gd name="T65" fmla="*/ 154 h 539"/>
                <a:gd name="T66" fmla="*/ 441 w 1455"/>
                <a:gd name="T67" fmla="*/ 154 h 5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5"/>
                <a:gd name="T103" fmla="*/ 0 h 539"/>
                <a:gd name="T104" fmla="*/ 1455 w 1455"/>
                <a:gd name="T105" fmla="*/ 539 h 5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5" h="539">
                  <a:moveTo>
                    <a:pt x="1455" y="520"/>
                  </a:moveTo>
                  <a:lnTo>
                    <a:pt x="1444" y="501"/>
                  </a:lnTo>
                  <a:lnTo>
                    <a:pt x="1401" y="479"/>
                  </a:lnTo>
                  <a:lnTo>
                    <a:pt x="1355" y="456"/>
                  </a:lnTo>
                  <a:lnTo>
                    <a:pt x="1311" y="435"/>
                  </a:lnTo>
                  <a:lnTo>
                    <a:pt x="1267" y="415"/>
                  </a:lnTo>
                  <a:lnTo>
                    <a:pt x="1223" y="395"/>
                  </a:lnTo>
                  <a:lnTo>
                    <a:pt x="1179" y="376"/>
                  </a:lnTo>
                  <a:lnTo>
                    <a:pt x="1135" y="356"/>
                  </a:lnTo>
                  <a:lnTo>
                    <a:pt x="1089" y="338"/>
                  </a:lnTo>
                  <a:lnTo>
                    <a:pt x="1045" y="320"/>
                  </a:lnTo>
                  <a:lnTo>
                    <a:pt x="1000" y="301"/>
                  </a:lnTo>
                  <a:lnTo>
                    <a:pt x="956" y="284"/>
                  </a:lnTo>
                  <a:lnTo>
                    <a:pt x="911" y="267"/>
                  </a:lnTo>
                  <a:lnTo>
                    <a:pt x="866" y="251"/>
                  </a:lnTo>
                  <a:lnTo>
                    <a:pt x="822" y="235"/>
                  </a:lnTo>
                  <a:lnTo>
                    <a:pt x="776" y="219"/>
                  </a:lnTo>
                  <a:lnTo>
                    <a:pt x="731" y="204"/>
                  </a:lnTo>
                  <a:lnTo>
                    <a:pt x="687" y="188"/>
                  </a:lnTo>
                  <a:lnTo>
                    <a:pt x="642" y="173"/>
                  </a:lnTo>
                  <a:lnTo>
                    <a:pt x="596" y="158"/>
                  </a:lnTo>
                  <a:lnTo>
                    <a:pt x="552" y="145"/>
                  </a:lnTo>
                  <a:lnTo>
                    <a:pt x="507" y="131"/>
                  </a:lnTo>
                  <a:lnTo>
                    <a:pt x="461" y="117"/>
                  </a:lnTo>
                  <a:lnTo>
                    <a:pt x="416" y="105"/>
                  </a:lnTo>
                  <a:lnTo>
                    <a:pt x="371" y="92"/>
                  </a:lnTo>
                  <a:lnTo>
                    <a:pt x="326" y="79"/>
                  </a:lnTo>
                  <a:lnTo>
                    <a:pt x="281" y="68"/>
                  </a:lnTo>
                  <a:lnTo>
                    <a:pt x="236" y="55"/>
                  </a:lnTo>
                  <a:lnTo>
                    <a:pt x="191" y="44"/>
                  </a:lnTo>
                  <a:lnTo>
                    <a:pt x="144" y="33"/>
                  </a:lnTo>
                  <a:lnTo>
                    <a:pt x="100" y="22"/>
                  </a:lnTo>
                  <a:lnTo>
                    <a:pt x="54" y="11"/>
                  </a:lnTo>
                  <a:lnTo>
                    <a:pt x="9" y="0"/>
                  </a:lnTo>
                  <a:lnTo>
                    <a:pt x="0" y="44"/>
                  </a:lnTo>
                  <a:lnTo>
                    <a:pt x="45" y="54"/>
                  </a:lnTo>
                  <a:lnTo>
                    <a:pt x="91" y="66"/>
                  </a:lnTo>
                  <a:lnTo>
                    <a:pt x="135" y="76"/>
                  </a:lnTo>
                  <a:lnTo>
                    <a:pt x="180" y="87"/>
                  </a:lnTo>
                  <a:lnTo>
                    <a:pt x="225" y="99"/>
                  </a:lnTo>
                  <a:lnTo>
                    <a:pt x="269" y="111"/>
                  </a:lnTo>
                  <a:lnTo>
                    <a:pt x="315" y="123"/>
                  </a:lnTo>
                  <a:lnTo>
                    <a:pt x="360" y="136"/>
                  </a:lnTo>
                  <a:lnTo>
                    <a:pt x="404" y="148"/>
                  </a:lnTo>
                  <a:lnTo>
                    <a:pt x="450" y="161"/>
                  </a:lnTo>
                  <a:lnTo>
                    <a:pt x="493" y="174"/>
                  </a:lnTo>
                  <a:lnTo>
                    <a:pt x="538" y="188"/>
                  </a:lnTo>
                  <a:lnTo>
                    <a:pt x="583" y="202"/>
                  </a:lnTo>
                  <a:lnTo>
                    <a:pt x="628" y="217"/>
                  </a:lnTo>
                  <a:lnTo>
                    <a:pt x="673" y="229"/>
                  </a:lnTo>
                  <a:lnTo>
                    <a:pt x="718" y="245"/>
                  </a:lnTo>
                  <a:lnTo>
                    <a:pt x="762" y="260"/>
                  </a:lnTo>
                  <a:lnTo>
                    <a:pt x="806" y="276"/>
                  </a:lnTo>
                  <a:lnTo>
                    <a:pt x="850" y="292"/>
                  </a:lnTo>
                  <a:lnTo>
                    <a:pt x="895" y="308"/>
                  </a:lnTo>
                  <a:lnTo>
                    <a:pt x="939" y="325"/>
                  </a:lnTo>
                  <a:lnTo>
                    <a:pt x="984" y="343"/>
                  </a:lnTo>
                  <a:lnTo>
                    <a:pt x="1029" y="361"/>
                  </a:lnTo>
                  <a:lnTo>
                    <a:pt x="1073" y="379"/>
                  </a:lnTo>
                  <a:lnTo>
                    <a:pt x="1117" y="398"/>
                  </a:lnTo>
                  <a:lnTo>
                    <a:pt x="1160" y="417"/>
                  </a:lnTo>
                  <a:lnTo>
                    <a:pt x="1205" y="437"/>
                  </a:lnTo>
                  <a:lnTo>
                    <a:pt x="1248" y="456"/>
                  </a:lnTo>
                  <a:lnTo>
                    <a:pt x="1293" y="477"/>
                  </a:lnTo>
                  <a:lnTo>
                    <a:pt x="1336" y="497"/>
                  </a:lnTo>
                  <a:lnTo>
                    <a:pt x="1380" y="518"/>
                  </a:lnTo>
                  <a:lnTo>
                    <a:pt x="1423" y="539"/>
                  </a:lnTo>
                  <a:lnTo>
                    <a:pt x="1412" y="520"/>
                  </a:lnTo>
                  <a:lnTo>
                    <a:pt x="1455" y="520"/>
                  </a:lnTo>
                  <a:close/>
                </a:path>
              </a:pathLst>
            </a:custGeom>
            <a:solidFill>
              <a:srgbClr val="000000"/>
            </a:solidFill>
            <a:ln w="9525">
              <a:noFill/>
              <a:round/>
              <a:headEnd/>
              <a:tailEnd/>
            </a:ln>
          </p:spPr>
          <p:txBody>
            <a:bodyPr wrap="none" anchor="ctr"/>
            <a:lstStyle/>
            <a:p>
              <a:endParaRPr lang="pt-BR"/>
            </a:p>
          </p:txBody>
        </p:sp>
        <p:sp>
          <p:nvSpPr>
            <p:cNvPr id="132" name="Freeform 134"/>
            <p:cNvSpPr>
              <a:spLocks noChangeArrowheads="1"/>
            </p:cNvSpPr>
            <p:nvPr/>
          </p:nvSpPr>
          <p:spPr bwMode="auto">
            <a:xfrm>
              <a:off x="4614" y="2895"/>
              <a:ext cx="26" cy="476"/>
            </a:xfrm>
            <a:custGeom>
              <a:avLst/>
              <a:gdLst>
                <a:gd name="T0" fmla="*/ 13 w 84"/>
                <a:gd name="T1" fmla="*/ 470 h 1608"/>
                <a:gd name="T2" fmla="*/ 13 w 84"/>
                <a:gd name="T3" fmla="*/ 441 h 1608"/>
                <a:gd name="T4" fmla="*/ 14 w 84"/>
                <a:gd name="T5" fmla="*/ 412 h 1608"/>
                <a:gd name="T6" fmla="*/ 15 w 84"/>
                <a:gd name="T7" fmla="*/ 382 h 1608"/>
                <a:gd name="T8" fmla="*/ 15 w 84"/>
                <a:gd name="T9" fmla="*/ 353 h 1608"/>
                <a:gd name="T10" fmla="*/ 16 w 84"/>
                <a:gd name="T11" fmla="*/ 324 h 1608"/>
                <a:gd name="T12" fmla="*/ 17 w 84"/>
                <a:gd name="T13" fmla="*/ 295 h 1608"/>
                <a:gd name="T14" fmla="*/ 19 w 84"/>
                <a:gd name="T15" fmla="*/ 265 h 1608"/>
                <a:gd name="T16" fmla="*/ 20 w 84"/>
                <a:gd name="T17" fmla="*/ 235 h 1608"/>
                <a:gd name="T18" fmla="*/ 21 w 84"/>
                <a:gd name="T19" fmla="*/ 206 h 1608"/>
                <a:gd name="T20" fmla="*/ 22 w 84"/>
                <a:gd name="T21" fmla="*/ 176 h 1608"/>
                <a:gd name="T22" fmla="*/ 23 w 84"/>
                <a:gd name="T23" fmla="*/ 147 h 1608"/>
                <a:gd name="T24" fmla="*/ 24 w 84"/>
                <a:gd name="T25" fmla="*/ 118 h 1608"/>
                <a:gd name="T26" fmla="*/ 25 w 84"/>
                <a:gd name="T27" fmla="*/ 88 h 1608"/>
                <a:gd name="T28" fmla="*/ 25 w 84"/>
                <a:gd name="T29" fmla="*/ 58 h 1608"/>
                <a:gd name="T30" fmla="*/ 26 w 84"/>
                <a:gd name="T31" fmla="*/ 29 h 1608"/>
                <a:gd name="T32" fmla="*/ 26 w 84"/>
                <a:gd name="T33" fmla="*/ 0 h 1608"/>
                <a:gd name="T34" fmla="*/ 13 w 84"/>
                <a:gd name="T35" fmla="*/ 15 h 1608"/>
                <a:gd name="T36" fmla="*/ 12 w 84"/>
                <a:gd name="T37" fmla="*/ 44 h 1608"/>
                <a:gd name="T38" fmla="*/ 12 w 84"/>
                <a:gd name="T39" fmla="*/ 73 h 1608"/>
                <a:gd name="T40" fmla="*/ 11 w 84"/>
                <a:gd name="T41" fmla="*/ 102 h 1608"/>
                <a:gd name="T42" fmla="*/ 10 w 84"/>
                <a:gd name="T43" fmla="*/ 132 h 1608"/>
                <a:gd name="T44" fmla="*/ 9 w 84"/>
                <a:gd name="T45" fmla="*/ 161 h 1608"/>
                <a:gd name="T46" fmla="*/ 8 w 84"/>
                <a:gd name="T47" fmla="*/ 190 h 1608"/>
                <a:gd name="T48" fmla="*/ 7 w 84"/>
                <a:gd name="T49" fmla="*/ 220 h 1608"/>
                <a:gd name="T50" fmla="*/ 6 w 84"/>
                <a:gd name="T51" fmla="*/ 249 h 1608"/>
                <a:gd name="T52" fmla="*/ 5 w 84"/>
                <a:gd name="T53" fmla="*/ 279 h 1608"/>
                <a:gd name="T54" fmla="*/ 3 w 84"/>
                <a:gd name="T55" fmla="*/ 308 h 1608"/>
                <a:gd name="T56" fmla="*/ 2 w 84"/>
                <a:gd name="T57" fmla="*/ 338 h 1608"/>
                <a:gd name="T58" fmla="*/ 1 w 84"/>
                <a:gd name="T59" fmla="*/ 367 h 1608"/>
                <a:gd name="T60" fmla="*/ 1 w 84"/>
                <a:gd name="T61" fmla="*/ 397 h 1608"/>
                <a:gd name="T62" fmla="*/ 0 w 84"/>
                <a:gd name="T63" fmla="*/ 426 h 1608"/>
                <a:gd name="T64" fmla="*/ 0 w 84"/>
                <a:gd name="T65" fmla="*/ 455 h 1608"/>
                <a:gd name="T66" fmla="*/ 4 w 84"/>
                <a:gd name="T67" fmla="*/ 476 h 16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608"/>
                <a:gd name="T104" fmla="*/ 84 w 84"/>
                <a:gd name="T105" fmla="*/ 1608 h 16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608">
                  <a:moveTo>
                    <a:pt x="31" y="1567"/>
                  </a:moveTo>
                  <a:lnTo>
                    <a:pt x="43" y="1587"/>
                  </a:lnTo>
                  <a:lnTo>
                    <a:pt x="43" y="1538"/>
                  </a:lnTo>
                  <a:lnTo>
                    <a:pt x="43" y="1489"/>
                  </a:lnTo>
                  <a:lnTo>
                    <a:pt x="44" y="1440"/>
                  </a:lnTo>
                  <a:lnTo>
                    <a:pt x="46" y="1391"/>
                  </a:lnTo>
                  <a:lnTo>
                    <a:pt x="46" y="1340"/>
                  </a:lnTo>
                  <a:lnTo>
                    <a:pt x="47" y="1291"/>
                  </a:lnTo>
                  <a:lnTo>
                    <a:pt x="48" y="1243"/>
                  </a:lnTo>
                  <a:lnTo>
                    <a:pt x="50" y="1193"/>
                  </a:lnTo>
                  <a:lnTo>
                    <a:pt x="51" y="1142"/>
                  </a:lnTo>
                  <a:lnTo>
                    <a:pt x="52" y="1094"/>
                  </a:lnTo>
                  <a:lnTo>
                    <a:pt x="55" y="1044"/>
                  </a:lnTo>
                  <a:lnTo>
                    <a:pt x="56" y="995"/>
                  </a:lnTo>
                  <a:lnTo>
                    <a:pt x="58" y="944"/>
                  </a:lnTo>
                  <a:lnTo>
                    <a:pt x="60" y="895"/>
                  </a:lnTo>
                  <a:lnTo>
                    <a:pt x="62" y="845"/>
                  </a:lnTo>
                  <a:lnTo>
                    <a:pt x="64" y="794"/>
                  </a:lnTo>
                  <a:lnTo>
                    <a:pt x="66" y="745"/>
                  </a:lnTo>
                  <a:lnTo>
                    <a:pt x="67" y="695"/>
                  </a:lnTo>
                  <a:lnTo>
                    <a:pt x="70" y="645"/>
                  </a:lnTo>
                  <a:lnTo>
                    <a:pt x="72" y="595"/>
                  </a:lnTo>
                  <a:lnTo>
                    <a:pt x="73" y="546"/>
                  </a:lnTo>
                  <a:lnTo>
                    <a:pt x="75" y="496"/>
                  </a:lnTo>
                  <a:lnTo>
                    <a:pt x="76" y="445"/>
                  </a:lnTo>
                  <a:lnTo>
                    <a:pt x="78" y="397"/>
                  </a:lnTo>
                  <a:lnTo>
                    <a:pt x="80" y="347"/>
                  </a:lnTo>
                  <a:lnTo>
                    <a:pt x="81" y="296"/>
                  </a:lnTo>
                  <a:lnTo>
                    <a:pt x="82" y="247"/>
                  </a:lnTo>
                  <a:lnTo>
                    <a:pt x="82" y="197"/>
                  </a:lnTo>
                  <a:lnTo>
                    <a:pt x="83" y="148"/>
                  </a:lnTo>
                  <a:lnTo>
                    <a:pt x="84" y="98"/>
                  </a:lnTo>
                  <a:lnTo>
                    <a:pt x="84" y="49"/>
                  </a:lnTo>
                  <a:lnTo>
                    <a:pt x="84" y="0"/>
                  </a:lnTo>
                  <a:lnTo>
                    <a:pt x="41" y="0"/>
                  </a:lnTo>
                  <a:lnTo>
                    <a:pt x="41" y="49"/>
                  </a:lnTo>
                  <a:lnTo>
                    <a:pt x="41" y="98"/>
                  </a:lnTo>
                  <a:lnTo>
                    <a:pt x="40" y="148"/>
                  </a:lnTo>
                  <a:lnTo>
                    <a:pt x="39" y="197"/>
                  </a:lnTo>
                  <a:lnTo>
                    <a:pt x="39" y="247"/>
                  </a:lnTo>
                  <a:lnTo>
                    <a:pt x="38" y="296"/>
                  </a:lnTo>
                  <a:lnTo>
                    <a:pt x="36" y="345"/>
                  </a:lnTo>
                  <a:lnTo>
                    <a:pt x="34" y="395"/>
                  </a:lnTo>
                  <a:lnTo>
                    <a:pt x="33" y="445"/>
                  </a:lnTo>
                  <a:lnTo>
                    <a:pt x="32" y="493"/>
                  </a:lnTo>
                  <a:lnTo>
                    <a:pt x="30" y="544"/>
                  </a:lnTo>
                  <a:lnTo>
                    <a:pt x="28" y="593"/>
                  </a:lnTo>
                  <a:lnTo>
                    <a:pt x="26" y="643"/>
                  </a:lnTo>
                  <a:lnTo>
                    <a:pt x="24" y="692"/>
                  </a:lnTo>
                  <a:lnTo>
                    <a:pt x="23" y="743"/>
                  </a:lnTo>
                  <a:lnTo>
                    <a:pt x="20" y="792"/>
                  </a:lnTo>
                  <a:lnTo>
                    <a:pt x="18" y="842"/>
                  </a:lnTo>
                  <a:lnTo>
                    <a:pt x="17" y="893"/>
                  </a:lnTo>
                  <a:lnTo>
                    <a:pt x="15" y="942"/>
                  </a:lnTo>
                  <a:lnTo>
                    <a:pt x="12" y="992"/>
                  </a:lnTo>
                  <a:lnTo>
                    <a:pt x="11" y="1041"/>
                  </a:lnTo>
                  <a:lnTo>
                    <a:pt x="9" y="1092"/>
                  </a:lnTo>
                  <a:lnTo>
                    <a:pt x="8" y="1142"/>
                  </a:lnTo>
                  <a:lnTo>
                    <a:pt x="7" y="1190"/>
                  </a:lnTo>
                  <a:lnTo>
                    <a:pt x="4" y="1241"/>
                  </a:lnTo>
                  <a:lnTo>
                    <a:pt x="3" y="1291"/>
                  </a:lnTo>
                  <a:lnTo>
                    <a:pt x="2" y="1340"/>
                  </a:lnTo>
                  <a:lnTo>
                    <a:pt x="2" y="1391"/>
                  </a:lnTo>
                  <a:lnTo>
                    <a:pt x="1" y="1440"/>
                  </a:lnTo>
                  <a:lnTo>
                    <a:pt x="0" y="1489"/>
                  </a:lnTo>
                  <a:lnTo>
                    <a:pt x="0" y="1538"/>
                  </a:lnTo>
                  <a:lnTo>
                    <a:pt x="0" y="1587"/>
                  </a:lnTo>
                  <a:lnTo>
                    <a:pt x="12" y="1608"/>
                  </a:lnTo>
                  <a:lnTo>
                    <a:pt x="31" y="1567"/>
                  </a:lnTo>
                  <a:close/>
                </a:path>
              </a:pathLst>
            </a:custGeom>
            <a:solidFill>
              <a:srgbClr val="000000"/>
            </a:solidFill>
            <a:ln w="9525">
              <a:noFill/>
              <a:round/>
              <a:headEnd/>
              <a:tailEnd/>
            </a:ln>
          </p:spPr>
          <p:txBody>
            <a:bodyPr wrap="none" anchor="ctr"/>
            <a:lstStyle/>
            <a:p>
              <a:endParaRPr lang="pt-BR"/>
            </a:p>
          </p:txBody>
        </p:sp>
        <p:sp>
          <p:nvSpPr>
            <p:cNvPr id="133" name="Freeform 135"/>
            <p:cNvSpPr>
              <a:spLocks noChangeArrowheads="1"/>
            </p:cNvSpPr>
            <p:nvPr/>
          </p:nvSpPr>
          <p:spPr bwMode="auto">
            <a:xfrm>
              <a:off x="4618" y="3359"/>
              <a:ext cx="151" cy="36"/>
            </a:xfrm>
            <a:custGeom>
              <a:avLst/>
              <a:gdLst>
                <a:gd name="T0" fmla="*/ 138 w 484"/>
                <a:gd name="T1" fmla="*/ 27 h 122"/>
                <a:gd name="T2" fmla="*/ 143 w 484"/>
                <a:gd name="T3" fmla="*/ 20 h 122"/>
                <a:gd name="T4" fmla="*/ 136 w 484"/>
                <a:gd name="T5" fmla="*/ 22 h 122"/>
                <a:gd name="T6" fmla="*/ 128 w 484"/>
                <a:gd name="T7" fmla="*/ 22 h 122"/>
                <a:gd name="T8" fmla="*/ 121 w 484"/>
                <a:gd name="T9" fmla="*/ 23 h 122"/>
                <a:gd name="T10" fmla="*/ 113 w 484"/>
                <a:gd name="T11" fmla="*/ 23 h 122"/>
                <a:gd name="T12" fmla="*/ 104 w 484"/>
                <a:gd name="T13" fmla="*/ 23 h 122"/>
                <a:gd name="T14" fmla="*/ 96 w 484"/>
                <a:gd name="T15" fmla="*/ 22 h 122"/>
                <a:gd name="T16" fmla="*/ 87 w 484"/>
                <a:gd name="T17" fmla="*/ 22 h 122"/>
                <a:gd name="T18" fmla="*/ 78 w 484"/>
                <a:gd name="T19" fmla="*/ 21 h 122"/>
                <a:gd name="T20" fmla="*/ 69 w 484"/>
                <a:gd name="T21" fmla="*/ 19 h 122"/>
                <a:gd name="T22" fmla="*/ 60 w 484"/>
                <a:gd name="T23" fmla="*/ 17 h 122"/>
                <a:gd name="T24" fmla="*/ 51 w 484"/>
                <a:gd name="T25" fmla="*/ 15 h 122"/>
                <a:gd name="T26" fmla="*/ 41 w 484"/>
                <a:gd name="T27" fmla="*/ 13 h 122"/>
                <a:gd name="T28" fmla="*/ 32 w 484"/>
                <a:gd name="T29" fmla="*/ 10 h 122"/>
                <a:gd name="T30" fmla="*/ 23 w 484"/>
                <a:gd name="T31" fmla="*/ 7 h 122"/>
                <a:gd name="T32" fmla="*/ 15 w 484"/>
                <a:gd name="T33" fmla="*/ 4 h 122"/>
                <a:gd name="T34" fmla="*/ 6 w 484"/>
                <a:gd name="T35" fmla="*/ 0 h 122"/>
                <a:gd name="T36" fmla="*/ 0 w 484"/>
                <a:gd name="T37" fmla="*/ 12 h 122"/>
                <a:gd name="T38" fmla="*/ 9 w 484"/>
                <a:gd name="T39" fmla="*/ 16 h 122"/>
                <a:gd name="T40" fmla="*/ 18 w 484"/>
                <a:gd name="T41" fmla="*/ 19 h 122"/>
                <a:gd name="T42" fmla="*/ 28 w 484"/>
                <a:gd name="T43" fmla="*/ 22 h 122"/>
                <a:gd name="T44" fmla="*/ 37 w 484"/>
                <a:gd name="T45" fmla="*/ 26 h 122"/>
                <a:gd name="T46" fmla="*/ 47 w 484"/>
                <a:gd name="T47" fmla="*/ 28 h 122"/>
                <a:gd name="T48" fmla="*/ 57 w 484"/>
                <a:gd name="T49" fmla="*/ 30 h 122"/>
                <a:gd name="T50" fmla="*/ 66 w 484"/>
                <a:gd name="T51" fmla="*/ 32 h 122"/>
                <a:gd name="T52" fmla="*/ 76 w 484"/>
                <a:gd name="T53" fmla="*/ 33 h 122"/>
                <a:gd name="T54" fmla="*/ 85 w 484"/>
                <a:gd name="T55" fmla="*/ 35 h 122"/>
                <a:gd name="T56" fmla="*/ 94 w 484"/>
                <a:gd name="T57" fmla="*/ 35 h 122"/>
                <a:gd name="T58" fmla="*/ 104 w 484"/>
                <a:gd name="T59" fmla="*/ 36 h 122"/>
                <a:gd name="T60" fmla="*/ 113 w 484"/>
                <a:gd name="T61" fmla="*/ 36 h 122"/>
                <a:gd name="T62" fmla="*/ 121 w 484"/>
                <a:gd name="T63" fmla="*/ 36 h 122"/>
                <a:gd name="T64" fmla="*/ 130 w 484"/>
                <a:gd name="T65" fmla="*/ 35 h 122"/>
                <a:gd name="T66" fmla="*/ 138 w 484"/>
                <a:gd name="T67" fmla="*/ 34 h 122"/>
                <a:gd name="T68" fmla="*/ 146 w 484"/>
                <a:gd name="T69" fmla="*/ 33 h 122"/>
                <a:gd name="T70" fmla="*/ 151 w 484"/>
                <a:gd name="T71" fmla="*/ 26 h 122"/>
                <a:gd name="T72" fmla="*/ 138 w 484"/>
                <a:gd name="T73" fmla="*/ 2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4"/>
                <a:gd name="T112" fmla="*/ 0 h 122"/>
                <a:gd name="T113" fmla="*/ 484 w 484"/>
                <a:gd name="T114" fmla="*/ 122 h 1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4" h="122">
                  <a:moveTo>
                    <a:pt x="441" y="91"/>
                  </a:moveTo>
                  <a:lnTo>
                    <a:pt x="458" y="68"/>
                  </a:lnTo>
                  <a:lnTo>
                    <a:pt x="435" y="73"/>
                  </a:lnTo>
                  <a:lnTo>
                    <a:pt x="411" y="76"/>
                  </a:lnTo>
                  <a:lnTo>
                    <a:pt x="387" y="79"/>
                  </a:lnTo>
                  <a:lnTo>
                    <a:pt x="361" y="79"/>
                  </a:lnTo>
                  <a:lnTo>
                    <a:pt x="334" y="79"/>
                  </a:lnTo>
                  <a:lnTo>
                    <a:pt x="307" y="76"/>
                  </a:lnTo>
                  <a:lnTo>
                    <a:pt x="278" y="74"/>
                  </a:lnTo>
                  <a:lnTo>
                    <a:pt x="250" y="70"/>
                  </a:lnTo>
                  <a:lnTo>
                    <a:pt x="221" y="65"/>
                  </a:lnTo>
                  <a:lnTo>
                    <a:pt x="191" y="58"/>
                  </a:lnTo>
                  <a:lnTo>
                    <a:pt x="163" y="51"/>
                  </a:lnTo>
                  <a:lnTo>
                    <a:pt x="133" y="43"/>
                  </a:lnTo>
                  <a:lnTo>
                    <a:pt x="103" y="34"/>
                  </a:lnTo>
                  <a:lnTo>
                    <a:pt x="75" y="24"/>
                  </a:lnTo>
                  <a:lnTo>
                    <a:pt x="47" y="12"/>
                  </a:lnTo>
                  <a:lnTo>
                    <a:pt x="19" y="0"/>
                  </a:lnTo>
                  <a:lnTo>
                    <a:pt x="0" y="41"/>
                  </a:lnTo>
                  <a:lnTo>
                    <a:pt x="29" y="54"/>
                  </a:lnTo>
                  <a:lnTo>
                    <a:pt x="59" y="65"/>
                  </a:lnTo>
                  <a:lnTo>
                    <a:pt x="90" y="75"/>
                  </a:lnTo>
                  <a:lnTo>
                    <a:pt x="119" y="87"/>
                  </a:lnTo>
                  <a:lnTo>
                    <a:pt x="151" y="95"/>
                  </a:lnTo>
                  <a:lnTo>
                    <a:pt x="182" y="102"/>
                  </a:lnTo>
                  <a:lnTo>
                    <a:pt x="212" y="108"/>
                  </a:lnTo>
                  <a:lnTo>
                    <a:pt x="243" y="113"/>
                  </a:lnTo>
                  <a:lnTo>
                    <a:pt x="274" y="118"/>
                  </a:lnTo>
                  <a:lnTo>
                    <a:pt x="302" y="120"/>
                  </a:lnTo>
                  <a:lnTo>
                    <a:pt x="332" y="122"/>
                  </a:lnTo>
                  <a:lnTo>
                    <a:pt x="361" y="122"/>
                  </a:lnTo>
                  <a:lnTo>
                    <a:pt x="389" y="122"/>
                  </a:lnTo>
                  <a:lnTo>
                    <a:pt x="416" y="120"/>
                  </a:lnTo>
                  <a:lnTo>
                    <a:pt x="442" y="116"/>
                  </a:lnTo>
                  <a:lnTo>
                    <a:pt x="467" y="112"/>
                  </a:lnTo>
                  <a:lnTo>
                    <a:pt x="484" y="89"/>
                  </a:lnTo>
                  <a:lnTo>
                    <a:pt x="441" y="91"/>
                  </a:lnTo>
                  <a:close/>
                </a:path>
              </a:pathLst>
            </a:custGeom>
            <a:solidFill>
              <a:srgbClr val="000000"/>
            </a:solidFill>
            <a:ln w="9525">
              <a:noFill/>
              <a:round/>
              <a:headEnd/>
              <a:tailEnd/>
            </a:ln>
          </p:spPr>
          <p:txBody>
            <a:bodyPr wrap="none" anchor="ctr"/>
            <a:lstStyle/>
            <a:p>
              <a:endParaRPr lang="pt-BR"/>
            </a:p>
          </p:txBody>
        </p:sp>
        <p:sp>
          <p:nvSpPr>
            <p:cNvPr id="134" name="Freeform 136"/>
            <p:cNvSpPr>
              <a:spLocks noChangeArrowheads="1"/>
            </p:cNvSpPr>
            <p:nvPr/>
          </p:nvSpPr>
          <p:spPr bwMode="auto">
            <a:xfrm>
              <a:off x="4724" y="2638"/>
              <a:ext cx="45" cy="748"/>
            </a:xfrm>
            <a:custGeom>
              <a:avLst/>
              <a:gdLst>
                <a:gd name="T0" fmla="*/ 0 w 139"/>
                <a:gd name="T1" fmla="*/ 7 h 2523"/>
                <a:gd name="T2" fmla="*/ 1 w 139"/>
                <a:gd name="T3" fmla="*/ 52 h 2523"/>
                <a:gd name="T4" fmla="*/ 2 w 139"/>
                <a:gd name="T5" fmla="*/ 97 h 2523"/>
                <a:gd name="T6" fmla="*/ 3 w 139"/>
                <a:gd name="T7" fmla="*/ 143 h 2523"/>
                <a:gd name="T8" fmla="*/ 4 w 139"/>
                <a:gd name="T9" fmla="*/ 189 h 2523"/>
                <a:gd name="T10" fmla="*/ 6 w 139"/>
                <a:gd name="T11" fmla="*/ 235 h 2523"/>
                <a:gd name="T12" fmla="*/ 7 w 139"/>
                <a:gd name="T13" fmla="*/ 282 h 2523"/>
                <a:gd name="T14" fmla="*/ 9 w 139"/>
                <a:gd name="T15" fmla="*/ 328 h 2523"/>
                <a:gd name="T16" fmla="*/ 11 w 139"/>
                <a:gd name="T17" fmla="*/ 374 h 2523"/>
                <a:gd name="T18" fmla="*/ 13 w 139"/>
                <a:gd name="T19" fmla="*/ 421 h 2523"/>
                <a:gd name="T20" fmla="*/ 14 w 139"/>
                <a:gd name="T21" fmla="*/ 468 h 2523"/>
                <a:gd name="T22" fmla="*/ 17 w 139"/>
                <a:gd name="T23" fmla="*/ 514 h 2523"/>
                <a:gd name="T24" fmla="*/ 19 w 139"/>
                <a:gd name="T25" fmla="*/ 561 h 2523"/>
                <a:gd name="T26" fmla="*/ 22 w 139"/>
                <a:gd name="T27" fmla="*/ 608 h 2523"/>
                <a:gd name="T28" fmla="*/ 25 w 139"/>
                <a:gd name="T29" fmla="*/ 654 h 2523"/>
                <a:gd name="T30" fmla="*/ 28 w 139"/>
                <a:gd name="T31" fmla="*/ 701 h 2523"/>
                <a:gd name="T32" fmla="*/ 31 w 139"/>
                <a:gd name="T33" fmla="*/ 748 h 2523"/>
                <a:gd name="T34" fmla="*/ 44 w 139"/>
                <a:gd name="T35" fmla="*/ 724 h 2523"/>
                <a:gd name="T36" fmla="*/ 40 w 139"/>
                <a:gd name="T37" fmla="*/ 677 h 2523"/>
                <a:gd name="T38" fmla="*/ 37 w 139"/>
                <a:gd name="T39" fmla="*/ 630 h 2523"/>
                <a:gd name="T40" fmla="*/ 35 w 139"/>
                <a:gd name="T41" fmla="*/ 583 h 2523"/>
                <a:gd name="T42" fmla="*/ 32 w 139"/>
                <a:gd name="T43" fmla="*/ 537 h 2523"/>
                <a:gd name="T44" fmla="*/ 30 w 139"/>
                <a:gd name="T45" fmla="*/ 490 h 2523"/>
                <a:gd name="T46" fmla="*/ 28 w 139"/>
                <a:gd name="T47" fmla="*/ 444 h 2523"/>
                <a:gd name="T48" fmla="*/ 26 w 139"/>
                <a:gd name="T49" fmla="*/ 397 h 2523"/>
                <a:gd name="T50" fmla="*/ 24 w 139"/>
                <a:gd name="T51" fmla="*/ 350 h 2523"/>
                <a:gd name="T52" fmla="*/ 22 w 139"/>
                <a:gd name="T53" fmla="*/ 304 h 2523"/>
                <a:gd name="T54" fmla="*/ 20 w 139"/>
                <a:gd name="T55" fmla="*/ 258 h 2523"/>
                <a:gd name="T56" fmla="*/ 19 w 139"/>
                <a:gd name="T57" fmla="*/ 212 h 2523"/>
                <a:gd name="T58" fmla="*/ 18 w 139"/>
                <a:gd name="T59" fmla="*/ 166 h 2523"/>
                <a:gd name="T60" fmla="*/ 17 w 139"/>
                <a:gd name="T61" fmla="*/ 120 h 2523"/>
                <a:gd name="T62" fmla="*/ 16 w 139"/>
                <a:gd name="T63" fmla="*/ 75 h 2523"/>
                <a:gd name="T64" fmla="*/ 15 w 139"/>
                <a:gd name="T65" fmla="*/ 29 h 2523"/>
                <a:gd name="T66" fmla="*/ 8 w 139"/>
                <a:gd name="T67" fmla="*/ 0 h 25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
                <a:gd name="T103" fmla="*/ 0 h 2523"/>
                <a:gd name="T104" fmla="*/ 139 w 139"/>
                <a:gd name="T105" fmla="*/ 2523 h 25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 h="2523">
                  <a:moveTo>
                    <a:pt x="17" y="43"/>
                  </a:moveTo>
                  <a:lnTo>
                    <a:pt x="0" y="22"/>
                  </a:lnTo>
                  <a:lnTo>
                    <a:pt x="0" y="98"/>
                  </a:lnTo>
                  <a:lnTo>
                    <a:pt x="2" y="175"/>
                  </a:lnTo>
                  <a:lnTo>
                    <a:pt x="4" y="252"/>
                  </a:lnTo>
                  <a:lnTo>
                    <a:pt x="5" y="328"/>
                  </a:lnTo>
                  <a:lnTo>
                    <a:pt x="8" y="405"/>
                  </a:lnTo>
                  <a:lnTo>
                    <a:pt x="9" y="483"/>
                  </a:lnTo>
                  <a:lnTo>
                    <a:pt x="11" y="561"/>
                  </a:lnTo>
                  <a:lnTo>
                    <a:pt x="12" y="637"/>
                  </a:lnTo>
                  <a:lnTo>
                    <a:pt x="15" y="716"/>
                  </a:lnTo>
                  <a:lnTo>
                    <a:pt x="17" y="794"/>
                  </a:lnTo>
                  <a:lnTo>
                    <a:pt x="19" y="872"/>
                  </a:lnTo>
                  <a:lnTo>
                    <a:pt x="21" y="950"/>
                  </a:lnTo>
                  <a:lnTo>
                    <a:pt x="24" y="1028"/>
                  </a:lnTo>
                  <a:lnTo>
                    <a:pt x="27" y="1107"/>
                  </a:lnTo>
                  <a:lnTo>
                    <a:pt x="29" y="1184"/>
                  </a:lnTo>
                  <a:lnTo>
                    <a:pt x="33" y="1262"/>
                  </a:lnTo>
                  <a:lnTo>
                    <a:pt x="35" y="1341"/>
                  </a:lnTo>
                  <a:lnTo>
                    <a:pt x="39" y="1420"/>
                  </a:lnTo>
                  <a:lnTo>
                    <a:pt x="42" y="1498"/>
                  </a:lnTo>
                  <a:lnTo>
                    <a:pt x="44" y="1577"/>
                  </a:lnTo>
                  <a:lnTo>
                    <a:pt x="49" y="1656"/>
                  </a:lnTo>
                  <a:lnTo>
                    <a:pt x="52" y="1735"/>
                  </a:lnTo>
                  <a:lnTo>
                    <a:pt x="56" y="1813"/>
                  </a:lnTo>
                  <a:lnTo>
                    <a:pt x="59" y="1892"/>
                  </a:lnTo>
                  <a:lnTo>
                    <a:pt x="64" y="1971"/>
                  </a:lnTo>
                  <a:lnTo>
                    <a:pt x="67" y="2050"/>
                  </a:lnTo>
                  <a:lnTo>
                    <a:pt x="72" y="2128"/>
                  </a:lnTo>
                  <a:lnTo>
                    <a:pt x="76" y="2207"/>
                  </a:lnTo>
                  <a:lnTo>
                    <a:pt x="81" y="2286"/>
                  </a:lnTo>
                  <a:lnTo>
                    <a:pt x="85" y="2365"/>
                  </a:lnTo>
                  <a:lnTo>
                    <a:pt x="91" y="2444"/>
                  </a:lnTo>
                  <a:lnTo>
                    <a:pt x="96" y="2523"/>
                  </a:lnTo>
                  <a:lnTo>
                    <a:pt x="139" y="2521"/>
                  </a:lnTo>
                  <a:lnTo>
                    <a:pt x="135" y="2442"/>
                  </a:lnTo>
                  <a:lnTo>
                    <a:pt x="129" y="2363"/>
                  </a:lnTo>
                  <a:lnTo>
                    <a:pt x="124" y="2284"/>
                  </a:lnTo>
                  <a:lnTo>
                    <a:pt x="120" y="2205"/>
                  </a:lnTo>
                  <a:lnTo>
                    <a:pt x="115" y="2126"/>
                  </a:lnTo>
                  <a:lnTo>
                    <a:pt x="111" y="2047"/>
                  </a:lnTo>
                  <a:lnTo>
                    <a:pt x="107" y="1968"/>
                  </a:lnTo>
                  <a:lnTo>
                    <a:pt x="103" y="1889"/>
                  </a:lnTo>
                  <a:lnTo>
                    <a:pt x="99" y="1810"/>
                  </a:lnTo>
                  <a:lnTo>
                    <a:pt x="96" y="1733"/>
                  </a:lnTo>
                  <a:lnTo>
                    <a:pt x="92" y="1654"/>
                  </a:lnTo>
                  <a:lnTo>
                    <a:pt x="88" y="1575"/>
                  </a:lnTo>
                  <a:lnTo>
                    <a:pt x="85" y="1496"/>
                  </a:lnTo>
                  <a:lnTo>
                    <a:pt x="82" y="1418"/>
                  </a:lnTo>
                  <a:lnTo>
                    <a:pt x="79" y="1339"/>
                  </a:lnTo>
                  <a:lnTo>
                    <a:pt x="76" y="1260"/>
                  </a:lnTo>
                  <a:lnTo>
                    <a:pt x="73" y="1182"/>
                  </a:lnTo>
                  <a:lnTo>
                    <a:pt x="71" y="1104"/>
                  </a:lnTo>
                  <a:lnTo>
                    <a:pt x="67" y="1025"/>
                  </a:lnTo>
                  <a:lnTo>
                    <a:pt x="65" y="947"/>
                  </a:lnTo>
                  <a:lnTo>
                    <a:pt x="63" y="870"/>
                  </a:lnTo>
                  <a:lnTo>
                    <a:pt x="60" y="792"/>
                  </a:lnTo>
                  <a:lnTo>
                    <a:pt x="58" y="714"/>
                  </a:lnTo>
                  <a:lnTo>
                    <a:pt x="56" y="637"/>
                  </a:lnTo>
                  <a:lnTo>
                    <a:pt x="55" y="561"/>
                  </a:lnTo>
                  <a:lnTo>
                    <a:pt x="52" y="483"/>
                  </a:lnTo>
                  <a:lnTo>
                    <a:pt x="51" y="405"/>
                  </a:lnTo>
                  <a:lnTo>
                    <a:pt x="49" y="328"/>
                  </a:lnTo>
                  <a:lnTo>
                    <a:pt x="48" y="252"/>
                  </a:lnTo>
                  <a:lnTo>
                    <a:pt x="45" y="175"/>
                  </a:lnTo>
                  <a:lnTo>
                    <a:pt x="45" y="98"/>
                  </a:lnTo>
                  <a:lnTo>
                    <a:pt x="43" y="22"/>
                  </a:lnTo>
                  <a:lnTo>
                    <a:pt x="26" y="0"/>
                  </a:lnTo>
                  <a:lnTo>
                    <a:pt x="17" y="43"/>
                  </a:lnTo>
                  <a:close/>
                </a:path>
              </a:pathLst>
            </a:custGeom>
            <a:solidFill>
              <a:srgbClr val="000000"/>
            </a:solidFill>
            <a:ln w="9525">
              <a:noFill/>
              <a:round/>
              <a:headEnd/>
              <a:tailEnd/>
            </a:ln>
          </p:spPr>
          <p:txBody>
            <a:bodyPr wrap="none" anchor="ctr"/>
            <a:lstStyle/>
            <a:p>
              <a:endParaRPr lang="pt-BR"/>
            </a:p>
          </p:txBody>
        </p:sp>
        <p:sp>
          <p:nvSpPr>
            <p:cNvPr id="135" name="Freeform 137"/>
            <p:cNvSpPr>
              <a:spLocks noChangeArrowheads="1"/>
            </p:cNvSpPr>
            <p:nvPr/>
          </p:nvSpPr>
          <p:spPr bwMode="auto">
            <a:xfrm>
              <a:off x="4173" y="2565"/>
              <a:ext cx="561" cy="87"/>
            </a:xfrm>
            <a:custGeom>
              <a:avLst/>
              <a:gdLst>
                <a:gd name="T0" fmla="*/ 6 w 1798"/>
                <a:gd name="T1" fmla="*/ 13 h 291"/>
                <a:gd name="T2" fmla="*/ 40 w 1798"/>
                <a:gd name="T3" fmla="*/ 15 h 291"/>
                <a:gd name="T4" fmla="*/ 74 w 1798"/>
                <a:gd name="T5" fmla="*/ 17 h 291"/>
                <a:gd name="T6" fmla="*/ 108 w 1798"/>
                <a:gd name="T7" fmla="*/ 20 h 291"/>
                <a:gd name="T8" fmla="*/ 142 w 1798"/>
                <a:gd name="T9" fmla="*/ 23 h 291"/>
                <a:gd name="T10" fmla="*/ 176 w 1798"/>
                <a:gd name="T11" fmla="*/ 26 h 291"/>
                <a:gd name="T12" fmla="*/ 210 w 1798"/>
                <a:gd name="T13" fmla="*/ 30 h 291"/>
                <a:gd name="T14" fmla="*/ 244 w 1798"/>
                <a:gd name="T15" fmla="*/ 34 h 291"/>
                <a:gd name="T16" fmla="*/ 279 w 1798"/>
                <a:gd name="T17" fmla="*/ 39 h 291"/>
                <a:gd name="T18" fmla="*/ 313 w 1798"/>
                <a:gd name="T19" fmla="*/ 44 h 291"/>
                <a:gd name="T20" fmla="*/ 348 w 1798"/>
                <a:gd name="T21" fmla="*/ 49 h 291"/>
                <a:gd name="T22" fmla="*/ 383 w 1798"/>
                <a:gd name="T23" fmla="*/ 55 h 291"/>
                <a:gd name="T24" fmla="*/ 417 w 1798"/>
                <a:gd name="T25" fmla="*/ 61 h 291"/>
                <a:gd name="T26" fmla="*/ 452 w 1798"/>
                <a:gd name="T27" fmla="*/ 67 h 291"/>
                <a:gd name="T28" fmla="*/ 488 w 1798"/>
                <a:gd name="T29" fmla="*/ 74 h 291"/>
                <a:gd name="T30" fmla="*/ 523 w 1798"/>
                <a:gd name="T31" fmla="*/ 80 h 291"/>
                <a:gd name="T32" fmla="*/ 558 w 1798"/>
                <a:gd name="T33" fmla="*/ 87 h 291"/>
                <a:gd name="T34" fmla="*/ 544 w 1798"/>
                <a:gd name="T35" fmla="*/ 71 h 291"/>
                <a:gd name="T36" fmla="*/ 508 w 1798"/>
                <a:gd name="T37" fmla="*/ 64 h 291"/>
                <a:gd name="T38" fmla="*/ 473 w 1798"/>
                <a:gd name="T39" fmla="*/ 57 h 291"/>
                <a:gd name="T40" fmla="*/ 438 w 1798"/>
                <a:gd name="T41" fmla="*/ 51 h 291"/>
                <a:gd name="T42" fmla="*/ 402 w 1798"/>
                <a:gd name="T43" fmla="*/ 45 h 291"/>
                <a:gd name="T44" fmla="*/ 368 w 1798"/>
                <a:gd name="T45" fmla="*/ 39 h 291"/>
                <a:gd name="T46" fmla="*/ 333 w 1798"/>
                <a:gd name="T47" fmla="*/ 34 h 291"/>
                <a:gd name="T48" fmla="*/ 298 w 1798"/>
                <a:gd name="T49" fmla="*/ 29 h 291"/>
                <a:gd name="T50" fmla="*/ 264 w 1798"/>
                <a:gd name="T51" fmla="*/ 24 h 291"/>
                <a:gd name="T52" fmla="*/ 229 w 1798"/>
                <a:gd name="T53" fmla="*/ 19 h 291"/>
                <a:gd name="T54" fmla="*/ 194 w 1798"/>
                <a:gd name="T55" fmla="*/ 15 h 291"/>
                <a:gd name="T56" fmla="*/ 160 w 1798"/>
                <a:gd name="T57" fmla="*/ 11 h 291"/>
                <a:gd name="T58" fmla="*/ 126 w 1798"/>
                <a:gd name="T59" fmla="*/ 8 h 291"/>
                <a:gd name="T60" fmla="*/ 92 w 1798"/>
                <a:gd name="T61" fmla="*/ 5 h 291"/>
                <a:gd name="T62" fmla="*/ 58 w 1798"/>
                <a:gd name="T63" fmla="*/ 3 h 291"/>
                <a:gd name="T64" fmla="*/ 24 w 1798"/>
                <a:gd name="T65" fmla="*/ 1 h 291"/>
                <a:gd name="T66" fmla="*/ 0 w 1798"/>
                <a:gd name="T67" fmla="*/ 8 h 2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8"/>
                <a:gd name="T103" fmla="*/ 0 h 291"/>
                <a:gd name="T104" fmla="*/ 1798 w 1798"/>
                <a:gd name="T105" fmla="*/ 291 h 2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8" h="291">
                  <a:moveTo>
                    <a:pt x="43" y="14"/>
                  </a:moveTo>
                  <a:lnTo>
                    <a:pt x="20" y="43"/>
                  </a:lnTo>
                  <a:lnTo>
                    <a:pt x="74" y="45"/>
                  </a:lnTo>
                  <a:lnTo>
                    <a:pt x="129" y="49"/>
                  </a:lnTo>
                  <a:lnTo>
                    <a:pt x="183" y="52"/>
                  </a:lnTo>
                  <a:lnTo>
                    <a:pt x="236" y="57"/>
                  </a:lnTo>
                  <a:lnTo>
                    <a:pt x="290" y="61"/>
                  </a:lnTo>
                  <a:lnTo>
                    <a:pt x="345" y="66"/>
                  </a:lnTo>
                  <a:lnTo>
                    <a:pt x="400" y="70"/>
                  </a:lnTo>
                  <a:lnTo>
                    <a:pt x="454" y="76"/>
                  </a:lnTo>
                  <a:lnTo>
                    <a:pt x="509" y="82"/>
                  </a:lnTo>
                  <a:lnTo>
                    <a:pt x="564" y="88"/>
                  </a:lnTo>
                  <a:lnTo>
                    <a:pt x="619" y="95"/>
                  </a:lnTo>
                  <a:lnTo>
                    <a:pt x="673" y="101"/>
                  </a:lnTo>
                  <a:lnTo>
                    <a:pt x="730" y="108"/>
                  </a:lnTo>
                  <a:lnTo>
                    <a:pt x="783" y="115"/>
                  </a:lnTo>
                  <a:lnTo>
                    <a:pt x="838" y="123"/>
                  </a:lnTo>
                  <a:lnTo>
                    <a:pt x="894" y="131"/>
                  </a:lnTo>
                  <a:lnTo>
                    <a:pt x="949" y="139"/>
                  </a:lnTo>
                  <a:lnTo>
                    <a:pt x="1004" y="148"/>
                  </a:lnTo>
                  <a:lnTo>
                    <a:pt x="1060" y="156"/>
                  </a:lnTo>
                  <a:lnTo>
                    <a:pt x="1116" y="165"/>
                  </a:lnTo>
                  <a:lnTo>
                    <a:pt x="1171" y="175"/>
                  </a:lnTo>
                  <a:lnTo>
                    <a:pt x="1227" y="185"/>
                  </a:lnTo>
                  <a:lnTo>
                    <a:pt x="1283" y="194"/>
                  </a:lnTo>
                  <a:lnTo>
                    <a:pt x="1338" y="204"/>
                  </a:lnTo>
                  <a:lnTo>
                    <a:pt x="1394" y="215"/>
                  </a:lnTo>
                  <a:lnTo>
                    <a:pt x="1450" y="225"/>
                  </a:lnTo>
                  <a:lnTo>
                    <a:pt x="1506" y="235"/>
                  </a:lnTo>
                  <a:lnTo>
                    <a:pt x="1563" y="247"/>
                  </a:lnTo>
                  <a:lnTo>
                    <a:pt x="1620" y="257"/>
                  </a:lnTo>
                  <a:lnTo>
                    <a:pt x="1676" y="268"/>
                  </a:lnTo>
                  <a:lnTo>
                    <a:pt x="1733" y="280"/>
                  </a:lnTo>
                  <a:lnTo>
                    <a:pt x="1789" y="291"/>
                  </a:lnTo>
                  <a:lnTo>
                    <a:pt x="1798" y="248"/>
                  </a:lnTo>
                  <a:lnTo>
                    <a:pt x="1742" y="236"/>
                  </a:lnTo>
                  <a:lnTo>
                    <a:pt x="1685" y="225"/>
                  </a:lnTo>
                  <a:lnTo>
                    <a:pt x="1629" y="214"/>
                  </a:lnTo>
                  <a:lnTo>
                    <a:pt x="1573" y="203"/>
                  </a:lnTo>
                  <a:lnTo>
                    <a:pt x="1515" y="192"/>
                  </a:lnTo>
                  <a:lnTo>
                    <a:pt x="1459" y="181"/>
                  </a:lnTo>
                  <a:lnTo>
                    <a:pt x="1403" y="171"/>
                  </a:lnTo>
                  <a:lnTo>
                    <a:pt x="1347" y="161"/>
                  </a:lnTo>
                  <a:lnTo>
                    <a:pt x="1290" y="151"/>
                  </a:lnTo>
                  <a:lnTo>
                    <a:pt x="1234" y="141"/>
                  </a:lnTo>
                  <a:lnTo>
                    <a:pt x="1178" y="131"/>
                  </a:lnTo>
                  <a:lnTo>
                    <a:pt x="1123" y="122"/>
                  </a:lnTo>
                  <a:lnTo>
                    <a:pt x="1067" y="113"/>
                  </a:lnTo>
                  <a:lnTo>
                    <a:pt x="1011" y="105"/>
                  </a:lnTo>
                  <a:lnTo>
                    <a:pt x="956" y="96"/>
                  </a:lnTo>
                  <a:lnTo>
                    <a:pt x="901" y="88"/>
                  </a:lnTo>
                  <a:lnTo>
                    <a:pt x="845" y="80"/>
                  </a:lnTo>
                  <a:lnTo>
                    <a:pt x="790" y="72"/>
                  </a:lnTo>
                  <a:lnTo>
                    <a:pt x="734" y="65"/>
                  </a:lnTo>
                  <a:lnTo>
                    <a:pt x="678" y="58"/>
                  </a:lnTo>
                  <a:lnTo>
                    <a:pt x="623" y="51"/>
                  </a:lnTo>
                  <a:lnTo>
                    <a:pt x="568" y="44"/>
                  </a:lnTo>
                  <a:lnTo>
                    <a:pt x="513" y="38"/>
                  </a:lnTo>
                  <a:lnTo>
                    <a:pt x="458" y="33"/>
                  </a:lnTo>
                  <a:lnTo>
                    <a:pt x="405" y="27"/>
                  </a:lnTo>
                  <a:lnTo>
                    <a:pt x="350" y="22"/>
                  </a:lnTo>
                  <a:lnTo>
                    <a:pt x="295" y="18"/>
                  </a:lnTo>
                  <a:lnTo>
                    <a:pt x="241" y="13"/>
                  </a:lnTo>
                  <a:lnTo>
                    <a:pt x="185" y="9"/>
                  </a:lnTo>
                  <a:lnTo>
                    <a:pt x="131" y="5"/>
                  </a:lnTo>
                  <a:lnTo>
                    <a:pt x="76" y="2"/>
                  </a:lnTo>
                  <a:lnTo>
                    <a:pt x="23" y="0"/>
                  </a:lnTo>
                  <a:lnTo>
                    <a:pt x="0" y="28"/>
                  </a:lnTo>
                  <a:lnTo>
                    <a:pt x="43" y="14"/>
                  </a:lnTo>
                  <a:close/>
                </a:path>
              </a:pathLst>
            </a:custGeom>
            <a:solidFill>
              <a:srgbClr val="000000"/>
            </a:solidFill>
            <a:ln w="9525">
              <a:noFill/>
              <a:round/>
              <a:headEnd/>
              <a:tailEnd/>
            </a:ln>
          </p:spPr>
          <p:txBody>
            <a:bodyPr wrap="none" anchor="ctr"/>
            <a:lstStyle/>
            <a:p>
              <a:endParaRPr lang="pt-BR"/>
            </a:p>
          </p:txBody>
        </p:sp>
        <p:sp>
          <p:nvSpPr>
            <p:cNvPr id="136" name="Freeform 138"/>
            <p:cNvSpPr>
              <a:spLocks noChangeArrowheads="1"/>
            </p:cNvSpPr>
            <p:nvPr/>
          </p:nvSpPr>
          <p:spPr bwMode="auto">
            <a:xfrm>
              <a:off x="4698" y="2963"/>
              <a:ext cx="13" cy="9"/>
            </a:xfrm>
            <a:custGeom>
              <a:avLst/>
              <a:gdLst>
                <a:gd name="T0" fmla="*/ 0 w 42"/>
                <a:gd name="T1" fmla="*/ 5 h 30"/>
                <a:gd name="T2" fmla="*/ 2 w 42"/>
                <a:gd name="T3" fmla="*/ 7 h 30"/>
                <a:gd name="T4" fmla="*/ 4 w 42"/>
                <a:gd name="T5" fmla="*/ 9 h 30"/>
                <a:gd name="T6" fmla="*/ 6 w 42"/>
                <a:gd name="T7" fmla="*/ 9 h 30"/>
                <a:gd name="T8" fmla="*/ 9 w 42"/>
                <a:gd name="T9" fmla="*/ 9 h 30"/>
                <a:gd name="T10" fmla="*/ 11 w 42"/>
                <a:gd name="T11" fmla="*/ 7 h 30"/>
                <a:gd name="T12" fmla="*/ 12 w 42"/>
                <a:gd name="T13" fmla="*/ 6 h 30"/>
                <a:gd name="T14" fmla="*/ 13 w 42"/>
                <a:gd name="T15" fmla="*/ 3 h 30"/>
                <a:gd name="T16" fmla="*/ 13 w 42"/>
                <a:gd name="T17" fmla="*/ 0 h 30"/>
                <a:gd name="T18" fmla="*/ 0 w 42"/>
                <a:gd name="T19" fmla="*/ 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0"/>
                <a:gd name="T32" fmla="*/ 42 w 4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0">
                  <a:moveTo>
                    <a:pt x="0" y="16"/>
                  </a:moveTo>
                  <a:lnTo>
                    <a:pt x="6" y="24"/>
                  </a:lnTo>
                  <a:lnTo>
                    <a:pt x="12" y="29"/>
                  </a:lnTo>
                  <a:lnTo>
                    <a:pt x="20" y="30"/>
                  </a:lnTo>
                  <a:lnTo>
                    <a:pt x="28" y="29"/>
                  </a:lnTo>
                  <a:lnTo>
                    <a:pt x="35" y="24"/>
                  </a:lnTo>
                  <a:lnTo>
                    <a:pt x="40" y="19"/>
                  </a:lnTo>
                  <a:lnTo>
                    <a:pt x="42" y="10"/>
                  </a:lnTo>
                  <a:lnTo>
                    <a:pt x="41" y="0"/>
                  </a:lnTo>
                  <a:lnTo>
                    <a:pt x="0" y="16"/>
                  </a:lnTo>
                  <a:close/>
                </a:path>
              </a:pathLst>
            </a:custGeom>
            <a:solidFill>
              <a:srgbClr val="000000"/>
            </a:solidFill>
            <a:ln w="9525">
              <a:noFill/>
              <a:round/>
              <a:headEnd/>
              <a:tailEnd/>
            </a:ln>
          </p:spPr>
          <p:txBody>
            <a:bodyPr wrap="none" anchor="ctr"/>
            <a:lstStyle/>
            <a:p>
              <a:endParaRPr lang="pt-BR"/>
            </a:p>
          </p:txBody>
        </p:sp>
        <p:sp>
          <p:nvSpPr>
            <p:cNvPr id="137" name="Freeform 139"/>
            <p:cNvSpPr>
              <a:spLocks noChangeArrowheads="1"/>
            </p:cNvSpPr>
            <p:nvPr/>
          </p:nvSpPr>
          <p:spPr bwMode="auto">
            <a:xfrm>
              <a:off x="4642" y="2768"/>
              <a:ext cx="69" cy="201"/>
            </a:xfrm>
            <a:custGeom>
              <a:avLst/>
              <a:gdLst>
                <a:gd name="T0" fmla="*/ 3 w 221"/>
                <a:gd name="T1" fmla="*/ 0 h 679"/>
                <a:gd name="T2" fmla="*/ 0 w 221"/>
                <a:gd name="T3" fmla="*/ 7 h 679"/>
                <a:gd name="T4" fmla="*/ 2 w 221"/>
                <a:gd name="T5" fmla="*/ 19 h 679"/>
                <a:gd name="T6" fmla="*/ 5 w 221"/>
                <a:gd name="T7" fmla="*/ 30 h 679"/>
                <a:gd name="T8" fmla="*/ 7 w 221"/>
                <a:gd name="T9" fmla="*/ 42 h 679"/>
                <a:gd name="T10" fmla="*/ 10 w 221"/>
                <a:gd name="T11" fmla="*/ 54 h 679"/>
                <a:gd name="T12" fmla="*/ 13 w 221"/>
                <a:gd name="T13" fmla="*/ 65 h 679"/>
                <a:gd name="T14" fmla="*/ 16 w 221"/>
                <a:gd name="T15" fmla="*/ 77 h 679"/>
                <a:gd name="T16" fmla="*/ 19 w 221"/>
                <a:gd name="T17" fmla="*/ 89 h 679"/>
                <a:gd name="T18" fmla="*/ 22 w 221"/>
                <a:gd name="T19" fmla="*/ 100 h 679"/>
                <a:gd name="T20" fmla="*/ 26 w 221"/>
                <a:gd name="T21" fmla="*/ 112 h 679"/>
                <a:gd name="T22" fmla="*/ 29 w 221"/>
                <a:gd name="T23" fmla="*/ 124 h 679"/>
                <a:gd name="T24" fmla="*/ 33 w 221"/>
                <a:gd name="T25" fmla="*/ 137 h 679"/>
                <a:gd name="T26" fmla="*/ 37 w 221"/>
                <a:gd name="T27" fmla="*/ 149 h 679"/>
                <a:gd name="T28" fmla="*/ 42 w 221"/>
                <a:gd name="T29" fmla="*/ 161 h 679"/>
                <a:gd name="T30" fmla="*/ 46 w 221"/>
                <a:gd name="T31" fmla="*/ 174 h 679"/>
                <a:gd name="T32" fmla="*/ 51 w 221"/>
                <a:gd name="T33" fmla="*/ 188 h 679"/>
                <a:gd name="T34" fmla="*/ 56 w 221"/>
                <a:gd name="T35" fmla="*/ 201 h 679"/>
                <a:gd name="T36" fmla="*/ 69 w 221"/>
                <a:gd name="T37" fmla="*/ 196 h 679"/>
                <a:gd name="T38" fmla="*/ 64 w 221"/>
                <a:gd name="T39" fmla="*/ 183 h 679"/>
                <a:gd name="T40" fmla="*/ 59 w 221"/>
                <a:gd name="T41" fmla="*/ 170 h 679"/>
                <a:gd name="T42" fmla="*/ 55 w 221"/>
                <a:gd name="T43" fmla="*/ 157 h 679"/>
                <a:gd name="T44" fmla="*/ 51 w 221"/>
                <a:gd name="T45" fmla="*/ 145 h 679"/>
                <a:gd name="T46" fmla="*/ 47 w 221"/>
                <a:gd name="T47" fmla="*/ 133 h 679"/>
                <a:gd name="T48" fmla="*/ 43 w 221"/>
                <a:gd name="T49" fmla="*/ 121 h 679"/>
                <a:gd name="T50" fmla="*/ 39 w 221"/>
                <a:gd name="T51" fmla="*/ 109 h 679"/>
                <a:gd name="T52" fmla="*/ 36 w 221"/>
                <a:gd name="T53" fmla="*/ 97 h 679"/>
                <a:gd name="T54" fmla="*/ 33 w 221"/>
                <a:gd name="T55" fmla="*/ 86 h 679"/>
                <a:gd name="T56" fmla="*/ 30 w 221"/>
                <a:gd name="T57" fmla="*/ 74 h 679"/>
                <a:gd name="T58" fmla="*/ 27 w 221"/>
                <a:gd name="T59" fmla="*/ 62 h 679"/>
                <a:gd name="T60" fmla="*/ 24 w 221"/>
                <a:gd name="T61" fmla="*/ 51 h 679"/>
                <a:gd name="T62" fmla="*/ 21 w 221"/>
                <a:gd name="T63" fmla="*/ 39 h 679"/>
                <a:gd name="T64" fmla="*/ 19 w 221"/>
                <a:gd name="T65" fmla="*/ 28 h 679"/>
                <a:gd name="T66" fmla="*/ 16 w 221"/>
                <a:gd name="T67" fmla="*/ 16 h 679"/>
                <a:gd name="T68" fmla="*/ 14 w 221"/>
                <a:gd name="T69" fmla="*/ 4 h 679"/>
                <a:gd name="T70" fmla="*/ 11 w 221"/>
                <a:gd name="T71" fmla="*/ 11 h 679"/>
                <a:gd name="T72" fmla="*/ 3 w 221"/>
                <a:gd name="T73" fmla="*/ 0 h 6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679"/>
                <a:gd name="T113" fmla="*/ 221 w 221"/>
                <a:gd name="T114" fmla="*/ 679 h 6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679">
                  <a:moveTo>
                    <a:pt x="9" y="0"/>
                  </a:moveTo>
                  <a:lnTo>
                    <a:pt x="0" y="22"/>
                  </a:lnTo>
                  <a:lnTo>
                    <a:pt x="8" y="63"/>
                  </a:lnTo>
                  <a:lnTo>
                    <a:pt x="16" y="103"/>
                  </a:lnTo>
                  <a:lnTo>
                    <a:pt x="24" y="143"/>
                  </a:lnTo>
                  <a:lnTo>
                    <a:pt x="33" y="182"/>
                  </a:lnTo>
                  <a:lnTo>
                    <a:pt x="43" y="220"/>
                  </a:lnTo>
                  <a:lnTo>
                    <a:pt x="52" y="261"/>
                  </a:lnTo>
                  <a:lnTo>
                    <a:pt x="62" y="301"/>
                  </a:lnTo>
                  <a:lnTo>
                    <a:pt x="72" y="339"/>
                  </a:lnTo>
                  <a:lnTo>
                    <a:pt x="83" y="380"/>
                  </a:lnTo>
                  <a:lnTo>
                    <a:pt x="94" y="420"/>
                  </a:lnTo>
                  <a:lnTo>
                    <a:pt x="107" y="462"/>
                  </a:lnTo>
                  <a:lnTo>
                    <a:pt x="119" y="503"/>
                  </a:lnTo>
                  <a:lnTo>
                    <a:pt x="133" y="545"/>
                  </a:lnTo>
                  <a:lnTo>
                    <a:pt x="148" y="589"/>
                  </a:lnTo>
                  <a:lnTo>
                    <a:pt x="164" y="634"/>
                  </a:lnTo>
                  <a:lnTo>
                    <a:pt x="180" y="679"/>
                  </a:lnTo>
                  <a:lnTo>
                    <a:pt x="221" y="663"/>
                  </a:lnTo>
                  <a:lnTo>
                    <a:pt x="205" y="618"/>
                  </a:lnTo>
                  <a:lnTo>
                    <a:pt x="189" y="575"/>
                  </a:lnTo>
                  <a:lnTo>
                    <a:pt x="176" y="532"/>
                  </a:lnTo>
                  <a:lnTo>
                    <a:pt x="163" y="489"/>
                  </a:lnTo>
                  <a:lnTo>
                    <a:pt x="150" y="448"/>
                  </a:lnTo>
                  <a:lnTo>
                    <a:pt x="138" y="408"/>
                  </a:lnTo>
                  <a:lnTo>
                    <a:pt x="126" y="368"/>
                  </a:lnTo>
                  <a:lnTo>
                    <a:pt x="116" y="328"/>
                  </a:lnTo>
                  <a:lnTo>
                    <a:pt x="106" y="289"/>
                  </a:lnTo>
                  <a:lnTo>
                    <a:pt x="95" y="249"/>
                  </a:lnTo>
                  <a:lnTo>
                    <a:pt x="86" y="211"/>
                  </a:lnTo>
                  <a:lnTo>
                    <a:pt x="77" y="172"/>
                  </a:lnTo>
                  <a:lnTo>
                    <a:pt x="68" y="133"/>
                  </a:lnTo>
                  <a:lnTo>
                    <a:pt x="60" y="93"/>
                  </a:lnTo>
                  <a:lnTo>
                    <a:pt x="52" y="53"/>
                  </a:lnTo>
                  <a:lnTo>
                    <a:pt x="44" y="13"/>
                  </a:lnTo>
                  <a:lnTo>
                    <a:pt x="35" y="36"/>
                  </a:lnTo>
                  <a:lnTo>
                    <a:pt x="9" y="0"/>
                  </a:lnTo>
                  <a:close/>
                </a:path>
              </a:pathLst>
            </a:custGeom>
            <a:solidFill>
              <a:srgbClr val="000000"/>
            </a:solidFill>
            <a:ln w="9525">
              <a:noFill/>
              <a:round/>
              <a:headEnd/>
              <a:tailEnd/>
            </a:ln>
          </p:spPr>
          <p:txBody>
            <a:bodyPr wrap="none" anchor="ctr"/>
            <a:lstStyle/>
            <a:p>
              <a:endParaRPr lang="pt-BR"/>
            </a:p>
          </p:txBody>
        </p:sp>
        <p:sp>
          <p:nvSpPr>
            <p:cNvPr id="138" name="Freeform 140"/>
            <p:cNvSpPr>
              <a:spLocks noChangeArrowheads="1"/>
            </p:cNvSpPr>
            <p:nvPr/>
          </p:nvSpPr>
          <p:spPr bwMode="auto">
            <a:xfrm>
              <a:off x="4646" y="2737"/>
              <a:ext cx="64" cy="41"/>
            </a:xfrm>
            <a:custGeom>
              <a:avLst/>
              <a:gdLst>
                <a:gd name="T0" fmla="*/ 59 w 209"/>
                <a:gd name="T1" fmla="*/ 13 h 139"/>
                <a:gd name="T2" fmla="*/ 59 w 209"/>
                <a:gd name="T3" fmla="*/ 0 h 139"/>
                <a:gd name="T4" fmla="*/ 55 w 209"/>
                <a:gd name="T5" fmla="*/ 1 h 139"/>
                <a:gd name="T6" fmla="*/ 52 w 209"/>
                <a:gd name="T7" fmla="*/ 3 h 139"/>
                <a:gd name="T8" fmla="*/ 48 w 209"/>
                <a:gd name="T9" fmla="*/ 5 h 139"/>
                <a:gd name="T10" fmla="*/ 44 w 209"/>
                <a:gd name="T11" fmla="*/ 6 h 139"/>
                <a:gd name="T12" fmla="*/ 40 w 209"/>
                <a:gd name="T13" fmla="*/ 8 h 139"/>
                <a:gd name="T14" fmla="*/ 37 w 209"/>
                <a:gd name="T15" fmla="*/ 9 h 139"/>
                <a:gd name="T16" fmla="*/ 33 w 209"/>
                <a:gd name="T17" fmla="*/ 11 h 139"/>
                <a:gd name="T18" fmla="*/ 30 w 209"/>
                <a:gd name="T19" fmla="*/ 13 h 139"/>
                <a:gd name="T20" fmla="*/ 26 w 209"/>
                <a:gd name="T21" fmla="*/ 15 h 139"/>
                <a:gd name="T22" fmla="*/ 22 w 209"/>
                <a:gd name="T23" fmla="*/ 17 h 139"/>
                <a:gd name="T24" fmla="*/ 18 w 209"/>
                <a:gd name="T25" fmla="*/ 19 h 139"/>
                <a:gd name="T26" fmla="*/ 15 w 209"/>
                <a:gd name="T27" fmla="*/ 21 h 139"/>
                <a:gd name="T28" fmla="*/ 11 w 209"/>
                <a:gd name="T29" fmla="*/ 23 h 139"/>
                <a:gd name="T30" fmla="*/ 7 w 209"/>
                <a:gd name="T31" fmla="*/ 26 h 139"/>
                <a:gd name="T32" fmla="*/ 4 w 209"/>
                <a:gd name="T33" fmla="*/ 28 h 139"/>
                <a:gd name="T34" fmla="*/ 0 w 209"/>
                <a:gd name="T35" fmla="*/ 30 h 139"/>
                <a:gd name="T36" fmla="*/ 8 w 209"/>
                <a:gd name="T37" fmla="*/ 41 h 139"/>
                <a:gd name="T38" fmla="*/ 11 w 209"/>
                <a:gd name="T39" fmla="*/ 39 h 139"/>
                <a:gd name="T40" fmla="*/ 15 w 209"/>
                <a:gd name="T41" fmla="*/ 36 h 139"/>
                <a:gd name="T42" fmla="*/ 18 w 209"/>
                <a:gd name="T43" fmla="*/ 35 h 139"/>
                <a:gd name="T44" fmla="*/ 22 w 209"/>
                <a:gd name="T45" fmla="*/ 33 h 139"/>
                <a:gd name="T46" fmla="*/ 25 w 209"/>
                <a:gd name="T47" fmla="*/ 31 h 139"/>
                <a:gd name="T48" fmla="*/ 29 w 209"/>
                <a:gd name="T49" fmla="*/ 29 h 139"/>
                <a:gd name="T50" fmla="*/ 33 w 209"/>
                <a:gd name="T51" fmla="*/ 27 h 139"/>
                <a:gd name="T52" fmla="*/ 36 w 209"/>
                <a:gd name="T53" fmla="*/ 24 h 139"/>
                <a:gd name="T54" fmla="*/ 39 w 209"/>
                <a:gd name="T55" fmla="*/ 23 h 139"/>
                <a:gd name="T56" fmla="*/ 43 w 209"/>
                <a:gd name="T57" fmla="*/ 22 h 139"/>
                <a:gd name="T58" fmla="*/ 47 w 209"/>
                <a:gd name="T59" fmla="*/ 19 h 139"/>
                <a:gd name="T60" fmla="*/ 50 w 209"/>
                <a:gd name="T61" fmla="*/ 18 h 139"/>
                <a:gd name="T62" fmla="*/ 54 w 209"/>
                <a:gd name="T63" fmla="*/ 17 h 139"/>
                <a:gd name="T64" fmla="*/ 57 w 209"/>
                <a:gd name="T65" fmla="*/ 15 h 139"/>
                <a:gd name="T66" fmla="*/ 60 w 209"/>
                <a:gd name="T67" fmla="*/ 14 h 139"/>
                <a:gd name="T68" fmla="*/ 64 w 209"/>
                <a:gd name="T69" fmla="*/ 12 h 139"/>
                <a:gd name="T70" fmla="*/ 63 w 209"/>
                <a:gd name="T71" fmla="*/ 0 h 139"/>
                <a:gd name="T72" fmla="*/ 59 w 209"/>
                <a:gd name="T73" fmla="*/ 13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9"/>
                <a:gd name="T112" fmla="*/ 0 h 139"/>
                <a:gd name="T113" fmla="*/ 209 w 209"/>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9" h="139">
                  <a:moveTo>
                    <a:pt x="194" y="43"/>
                  </a:moveTo>
                  <a:lnTo>
                    <a:pt x="193" y="1"/>
                  </a:lnTo>
                  <a:lnTo>
                    <a:pt x="181" y="5"/>
                  </a:lnTo>
                  <a:lnTo>
                    <a:pt x="169" y="10"/>
                  </a:lnTo>
                  <a:lnTo>
                    <a:pt x="157" y="16"/>
                  </a:lnTo>
                  <a:lnTo>
                    <a:pt x="145" y="20"/>
                  </a:lnTo>
                  <a:lnTo>
                    <a:pt x="132" y="27"/>
                  </a:lnTo>
                  <a:lnTo>
                    <a:pt x="122" y="32"/>
                  </a:lnTo>
                  <a:lnTo>
                    <a:pt x="109" y="37"/>
                  </a:lnTo>
                  <a:lnTo>
                    <a:pt x="97" y="44"/>
                  </a:lnTo>
                  <a:lnTo>
                    <a:pt x="84" y="51"/>
                  </a:lnTo>
                  <a:lnTo>
                    <a:pt x="71" y="58"/>
                  </a:lnTo>
                  <a:lnTo>
                    <a:pt x="60" y="65"/>
                  </a:lnTo>
                  <a:lnTo>
                    <a:pt x="48" y="72"/>
                  </a:lnTo>
                  <a:lnTo>
                    <a:pt x="36" y="79"/>
                  </a:lnTo>
                  <a:lnTo>
                    <a:pt x="23" y="87"/>
                  </a:lnTo>
                  <a:lnTo>
                    <a:pt x="12" y="95"/>
                  </a:lnTo>
                  <a:lnTo>
                    <a:pt x="0" y="103"/>
                  </a:lnTo>
                  <a:lnTo>
                    <a:pt x="26" y="139"/>
                  </a:lnTo>
                  <a:lnTo>
                    <a:pt x="37" y="131"/>
                  </a:lnTo>
                  <a:lnTo>
                    <a:pt x="48" y="123"/>
                  </a:lnTo>
                  <a:lnTo>
                    <a:pt x="59" y="117"/>
                  </a:lnTo>
                  <a:lnTo>
                    <a:pt x="71" y="111"/>
                  </a:lnTo>
                  <a:lnTo>
                    <a:pt x="83" y="104"/>
                  </a:lnTo>
                  <a:lnTo>
                    <a:pt x="94" y="97"/>
                  </a:lnTo>
                  <a:lnTo>
                    <a:pt x="107" y="90"/>
                  </a:lnTo>
                  <a:lnTo>
                    <a:pt x="117" y="83"/>
                  </a:lnTo>
                  <a:lnTo>
                    <a:pt x="127" y="79"/>
                  </a:lnTo>
                  <a:lnTo>
                    <a:pt x="140" y="73"/>
                  </a:lnTo>
                  <a:lnTo>
                    <a:pt x="153" y="66"/>
                  </a:lnTo>
                  <a:lnTo>
                    <a:pt x="163" y="61"/>
                  </a:lnTo>
                  <a:lnTo>
                    <a:pt x="175" y="57"/>
                  </a:lnTo>
                  <a:lnTo>
                    <a:pt x="187" y="51"/>
                  </a:lnTo>
                  <a:lnTo>
                    <a:pt x="197" y="47"/>
                  </a:lnTo>
                  <a:lnTo>
                    <a:pt x="209" y="42"/>
                  </a:lnTo>
                  <a:lnTo>
                    <a:pt x="207" y="0"/>
                  </a:lnTo>
                  <a:lnTo>
                    <a:pt x="194" y="43"/>
                  </a:lnTo>
                  <a:close/>
                </a:path>
              </a:pathLst>
            </a:custGeom>
            <a:solidFill>
              <a:srgbClr val="000000"/>
            </a:solidFill>
            <a:ln w="9525">
              <a:noFill/>
              <a:round/>
              <a:headEnd/>
              <a:tailEnd/>
            </a:ln>
          </p:spPr>
          <p:txBody>
            <a:bodyPr wrap="none" anchor="ctr"/>
            <a:lstStyle/>
            <a:p>
              <a:endParaRPr lang="pt-BR"/>
            </a:p>
          </p:txBody>
        </p:sp>
        <p:sp>
          <p:nvSpPr>
            <p:cNvPr id="139" name="Freeform 141"/>
            <p:cNvSpPr>
              <a:spLocks noChangeArrowheads="1"/>
            </p:cNvSpPr>
            <p:nvPr/>
          </p:nvSpPr>
          <p:spPr bwMode="auto">
            <a:xfrm>
              <a:off x="4640" y="2720"/>
              <a:ext cx="70" cy="30"/>
            </a:xfrm>
            <a:custGeom>
              <a:avLst/>
              <a:gdLst>
                <a:gd name="T0" fmla="*/ 0 w 225"/>
                <a:gd name="T1" fmla="*/ 1 h 103"/>
                <a:gd name="T2" fmla="*/ 3 w 225"/>
                <a:gd name="T3" fmla="*/ 12 h 103"/>
                <a:gd name="T4" fmla="*/ 7 w 225"/>
                <a:gd name="T5" fmla="*/ 14 h 103"/>
                <a:gd name="T6" fmla="*/ 11 w 225"/>
                <a:gd name="T7" fmla="*/ 15 h 103"/>
                <a:gd name="T8" fmla="*/ 15 w 225"/>
                <a:gd name="T9" fmla="*/ 16 h 103"/>
                <a:gd name="T10" fmla="*/ 19 w 225"/>
                <a:gd name="T11" fmla="*/ 17 h 103"/>
                <a:gd name="T12" fmla="*/ 23 w 225"/>
                <a:gd name="T13" fmla="*/ 18 h 103"/>
                <a:gd name="T14" fmla="*/ 27 w 225"/>
                <a:gd name="T15" fmla="*/ 19 h 103"/>
                <a:gd name="T16" fmla="*/ 31 w 225"/>
                <a:gd name="T17" fmla="*/ 20 h 103"/>
                <a:gd name="T18" fmla="*/ 35 w 225"/>
                <a:gd name="T19" fmla="*/ 21 h 103"/>
                <a:gd name="T20" fmla="*/ 39 w 225"/>
                <a:gd name="T21" fmla="*/ 22 h 103"/>
                <a:gd name="T22" fmla="*/ 42 w 225"/>
                <a:gd name="T23" fmla="*/ 23 h 103"/>
                <a:gd name="T24" fmla="*/ 46 w 225"/>
                <a:gd name="T25" fmla="*/ 24 h 103"/>
                <a:gd name="T26" fmla="*/ 50 w 225"/>
                <a:gd name="T27" fmla="*/ 25 h 103"/>
                <a:gd name="T28" fmla="*/ 54 w 225"/>
                <a:gd name="T29" fmla="*/ 26 h 103"/>
                <a:gd name="T30" fmla="*/ 58 w 225"/>
                <a:gd name="T31" fmla="*/ 28 h 103"/>
                <a:gd name="T32" fmla="*/ 62 w 225"/>
                <a:gd name="T33" fmla="*/ 29 h 103"/>
                <a:gd name="T34" fmla="*/ 66 w 225"/>
                <a:gd name="T35" fmla="*/ 30 h 103"/>
                <a:gd name="T36" fmla="*/ 70 w 225"/>
                <a:gd name="T37" fmla="*/ 17 h 103"/>
                <a:gd name="T38" fmla="*/ 66 w 225"/>
                <a:gd name="T39" fmla="*/ 16 h 103"/>
                <a:gd name="T40" fmla="*/ 62 w 225"/>
                <a:gd name="T41" fmla="*/ 15 h 103"/>
                <a:gd name="T42" fmla="*/ 58 w 225"/>
                <a:gd name="T43" fmla="*/ 14 h 103"/>
                <a:gd name="T44" fmla="*/ 54 w 225"/>
                <a:gd name="T45" fmla="*/ 13 h 103"/>
                <a:gd name="T46" fmla="*/ 50 w 225"/>
                <a:gd name="T47" fmla="*/ 12 h 103"/>
                <a:gd name="T48" fmla="*/ 46 w 225"/>
                <a:gd name="T49" fmla="*/ 11 h 103"/>
                <a:gd name="T50" fmla="*/ 42 w 225"/>
                <a:gd name="T51" fmla="*/ 10 h 103"/>
                <a:gd name="T52" fmla="*/ 39 w 225"/>
                <a:gd name="T53" fmla="*/ 9 h 103"/>
                <a:gd name="T54" fmla="*/ 35 w 225"/>
                <a:gd name="T55" fmla="*/ 8 h 103"/>
                <a:gd name="T56" fmla="*/ 31 w 225"/>
                <a:gd name="T57" fmla="*/ 7 h 103"/>
                <a:gd name="T58" fmla="*/ 27 w 225"/>
                <a:gd name="T59" fmla="*/ 6 h 103"/>
                <a:gd name="T60" fmla="*/ 23 w 225"/>
                <a:gd name="T61" fmla="*/ 4 h 103"/>
                <a:gd name="T62" fmla="*/ 19 w 225"/>
                <a:gd name="T63" fmla="*/ 3 h 103"/>
                <a:gd name="T64" fmla="*/ 15 w 225"/>
                <a:gd name="T65" fmla="*/ 2 h 103"/>
                <a:gd name="T66" fmla="*/ 12 w 225"/>
                <a:gd name="T67" fmla="*/ 1 h 103"/>
                <a:gd name="T68" fmla="*/ 7 w 225"/>
                <a:gd name="T69" fmla="*/ 0 h 103"/>
                <a:gd name="T70" fmla="*/ 10 w 225"/>
                <a:gd name="T71" fmla="*/ 11 h 103"/>
                <a:gd name="T72" fmla="*/ 0 w 225"/>
                <a:gd name="T73" fmla="*/ 1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5"/>
                <a:gd name="T112" fmla="*/ 0 h 103"/>
                <a:gd name="T113" fmla="*/ 225 w 22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5" h="103">
                  <a:moveTo>
                    <a:pt x="0" y="5"/>
                  </a:moveTo>
                  <a:lnTo>
                    <a:pt x="9" y="41"/>
                  </a:lnTo>
                  <a:lnTo>
                    <a:pt x="23" y="47"/>
                  </a:lnTo>
                  <a:lnTo>
                    <a:pt x="36" y="50"/>
                  </a:lnTo>
                  <a:lnTo>
                    <a:pt x="48" y="55"/>
                  </a:lnTo>
                  <a:lnTo>
                    <a:pt x="61" y="58"/>
                  </a:lnTo>
                  <a:lnTo>
                    <a:pt x="73" y="63"/>
                  </a:lnTo>
                  <a:lnTo>
                    <a:pt x="87" y="66"/>
                  </a:lnTo>
                  <a:lnTo>
                    <a:pt x="100" y="70"/>
                  </a:lnTo>
                  <a:lnTo>
                    <a:pt x="112" y="73"/>
                  </a:lnTo>
                  <a:lnTo>
                    <a:pt x="124" y="77"/>
                  </a:lnTo>
                  <a:lnTo>
                    <a:pt x="136" y="80"/>
                  </a:lnTo>
                  <a:lnTo>
                    <a:pt x="149" y="84"/>
                  </a:lnTo>
                  <a:lnTo>
                    <a:pt x="161" y="87"/>
                  </a:lnTo>
                  <a:lnTo>
                    <a:pt x="173" y="90"/>
                  </a:lnTo>
                  <a:lnTo>
                    <a:pt x="185" y="95"/>
                  </a:lnTo>
                  <a:lnTo>
                    <a:pt x="198" y="99"/>
                  </a:lnTo>
                  <a:lnTo>
                    <a:pt x="212" y="103"/>
                  </a:lnTo>
                  <a:lnTo>
                    <a:pt x="225" y="60"/>
                  </a:lnTo>
                  <a:lnTo>
                    <a:pt x="212" y="55"/>
                  </a:lnTo>
                  <a:lnTo>
                    <a:pt x="199" y="52"/>
                  </a:lnTo>
                  <a:lnTo>
                    <a:pt x="187" y="47"/>
                  </a:lnTo>
                  <a:lnTo>
                    <a:pt x="173" y="44"/>
                  </a:lnTo>
                  <a:lnTo>
                    <a:pt x="160" y="40"/>
                  </a:lnTo>
                  <a:lnTo>
                    <a:pt x="148" y="37"/>
                  </a:lnTo>
                  <a:lnTo>
                    <a:pt x="135" y="33"/>
                  </a:lnTo>
                  <a:lnTo>
                    <a:pt x="124" y="30"/>
                  </a:lnTo>
                  <a:lnTo>
                    <a:pt x="111" y="26"/>
                  </a:lnTo>
                  <a:lnTo>
                    <a:pt x="99" y="23"/>
                  </a:lnTo>
                  <a:lnTo>
                    <a:pt x="87" y="20"/>
                  </a:lnTo>
                  <a:lnTo>
                    <a:pt x="74" y="15"/>
                  </a:lnTo>
                  <a:lnTo>
                    <a:pt x="62" y="12"/>
                  </a:lnTo>
                  <a:lnTo>
                    <a:pt x="49" y="7"/>
                  </a:lnTo>
                  <a:lnTo>
                    <a:pt x="37" y="4"/>
                  </a:lnTo>
                  <a:lnTo>
                    <a:pt x="23" y="0"/>
                  </a:lnTo>
                  <a:lnTo>
                    <a:pt x="32" y="37"/>
                  </a:lnTo>
                  <a:lnTo>
                    <a:pt x="0" y="5"/>
                  </a:lnTo>
                  <a:close/>
                </a:path>
              </a:pathLst>
            </a:custGeom>
            <a:solidFill>
              <a:srgbClr val="000000"/>
            </a:solidFill>
            <a:ln w="9525">
              <a:noFill/>
              <a:round/>
              <a:headEnd/>
              <a:tailEnd/>
            </a:ln>
          </p:spPr>
          <p:txBody>
            <a:bodyPr wrap="none" anchor="ctr"/>
            <a:lstStyle/>
            <a:p>
              <a:endParaRPr lang="pt-BR"/>
            </a:p>
          </p:txBody>
        </p:sp>
        <p:sp>
          <p:nvSpPr>
            <p:cNvPr id="140" name="Freeform 142"/>
            <p:cNvSpPr>
              <a:spLocks noChangeArrowheads="1"/>
            </p:cNvSpPr>
            <p:nvPr/>
          </p:nvSpPr>
          <p:spPr bwMode="auto">
            <a:xfrm>
              <a:off x="4640" y="2640"/>
              <a:ext cx="95" cy="91"/>
            </a:xfrm>
            <a:custGeom>
              <a:avLst/>
              <a:gdLst>
                <a:gd name="T0" fmla="*/ 87 w 310"/>
                <a:gd name="T1" fmla="*/ 0 h 304"/>
                <a:gd name="T2" fmla="*/ 81 w 310"/>
                <a:gd name="T3" fmla="*/ 5 h 304"/>
                <a:gd name="T4" fmla="*/ 75 w 310"/>
                <a:gd name="T5" fmla="*/ 10 h 304"/>
                <a:gd name="T6" fmla="*/ 69 w 310"/>
                <a:gd name="T7" fmla="*/ 15 h 304"/>
                <a:gd name="T8" fmla="*/ 63 w 310"/>
                <a:gd name="T9" fmla="*/ 20 h 304"/>
                <a:gd name="T10" fmla="*/ 58 w 310"/>
                <a:gd name="T11" fmla="*/ 25 h 304"/>
                <a:gd name="T12" fmla="*/ 53 w 310"/>
                <a:gd name="T13" fmla="*/ 30 h 304"/>
                <a:gd name="T14" fmla="*/ 47 w 310"/>
                <a:gd name="T15" fmla="*/ 35 h 304"/>
                <a:gd name="T16" fmla="*/ 42 w 310"/>
                <a:gd name="T17" fmla="*/ 40 h 304"/>
                <a:gd name="T18" fmla="*/ 36 w 310"/>
                <a:gd name="T19" fmla="*/ 46 h 304"/>
                <a:gd name="T20" fmla="*/ 31 w 310"/>
                <a:gd name="T21" fmla="*/ 51 h 304"/>
                <a:gd name="T22" fmla="*/ 26 w 310"/>
                <a:gd name="T23" fmla="*/ 56 h 304"/>
                <a:gd name="T24" fmla="*/ 21 w 310"/>
                <a:gd name="T25" fmla="*/ 61 h 304"/>
                <a:gd name="T26" fmla="*/ 15 w 310"/>
                <a:gd name="T27" fmla="*/ 66 h 304"/>
                <a:gd name="T28" fmla="*/ 10 w 310"/>
                <a:gd name="T29" fmla="*/ 71 h 304"/>
                <a:gd name="T30" fmla="*/ 5 w 310"/>
                <a:gd name="T31" fmla="*/ 76 h 304"/>
                <a:gd name="T32" fmla="*/ 0 w 310"/>
                <a:gd name="T33" fmla="*/ 81 h 304"/>
                <a:gd name="T34" fmla="*/ 10 w 310"/>
                <a:gd name="T35" fmla="*/ 91 h 304"/>
                <a:gd name="T36" fmla="*/ 15 w 310"/>
                <a:gd name="T37" fmla="*/ 86 h 304"/>
                <a:gd name="T38" fmla="*/ 20 w 310"/>
                <a:gd name="T39" fmla="*/ 80 h 304"/>
                <a:gd name="T40" fmla="*/ 25 w 310"/>
                <a:gd name="T41" fmla="*/ 75 h 304"/>
                <a:gd name="T42" fmla="*/ 31 w 310"/>
                <a:gd name="T43" fmla="*/ 70 h 304"/>
                <a:gd name="T44" fmla="*/ 36 w 310"/>
                <a:gd name="T45" fmla="*/ 65 h 304"/>
                <a:gd name="T46" fmla="*/ 41 w 310"/>
                <a:gd name="T47" fmla="*/ 60 h 304"/>
                <a:gd name="T48" fmla="*/ 46 w 310"/>
                <a:gd name="T49" fmla="*/ 55 h 304"/>
                <a:gd name="T50" fmla="*/ 51 w 310"/>
                <a:gd name="T51" fmla="*/ 50 h 304"/>
                <a:gd name="T52" fmla="*/ 57 w 310"/>
                <a:gd name="T53" fmla="*/ 45 h 304"/>
                <a:gd name="T54" fmla="*/ 62 w 310"/>
                <a:gd name="T55" fmla="*/ 40 h 304"/>
                <a:gd name="T56" fmla="*/ 67 w 310"/>
                <a:gd name="T57" fmla="*/ 35 h 304"/>
                <a:gd name="T58" fmla="*/ 73 w 310"/>
                <a:gd name="T59" fmla="*/ 30 h 304"/>
                <a:gd name="T60" fmla="*/ 78 w 310"/>
                <a:gd name="T61" fmla="*/ 25 h 304"/>
                <a:gd name="T62" fmla="*/ 84 w 310"/>
                <a:gd name="T63" fmla="*/ 20 h 304"/>
                <a:gd name="T64" fmla="*/ 90 w 310"/>
                <a:gd name="T65" fmla="*/ 15 h 304"/>
                <a:gd name="T66" fmla="*/ 95 w 310"/>
                <a:gd name="T67" fmla="*/ 10 h 304"/>
                <a:gd name="T68" fmla="*/ 87 w 310"/>
                <a:gd name="T69" fmla="*/ 0 h 3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0"/>
                <a:gd name="T106" fmla="*/ 0 h 304"/>
                <a:gd name="T107" fmla="*/ 310 w 310"/>
                <a:gd name="T108" fmla="*/ 304 h 3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0" h="304">
                  <a:moveTo>
                    <a:pt x="283" y="0"/>
                  </a:moveTo>
                  <a:lnTo>
                    <a:pt x="263" y="16"/>
                  </a:lnTo>
                  <a:lnTo>
                    <a:pt x="244" y="32"/>
                  </a:lnTo>
                  <a:lnTo>
                    <a:pt x="225" y="50"/>
                  </a:lnTo>
                  <a:lnTo>
                    <a:pt x="207" y="67"/>
                  </a:lnTo>
                  <a:lnTo>
                    <a:pt x="190" y="84"/>
                  </a:lnTo>
                  <a:lnTo>
                    <a:pt x="173" y="100"/>
                  </a:lnTo>
                  <a:lnTo>
                    <a:pt x="153" y="117"/>
                  </a:lnTo>
                  <a:lnTo>
                    <a:pt x="136" y="134"/>
                  </a:lnTo>
                  <a:lnTo>
                    <a:pt x="119" y="152"/>
                  </a:lnTo>
                  <a:lnTo>
                    <a:pt x="102" y="169"/>
                  </a:lnTo>
                  <a:lnTo>
                    <a:pt x="85" y="186"/>
                  </a:lnTo>
                  <a:lnTo>
                    <a:pt x="68" y="203"/>
                  </a:lnTo>
                  <a:lnTo>
                    <a:pt x="50" y="221"/>
                  </a:lnTo>
                  <a:lnTo>
                    <a:pt x="34" y="238"/>
                  </a:lnTo>
                  <a:lnTo>
                    <a:pt x="17" y="254"/>
                  </a:lnTo>
                  <a:lnTo>
                    <a:pt x="0" y="272"/>
                  </a:lnTo>
                  <a:lnTo>
                    <a:pt x="32" y="304"/>
                  </a:lnTo>
                  <a:lnTo>
                    <a:pt x="49" y="287"/>
                  </a:lnTo>
                  <a:lnTo>
                    <a:pt x="66" y="268"/>
                  </a:lnTo>
                  <a:lnTo>
                    <a:pt x="82" y="251"/>
                  </a:lnTo>
                  <a:lnTo>
                    <a:pt x="100" y="235"/>
                  </a:lnTo>
                  <a:lnTo>
                    <a:pt x="117" y="218"/>
                  </a:lnTo>
                  <a:lnTo>
                    <a:pt x="134" y="201"/>
                  </a:lnTo>
                  <a:lnTo>
                    <a:pt x="151" y="184"/>
                  </a:lnTo>
                  <a:lnTo>
                    <a:pt x="168" y="166"/>
                  </a:lnTo>
                  <a:lnTo>
                    <a:pt x="185" y="149"/>
                  </a:lnTo>
                  <a:lnTo>
                    <a:pt x="203" y="132"/>
                  </a:lnTo>
                  <a:lnTo>
                    <a:pt x="220" y="116"/>
                  </a:lnTo>
                  <a:lnTo>
                    <a:pt x="239" y="99"/>
                  </a:lnTo>
                  <a:lnTo>
                    <a:pt x="255" y="82"/>
                  </a:lnTo>
                  <a:lnTo>
                    <a:pt x="274" y="67"/>
                  </a:lnTo>
                  <a:lnTo>
                    <a:pt x="293" y="51"/>
                  </a:lnTo>
                  <a:lnTo>
                    <a:pt x="310" y="35"/>
                  </a:lnTo>
                  <a:lnTo>
                    <a:pt x="283" y="0"/>
                  </a:lnTo>
                  <a:close/>
                </a:path>
              </a:pathLst>
            </a:custGeom>
            <a:solidFill>
              <a:srgbClr val="000000"/>
            </a:solidFill>
            <a:ln w="9525">
              <a:noFill/>
              <a:round/>
              <a:headEnd/>
              <a:tailEnd/>
            </a:ln>
          </p:spPr>
          <p:txBody>
            <a:bodyPr wrap="none" anchor="ctr"/>
            <a:lstStyle/>
            <a:p>
              <a:endParaRPr lang="pt-BR"/>
            </a:p>
          </p:txBody>
        </p:sp>
        <p:sp>
          <p:nvSpPr>
            <p:cNvPr id="141" name="Freeform 143"/>
            <p:cNvSpPr>
              <a:spLocks noChangeArrowheads="1"/>
            </p:cNvSpPr>
            <p:nvPr/>
          </p:nvSpPr>
          <p:spPr bwMode="auto">
            <a:xfrm>
              <a:off x="4640" y="2718"/>
              <a:ext cx="12" cy="13"/>
            </a:xfrm>
            <a:custGeom>
              <a:avLst/>
              <a:gdLst>
                <a:gd name="T0" fmla="*/ 9 w 37"/>
                <a:gd name="T1" fmla="*/ 13 h 39"/>
                <a:gd name="T2" fmla="*/ 11 w 37"/>
                <a:gd name="T3" fmla="*/ 10 h 39"/>
                <a:gd name="T4" fmla="*/ 12 w 37"/>
                <a:gd name="T5" fmla="*/ 8 h 39"/>
                <a:gd name="T6" fmla="*/ 11 w 37"/>
                <a:gd name="T7" fmla="*/ 5 h 39"/>
                <a:gd name="T8" fmla="*/ 10 w 37"/>
                <a:gd name="T9" fmla="*/ 3 h 39"/>
                <a:gd name="T10" fmla="*/ 8 w 37"/>
                <a:gd name="T11" fmla="*/ 1 h 39"/>
                <a:gd name="T12" fmla="*/ 6 w 37"/>
                <a:gd name="T13" fmla="*/ 0 h 39"/>
                <a:gd name="T14" fmla="*/ 3 w 37"/>
                <a:gd name="T15" fmla="*/ 0 h 39"/>
                <a:gd name="T16" fmla="*/ 0 w 37"/>
                <a:gd name="T17" fmla="*/ 2 h 39"/>
                <a:gd name="T18" fmla="*/ 9 w 37"/>
                <a:gd name="T19" fmla="*/ 1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9"/>
                <a:gd name="T32" fmla="*/ 37 w 37"/>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9">
                  <a:moveTo>
                    <a:pt x="28" y="39"/>
                  </a:moveTo>
                  <a:lnTo>
                    <a:pt x="35" y="31"/>
                  </a:lnTo>
                  <a:lnTo>
                    <a:pt x="37" y="23"/>
                  </a:lnTo>
                  <a:lnTo>
                    <a:pt x="35" y="15"/>
                  </a:lnTo>
                  <a:lnTo>
                    <a:pt x="31" y="8"/>
                  </a:lnTo>
                  <a:lnTo>
                    <a:pt x="26" y="2"/>
                  </a:lnTo>
                  <a:lnTo>
                    <a:pt x="18" y="0"/>
                  </a:lnTo>
                  <a:lnTo>
                    <a:pt x="10" y="0"/>
                  </a:lnTo>
                  <a:lnTo>
                    <a:pt x="0" y="5"/>
                  </a:lnTo>
                  <a:lnTo>
                    <a:pt x="28" y="39"/>
                  </a:lnTo>
                  <a:close/>
                </a:path>
              </a:pathLst>
            </a:custGeom>
            <a:solidFill>
              <a:srgbClr val="000000"/>
            </a:solidFill>
            <a:ln w="9525">
              <a:noFill/>
              <a:round/>
              <a:headEnd/>
              <a:tailEnd/>
            </a:ln>
          </p:spPr>
          <p:txBody>
            <a:bodyPr wrap="none" anchor="ctr"/>
            <a:lstStyle/>
            <a:p>
              <a:endParaRPr lang="pt-BR"/>
            </a:p>
          </p:txBody>
        </p:sp>
        <p:sp>
          <p:nvSpPr>
            <p:cNvPr id="142" name="Freeform 144"/>
            <p:cNvSpPr>
              <a:spLocks noChangeArrowheads="1"/>
            </p:cNvSpPr>
            <p:nvPr/>
          </p:nvSpPr>
          <p:spPr bwMode="auto">
            <a:xfrm>
              <a:off x="4492" y="2261"/>
              <a:ext cx="368" cy="440"/>
            </a:xfrm>
            <a:custGeom>
              <a:avLst/>
              <a:gdLst>
                <a:gd name="T0" fmla="*/ 112 w 1186"/>
                <a:gd name="T1" fmla="*/ 85 h 1489"/>
                <a:gd name="T2" fmla="*/ 89 w 1186"/>
                <a:gd name="T3" fmla="*/ 81 h 1489"/>
                <a:gd name="T4" fmla="*/ 66 w 1186"/>
                <a:gd name="T5" fmla="*/ 77 h 1489"/>
                <a:gd name="T6" fmla="*/ 42 w 1186"/>
                <a:gd name="T7" fmla="*/ 72 h 1489"/>
                <a:gd name="T8" fmla="*/ 18 w 1186"/>
                <a:gd name="T9" fmla="*/ 66 h 1489"/>
                <a:gd name="T10" fmla="*/ 4 w 1186"/>
                <a:gd name="T11" fmla="*/ 69 h 1489"/>
                <a:gd name="T12" fmla="*/ 18 w 1186"/>
                <a:gd name="T13" fmla="*/ 91 h 1489"/>
                <a:gd name="T14" fmla="*/ 33 w 1186"/>
                <a:gd name="T15" fmla="*/ 111 h 1489"/>
                <a:gd name="T16" fmla="*/ 48 w 1186"/>
                <a:gd name="T17" fmla="*/ 129 h 1489"/>
                <a:gd name="T18" fmla="*/ 64 w 1186"/>
                <a:gd name="T19" fmla="*/ 147 h 1489"/>
                <a:gd name="T20" fmla="*/ 83 w 1186"/>
                <a:gd name="T21" fmla="*/ 165 h 1489"/>
                <a:gd name="T22" fmla="*/ 70 w 1186"/>
                <a:gd name="T23" fmla="*/ 181 h 1489"/>
                <a:gd name="T24" fmla="*/ 56 w 1186"/>
                <a:gd name="T25" fmla="*/ 196 h 1489"/>
                <a:gd name="T26" fmla="*/ 43 w 1186"/>
                <a:gd name="T27" fmla="*/ 209 h 1489"/>
                <a:gd name="T28" fmla="*/ 30 w 1186"/>
                <a:gd name="T29" fmla="*/ 222 h 1489"/>
                <a:gd name="T30" fmla="*/ 15 w 1186"/>
                <a:gd name="T31" fmla="*/ 236 h 1489"/>
                <a:gd name="T32" fmla="*/ 20 w 1186"/>
                <a:gd name="T33" fmla="*/ 250 h 1489"/>
                <a:gd name="T34" fmla="*/ 35 w 1186"/>
                <a:gd name="T35" fmla="*/ 259 h 1489"/>
                <a:gd name="T36" fmla="*/ 52 w 1186"/>
                <a:gd name="T37" fmla="*/ 263 h 1489"/>
                <a:gd name="T38" fmla="*/ 70 w 1186"/>
                <a:gd name="T39" fmla="*/ 265 h 1489"/>
                <a:gd name="T40" fmla="*/ 90 w 1186"/>
                <a:gd name="T41" fmla="*/ 266 h 1489"/>
                <a:gd name="T42" fmla="*/ 109 w 1186"/>
                <a:gd name="T43" fmla="*/ 267 h 1489"/>
                <a:gd name="T44" fmla="*/ 120 w 1186"/>
                <a:gd name="T45" fmla="*/ 265 h 1489"/>
                <a:gd name="T46" fmla="*/ 131 w 1186"/>
                <a:gd name="T47" fmla="*/ 259 h 1489"/>
                <a:gd name="T48" fmla="*/ 141 w 1186"/>
                <a:gd name="T49" fmla="*/ 253 h 1489"/>
                <a:gd name="T50" fmla="*/ 152 w 1186"/>
                <a:gd name="T51" fmla="*/ 247 h 1489"/>
                <a:gd name="T52" fmla="*/ 164 w 1186"/>
                <a:gd name="T53" fmla="*/ 246 h 1489"/>
                <a:gd name="T54" fmla="*/ 172 w 1186"/>
                <a:gd name="T55" fmla="*/ 254 h 1489"/>
                <a:gd name="T56" fmla="*/ 174 w 1186"/>
                <a:gd name="T57" fmla="*/ 269 h 1489"/>
                <a:gd name="T58" fmla="*/ 166 w 1186"/>
                <a:gd name="T59" fmla="*/ 279 h 1489"/>
                <a:gd name="T60" fmla="*/ 156 w 1186"/>
                <a:gd name="T61" fmla="*/ 282 h 1489"/>
                <a:gd name="T62" fmla="*/ 144 w 1186"/>
                <a:gd name="T63" fmla="*/ 283 h 1489"/>
                <a:gd name="T64" fmla="*/ 131 w 1186"/>
                <a:gd name="T65" fmla="*/ 283 h 1489"/>
                <a:gd name="T66" fmla="*/ 119 w 1186"/>
                <a:gd name="T67" fmla="*/ 284 h 1489"/>
                <a:gd name="T68" fmla="*/ 109 w 1186"/>
                <a:gd name="T69" fmla="*/ 289 h 1489"/>
                <a:gd name="T70" fmla="*/ 104 w 1186"/>
                <a:gd name="T71" fmla="*/ 314 h 1489"/>
                <a:gd name="T72" fmla="*/ 117 w 1186"/>
                <a:gd name="T73" fmla="*/ 325 h 1489"/>
                <a:gd name="T74" fmla="*/ 132 w 1186"/>
                <a:gd name="T75" fmla="*/ 324 h 1489"/>
                <a:gd name="T76" fmla="*/ 146 w 1186"/>
                <a:gd name="T77" fmla="*/ 327 h 1489"/>
                <a:gd name="T78" fmla="*/ 167 w 1186"/>
                <a:gd name="T79" fmla="*/ 349 h 1489"/>
                <a:gd name="T80" fmla="*/ 190 w 1186"/>
                <a:gd name="T81" fmla="*/ 371 h 1489"/>
                <a:gd name="T82" fmla="*/ 215 w 1186"/>
                <a:gd name="T83" fmla="*/ 392 h 1489"/>
                <a:gd name="T84" fmla="*/ 240 w 1186"/>
                <a:gd name="T85" fmla="*/ 413 h 1489"/>
                <a:gd name="T86" fmla="*/ 266 w 1186"/>
                <a:gd name="T87" fmla="*/ 433 h 1489"/>
                <a:gd name="T88" fmla="*/ 285 w 1186"/>
                <a:gd name="T89" fmla="*/ 424 h 1489"/>
                <a:gd name="T90" fmla="*/ 302 w 1186"/>
                <a:gd name="T91" fmla="*/ 401 h 1489"/>
                <a:gd name="T92" fmla="*/ 317 w 1186"/>
                <a:gd name="T93" fmla="*/ 378 h 1489"/>
                <a:gd name="T94" fmla="*/ 332 w 1186"/>
                <a:gd name="T95" fmla="*/ 356 h 1489"/>
                <a:gd name="T96" fmla="*/ 346 w 1186"/>
                <a:gd name="T97" fmla="*/ 333 h 1489"/>
                <a:gd name="T98" fmla="*/ 356 w 1186"/>
                <a:gd name="T99" fmla="*/ 298 h 1489"/>
                <a:gd name="T100" fmla="*/ 361 w 1186"/>
                <a:gd name="T101" fmla="*/ 238 h 1489"/>
                <a:gd name="T102" fmla="*/ 366 w 1186"/>
                <a:gd name="T103" fmla="*/ 179 h 1489"/>
                <a:gd name="T104" fmla="*/ 348 w 1186"/>
                <a:gd name="T105" fmla="*/ 139 h 1489"/>
                <a:gd name="T106" fmla="*/ 318 w 1186"/>
                <a:gd name="T107" fmla="*/ 109 h 1489"/>
                <a:gd name="T108" fmla="*/ 288 w 1186"/>
                <a:gd name="T109" fmla="*/ 79 h 1489"/>
                <a:gd name="T110" fmla="*/ 258 w 1186"/>
                <a:gd name="T111" fmla="*/ 50 h 1489"/>
                <a:gd name="T112" fmla="*/ 228 w 1186"/>
                <a:gd name="T113" fmla="*/ 20 h 1489"/>
                <a:gd name="T114" fmla="*/ 203 w 1186"/>
                <a:gd name="T115" fmla="*/ 4 h 1489"/>
                <a:gd name="T116" fmla="*/ 187 w 1186"/>
                <a:gd name="T117" fmla="*/ 17 h 1489"/>
                <a:gd name="T118" fmla="*/ 171 w 1186"/>
                <a:gd name="T119" fmla="*/ 32 h 1489"/>
                <a:gd name="T120" fmla="*/ 155 w 1186"/>
                <a:gd name="T121" fmla="*/ 49 h 1489"/>
                <a:gd name="T122" fmla="*/ 140 w 1186"/>
                <a:gd name="T123" fmla="*/ 68 h 1489"/>
                <a:gd name="T124" fmla="*/ 127 w 1186"/>
                <a:gd name="T125" fmla="*/ 87 h 14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6"/>
                <a:gd name="T190" fmla="*/ 0 h 1489"/>
                <a:gd name="T191" fmla="*/ 1186 w 1186"/>
                <a:gd name="T192" fmla="*/ 1489 h 14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6" h="1489">
                  <a:moveTo>
                    <a:pt x="410" y="295"/>
                  </a:moveTo>
                  <a:lnTo>
                    <a:pt x="385" y="290"/>
                  </a:lnTo>
                  <a:lnTo>
                    <a:pt x="360" y="286"/>
                  </a:lnTo>
                  <a:lnTo>
                    <a:pt x="335" y="281"/>
                  </a:lnTo>
                  <a:lnTo>
                    <a:pt x="310" y="277"/>
                  </a:lnTo>
                  <a:lnTo>
                    <a:pt x="286" y="273"/>
                  </a:lnTo>
                  <a:lnTo>
                    <a:pt x="261" y="269"/>
                  </a:lnTo>
                  <a:lnTo>
                    <a:pt x="236" y="264"/>
                  </a:lnTo>
                  <a:lnTo>
                    <a:pt x="212" y="259"/>
                  </a:lnTo>
                  <a:lnTo>
                    <a:pt x="187" y="255"/>
                  </a:lnTo>
                  <a:lnTo>
                    <a:pt x="162" y="250"/>
                  </a:lnTo>
                  <a:lnTo>
                    <a:pt x="136" y="245"/>
                  </a:lnTo>
                  <a:lnTo>
                    <a:pt x="110" y="239"/>
                  </a:lnTo>
                  <a:lnTo>
                    <a:pt x="83" y="232"/>
                  </a:lnTo>
                  <a:lnTo>
                    <a:pt x="57" y="225"/>
                  </a:lnTo>
                  <a:lnTo>
                    <a:pt x="28" y="217"/>
                  </a:lnTo>
                  <a:lnTo>
                    <a:pt x="0" y="209"/>
                  </a:lnTo>
                  <a:lnTo>
                    <a:pt x="14" y="234"/>
                  </a:lnTo>
                  <a:lnTo>
                    <a:pt x="29" y="259"/>
                  </a:lnTo>
                  <a:lnTo>
                    <a:pt x="43" y="284"/>
                  </a:lnTo>
                  <a:lnTo>
                    <a:pt x="58" y="308"/>
                  </a:lnTo>
                  <a:lnTo>
                    <a:pt x="74" y="330"/>
                  </a:lnTo>
                  <a:lnTo>
                    <a:pt x="89" y="352"/>
                  </a:lnTo>
                  <a:lnTo>
                    <a:pt x="105" y="374"/>
                  </a:lnTo>
                  <a:lnTo>
                    <a:pt x="121" y="396"/>
                  </a:lnTo>
                  <a:lnTo>
                    <a:pt x="137" y="416"/>
                  </a:lnTo>
                  <a:lnTo>
                    <a:pt x="154" y="437"/>
                  </a:lnTo>
                  <a:lnTo>
                    <a:pt x="171" y="457"/>
                  </a:lnTo>
                  <a:lnTo>
                    <a:pt x="188" y="478"/>
                  </a:lnTo>
                  <a:lnTo>
                    <a:pt x="207" y="498"/>
                  </a:lnTo>
                  <a:lnTo>
                    <a:pt x="226" y="517"/>
                  </a:lnTo>
                  <a:lnTo>
                    <a:pt x="245" y="538"/>
                  </a:lnTo>
                  <a:lnTo>
                    <a:pt x="266" y="557"/>
                  </a:lnTo>
                  <a:lnTo>
                    <a:pt x="251" y="576"/>
                  </a:lnTo>
                  <a:lnTo>
                    <a:pt x="237" y="595"/>
                  </a:lnTo>
                  <a:lnTo>
                    <a:pt x="224" y="612"/>
                  </a:lnTo>
                  <a:lnTo>
                    <a:pt x="210" y="629"/>
                  </a:lnTo>
                  <a:lnTo>
                    <a:pt x="195" y="646"/>
                  </a:lnTo>
                  <a:lnTo>
                    <a:pt x="181" y="662"/>
                  </a:lnTo>
                  <a:lnTo>
                    <a:pt x="168" y="677"/>
                  </a:lnTo>
                  <a:lnTo>
                    <a:pt x="154" y="692"/>
                  </a:lnTo>
                  <a:lnTo>
                    <a:pt x="140" y="707"/>
                  </a:lnTo>
                  <a:lnTo>
                    <a:pt x="125" y="722"/>
                  </a:lnTo>
                  <a:lnTo>
                    <a:pt x="110" y="737"/>
                  </a:lnTo>
                  <a:lnTo>
                    <a:pt x="96" y="752"/>
                  </a:lnTo>
                  <a:lnTo>
                    <a:pt x="81" y="766"/>
                  </a:lnTo>
                  <a:lnTo>
                    <a:pt x="65" y="782"/>
                  </a:lnTo>
                  <a:lnTo>
                    <a:pt x="49" y="797"/>
                  </a:lnTo>
                  <a:lnTo>
                    <a:pt x="32" y="813"/>
                  </a:lnTo>
                  <a:lnTo>
                    <a:pt x="48" y="831"/>
                  </a:lnTo>
                  <a:lnTo>
                    <a:pt x="64" y="845"/>
                  </a:lnTo>
                  <a:lnTo>
                    <a:pt x="80" y="857"/>
                  </a:lnTo>
                  <a:lnTo>
                    <a:pt x="97" y="867"/>
                  </a:lnTo>
                  <a:lnTo>
                    <a:pt x="114" y="875"/>
                  </a:lnTo>
                  <a:lnTo>
                    <a:pt x="131" y="882"/>
                  </a:lnTo>
                  <a:lnTo>
                    <a:pt x="149" y="887"/>
                  </a:lnTo>
                  <a:lnTo>
                    <a:pt x="168" y="891"/>
                  </a:lnTo>
                  <a:lnTo>
                    <a:pt x="187" y="893"/>
                  </a:lnTo>
                  <a:lnTo>
                    <a:pt x="207" y="896"/>
                  </a:lnTo>
                  <a:lnTo>
                    <a:pt x="226" y="897"/>
                  </a:lnTo>
                  <a:lnTo>
                    <a:pt x="247" y="899"/>
                  </a:lnTo>
                  <a:lnTo>
                    <a:pt x="268" y="900"/>
                  </a:lnTo>
                  <a:lnTo>
                    <a:pt x="291" y="901"/>
                  </a:lnTo>
                  <a:lnTo>
                    <a:pt x="314" y="903"/>
                  </a:lnTo>
                  <a:lnTo>
                    <a:pt x="338" y="905"/>
                  </a:lnTo>
                  <a:lnTo>
                    <a:pt x="350" y="905"/>
                  </a:lnTo>
                  <a:lnTo>
                    <a:pt x="362" y="904"/>
                  </a:lnTo>
                  <a:lnTo>
                    <a:pt x="374" y="900"/>
                  </a:lnTo>
                  <a:lnTo>
                    <a:pt x="386" y="896"/>
                  </a:lnTo>
                  <a:lnTo>
                    <a:pt x="398" y="890"/>
                  </a:lnTo>
                  <a:lnTo>
                    <a:pt x="409" y="883"/>
                  </a:lnTo>
                  <a:lnTo>
                    <a:pt x="421" y="876"/>
                  </a:lnTo>
                  <a:lnTo>
                    <a:pt x="433" y="868"/>
                  </a:lnTo>
                  <a:lnTo>
                    <a:pt x="445" y="861"/>
                  </a:lnTo>
                  <a:lnTo>
                    <a:pt x="456" y="855"/>
                  </a:lnTo>
                  <a:lnTo>
                    <a:pt x="467" y="848"/>
                  </a:lnTo>
                  <a:lnTo>
                    <a:pt x="479" y="842"/>
                  </a:lnTo>
                  <a:lnTo>
                    <a:pt x="491" y="837"/>
                  </a:lnTo>
                  <a:lnTo>
                    <a:pt x="503" y="834"/>
                  </a:lnTo>
                  <a:lnTo>
                    <a:pt x="515" y="833"/>
                  </a:lnTo>
                  <a:lnTo>
                    <a:pt x="527" y="833"/>
                  </a:lnTo>
                  <a:lnTo>
                    <a:pt x="538" y="837"/>
                  </a:lnTo>
                  <a:lnTo>
                    <a:pt x="549" y="848"/>
                  </a:lnTo>
                  <a:lnTo>
                    <a:pt x="555" y="861"/>
                  </a:lnTo>
                  <a:lnTo>
                    <a:pt x="560" y="877"/>
                  </a:lnTo>
                  <a:lnTo>
                    <a:pt x="561" y="895"/>
                  </a:lnTo>
                  <a:lnTo>
                    <a:pt x="560" y="912"/>
                  </a:lnTo>
                  <a:lnTo>
                    <a:pt x="554" y="926"/>
                  </a:lnTo>
                  <a:lnTo>
                    <a:pt x="546" y="937"/>
                  </a:lnTo>
                  <a:lnTo>
                    <a:pt x="536" y="944"/>
                  </a:lnTo>
                  <a:lnTo>
                    <a:pt x="526" y="948"/>
                  </a:lnTo>
                  <a:lnTo>
                    <a:pt x="514" y="953"/>
                  </a:lnTo>
                  <a:lnTo>
                    <a:pt x="502" y="955"/>
                  </a:lnTo>
                  <a:lnTo>
                    <a:pt x="489" y="956"/>
                  </a:lnTo>
                  <a:lnTo>
                    <a:pt x="477" y="958"/>
                  </a:lnTo>
                  <a:lnTo>
                    <a:pt x="463" y="958"/>
                  </a:lnTo>
                  <a:lnTo>
                    <a:pt x="449" y="958"/>
                  </a:lnTo>
                  <a:lnTo>
                    <a:pt x="435" y="958"/>
                  </a:lnTo>
                  <a:lnTo>
                    <a:pt x="423" y="958"/>
                  </a:lnTo>
                  <a:lnTo>
                    <a:pt x="409" y="959"/>
                  </a:lnTo>
                  <a:lnTo>
                    <a:pt x="396" y="960"/>
                  </a:lnTo>
                  <a:lnTo>
                    <a:pt x="384" y="962"/>
                  </a:lnTo>
                  <a:lnTo>
                    <a:pt x="372" y="966"/>
                  </a:lnTo>
                  <a:lnTo>
                    <a:pt x="361" y="970"/>
                  </a:lnTo>
                  <a:lnTo>
                    <a:pt x="351" y="977"/>
                  </a:lnTo>
                  <a:lnTo>
                    <a:pt x="335" y="1000"/>
                  </a:lnTo>
                  <a:lnTo>
                    <a:pt x="330" y="1031"/>
                  </a:lnTo>
                  <a:lnTo>
                    <a:pt x="336" y="1062"/>
                  </a:lnTo>
                  <a:lnTo>
                    <a:pt x="351" y="1088"/>
                  </a:lnTo>
                  <a:lnTo>
                    <a:pt x="362" y="1096"/>
                  </a:lnTo>
                  <a:lnTo>
                    <a:pt x="377" y="1099"/>
                  </a:lnTo>
                  <a:lnTo>
                    <a:pt x="393" y="1099"/>
                  </a:lnTo>
                  <a:lnTo>
                    <a:pt x="410" y="1097"/>
                  </a:lnTo>
                  <a:lnTo>
                    <a:pt x="426" y="1096"/>
                  </a:lnTo>
                  <a:lnTo>
                    <a:pt x="442" y="1096"/>
                  </a:lnTo>
                  <a:lnTo>
                    <a:pt x="457" y="1099"/>
                  </a:lnTo>
                  <a:lnTo>
                    <a:pt x="469" y="1107"/>
                  </a:lnTo>
                  <a:lnTo>
                    <a:pt x="491" y="1133"/>
                  </a:lnTo>
                  <a:lnTo>
                    <a:pt x="514" y="1157"/>
                  </a:lnTo>
                  <a:lnTo>
                    <a:pt x="538" y="1182"/>
                  </a:lnTo>
                  <a:lnTo>
                    <a:pt x="562" y="1206"/>
                  </a:lnTo>
                  <a:lnTo>
                    <a:pt x="588" y="1230"/>
                  </a:lnTo>
                  <a:lnTo>
                    <a:pt x="613" y="1255"/>
                  </a:lnTo>
                  <a:lnTo>
                    <a:pt x="639" y="1279"/>
                  </a:lnTo>
                  <a:lnTo>
                    <a:pt x="665" y="1303"/>
                  </a:lnTo>
                  <a:lnTo>
                    <a:pt x="692" y="1327"/>
                  </a:lnTo>
                  <a:lnTo>
                    <a:pt x="719" y="1351"/>
                  </a:lnTo>
                  <a:lnTo>
                    <a:pt x="747" y="1374"/>
                  </a:lnTo>
                  <a:lnTo>
                    <a:pt x="774" y="1398"/>
                  </a:lnTo>
                  <a:lnTo>
                    <a:pt x="801" y="1421"/>
                  </a:lnTo>
                  <a:lnTo>
                    <a:pt x="830" y="1444"/>
                  </a:lnTo>
                  <a:lnTo>
                    <a:pt x="857" y="1467"/>
                  </a:lnTo>
                  <a:lnTo>
                    <a:pt x="886" y="1489"/>
                  </a:lnTo>
                  <a:lnTo>
                    <a:pt x="903" y="1461"/>
                  </a:lnTo>
                  <a:lnTo>
                    <a:pt x="920" y="1435"/>
                  </a:lnTo>
                  <a:lnTo>
                    <a:pt x="938" y="1408"/>
                  </a:lnTo>
                  <a:lnTo>
                    <a:pt x="955" y="1382"/>
                  </a:lnTo>
                  <a:lnTo>
                    <a:pt x="972" y="1357"/>
                  </a:lnTo>
                  <a:lnTo>
                    <a:pt x="989" y="1331"/>
                  </a:lnTo>
                  <a:lnTo>
                    <a:pt x="1006" y="1305"/>
                  </a:lnTo>
                  <a:lnTo>
                    <a:pt x="1023" y="1279"/>
                  </a:lnTo>
                  <a:lnTo>
                    <a:pt x="1039" y="1254"/>
                  </a:lnTo>
                  <a:lnTo>
                    <a:pt x="1055" y="1229"/>
                  </a:lnTo>
                  <a:lnTo>
                    <a:pt x="1070" y="1204"/>
                  </a:lnTo>
                  <a:lnTo>
                    <a:pt x="1086" y="1177"/>
                  </a:lnTo>
                  <a:lnTo>
                    <a:pt x="1100" y="1152"/>
                  </a:lnTo>
                  <a:lnTo>
                    <a:pt x="1114" y="1127"/>
                  </a:lnTo>
                  <a:lnTo>
                    <a:pt x="1127" y="1101"/>
                  </a:lnTo>
                  <a:lnTo>
                    <a:pt x="1140" y="1075"/>
                  </a:lnTo>
                  <a:lnTo>
                    <a:pt x="1146" y="1008"/>
                  </a:lnTo>
                  <a:lnTo>
                    <a:pt x="1151" y="940"/>
                  </a:lnTo>
                  <a:lnTo>
                    <a:pt x="1157" y="873"/>
                  </a:lnTo>
                  <a:lnTo>
                    <a:pt x="1163" y="807"/>
                  </a:lnTo>
                  <a:lnTo>
                    <a:pt x="1169" y="739"/>
                  </a:lnTo>
                  <a:lnTo>
                    <a:pt x="1174" y="671"/>
                  </a:lnTo>
                  <a:lnTo>
                    <a:pt x="1180" y="605"/>
                  </a:lnTo>
                  <a:lnTo>
                    <a:pt x="1186" y="538"/>
                  </a:lnTo>
                  <a:lnTo>
                    <a:pt x="1154" y="504"/>
                  </a:lnTo>
                  <a:lnTo>
                    <a:pt x="1122" y="470"/>
                  </a:lnTo>
                  <a:lnTo>
                    <a:pt x="1090" y="437"/>
                  </a:lnTo>
                  <a:lnTo>
                    <a:pt x="1058" y="403"/>
                  </a:lnTo>
                  <a:lnTo>
                    <a:pt x="1025" y="369"/>
                  </a:lnTo>
                  <a:lnTo>
                    <a:pt x="992" y="336"/>
                  </a:lnTo>
                  <a:lnTo>
                    <a:pt x="960" y="302"/>
                  </a:lnTo>
                  <a:lnTo>
                    <a:pt x="928" y="269"/>
                  </a:lnTo>
                  <a:lnTo>
                    <a:pt x="896" y="235"/>
                  </a:lnTo>
                  <a:lnTo>
                    <a:pt x="864" y="201"/>
                  </a:lnTo>
                  <a:lnTo>
                    <a:pt x="832" y="168"/>
                  </a:lnTo>
                  <a:lnTo>
                    <a:pt x="800" y="135"/>
                  </a:lnTo>
                  <a:lnTo>
                    <a:pt x="767" y="100"/>
                  </a:lnTo>
                  <a:lnTo>
                    <a:pt x="735" y="67"/>
                  </a:lnTo>
                  <a:lnTo>
                    <a:pt x="703" y="33"/>
                  </a:lnTo>
                  <a:lnTo>
                    <a:pt x="671" y="0"/>
                  </a:lnTo>
                  <a:lnTo>
                    <a:pt x="655" y="12"/>
                  </a:lnTo>
                  <a:lnTo>
                    <a:pt x="638" y="26"/>
                  </a:lnTo>
                  <a:lnTo>
                    <a:pt x="621" y="41"/>
                  </a:lnTo>
                  <a:lnTo>
                    <a:pt x="604" y="57"/>
                  </a:lnTo>
                  <a:lnTo>
                    <a:pt x="586" y="73"/>
                  </a:lnTo>
                  <a:lnTo>
                    <a:pt x="568" y="91"/>
                  </a:lnTo>
                  <a:lnTo>
                    <a:pt x="551" y="108"/>
                  </a:lnTo>
                  <a:lnTo>
                    <a:pt x="534" y="128"/>
                  </a:lnTo>
                  <a:lnTo>
                    <a:pt x="517" y="147"/>
                  </a:lnTo>
                  <a:lnTo>
                    <a:pt x="499" y="167"/>
                  </a:lnTo>
                  <a:lnTo>
                    <a:pt x="482" y="187"/>
                  </a:lnTo>
                  <a:lnTo>
                    <a:pt x="466" y="208"/>
                  </a:lnTo>
                  <a:lnTo>
                    <a:pt x="451" y="230"/>
                  </a:lnTo>
                  <a:lnTo>
                    <a:pt x="437" y="251"/>
                  </a:lnTo>
                  <a:lnTo>
                    <a:pt x="423" y="273"/>
                  </a:lnTo>
                  <a:lnTo>
                    <a:pt x="410" y="295"/>
                  </a:lnTo>
                  <a:close/>
                </a:path>
              </a:pathLst>
            </a:custGeom>
            <a:solidFill>
              <a:srgbClr val="FFE6C7"/>
            </a:solidFill>
            <a:ln w="9525">
              <a:noFill/>
              <a:round/>
              <a:headEnd/>
              <a:tailEnd/>
            </a:ln>
          </p:spPr>
          <p:txBody>
            <a:bodyPr wrap="none" anchor="ctr"/>
            <a:lstStyle/>
            <a:p>
              <a:endParaRPr lang="pt-BR"/>
            </a:p>
          </p:txBody>
        </p:sp>
        <p:sp>
          <p:nvSpPr>
            <p:cNvPr id="143" name="Freeform 145"/>
            <p:cNvSpPr>
              <a:spLocks noChangeArrowheads="1"/>
            </p:cNvSpPr>
            <p:nvPr/>
          </p:nvSpPr>
          <p:spPr bwMode="auto">
            <a:xfrm>
              <a:off x="4618" y="2341"/>
              <a:ext cx="10" cy="13"/>
            </a:xfrm>
            <a:custGeom>
              <a:avLst/>
              <a:gdLst>
                <a:gd name="T0" fmla="*/ 0 w 26"/>
                <a:gd name="T1" fmla="*/ 13 h 44"/>
                <a:gd name="T2" fmla="*/ 4 w 26"/>
                <a:gd name="T3" fmla="*/ 13 h 44"/>
                <a:gd name="T4" fmla="*/ 7 w 26"/>
                <a:gd name="T5" fmla="*/ 12 h 44"/>
                <a:gd name="T6" fmla="*/ 9 w 26"/>
                <a:gd name="T7" fmla="*/ 10 h 44"/>
                <a:gd name="T8" fmla="*/ 10 w 26"/>
                <a:gd name="T9" fmla="*/ 8 h 44"/>
                <a:gd name="T10" fmla="*/ 10 w 26"/>
                <a:gd name="T11" fmla="*/ 6 h 44"/>
                <a:gd name="T12" fmla="*/ 9 w 26"/>
                <a:gd name="T13" fmla="*/ 3 h 44"/>
                <a:gd name="T14" fmla="*/ 7 w 26"/>
                <a:gd name="T15" fmla="*/ 1 h 44"/>
                <a:gd name="T16" fmla="*/ 3 w 26"/>
                <a:gd name="T17" fmla="*/ 0 h 44"/>
                <a:gd name="T18" fmla="*/ 0 w 26"/>
                <a:gd name="T19" fmla="*/ 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4"/>
                <a:gd name="T32" fmla="*/ 26 w 26"/>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4">
                  <a:moveTo>
                    <a:pt x="0" y="44"/>
                  </a:moveTo>
                  <a:lnTo>
                    <a:pt x="10" y="44"/>
                  </a:lnTo>
                  <a:lnTo>
                    <a:pt x="17" y="40"/>
                  </a:lnTo>
                  <a:lnTo>
                    <a:pt x="23" y="33"/>
                  </a:lnTo>
                  <a:lnTo>
                    <a:pt x="26" y="27"/>
                  </a:lnTo>
                  <a:lnTo>
                    <a:pt x="26" y="19"/>
                  </a:lnTo>
                  <a:lnTo>
                    <a:pt x="24" y="11"/>
                  </a:lnTo>
                  <a:lnTo>
                    <a:pt x="18" y="4"/>
                  </a:lnTo>
                  <a:lnTo>
                    <a:pt x="9" y="0"/>
                  </a:lnTo>
                  <a:lnTo>
                    <a:pt x="0" y="44"/>
                  </a:lnTo>
                  <a:close/>
                </a:path>
              </a:pathLst>
            </a:custGeom>
            <a:solidFill>
              <a:srgbClr val="000000"/>
            </a:solidFill>
            <a:ln w="9525">
              <a:noFill/>
              <a:round/>
              <a:headEnd/>
              <a:tailEnd/>
            </a:ln>
          </p:spPr>
          <p:txBody>
            <a:bodyPr wrap="none" anchor="ctr"/>
            <a:lstStyle/>
            <a:p>
              <a:endParaRPr lang="pt-BR"/>
            </a:p>
          </p:txBody>
        </p:sp>
        <p:sp>
          <p:nvSpPr>
            <p:cNvPr id="144" name="Freeform 146"/>
            <p:cNvSpPr>
              <a:spLocks noChangeArrowheads="1"/>
            </p:cNvSpPr>
            <p:nvPr/>
          </p:nvSpPr>
          <p:spPr bwMode="auto">
            <a:xfrm>
              <a:off x="4485" y="2316"/>
              <a:ext cx="137" cy="37"/>
            </a:xfrm>
            <a:custGeom>
              <a:avLst/>
              <a:gdLst>
                <a:gd name="T0" fmla="*/ 12 w 435"/>
                <a:gd name="T1" fmla="*/ 3 h 130"/>
                <a:gd name="T2" fmla="*/ 4 w 435"/>
                <a:gd name="T3" fmla="*/ 13 h 130"/>
                <a:gd name="T4" fmla="*/ 13 w 435"/>
                <a:gd name="T5" fmla="*/ 15 h 130"/>
                <a:gd name="T6" fmla="*/ 22 w 435"/>
                <a:gd name="T7" fmla="*/ 17 h 130"/>
                <a:gd name="T8" fmla="*/ 31 w 435"/>
                <a:gd name="T9" fmla="*/ 19 h 130"/>
                <a:gd name="T10" fmla="*/ 40 w 435"/>
                <a:gd name="T11" fmla="*/ 21 h 130"/>
                <a:gd name="T12" fmla="*/ 48 w 435"/>
                <a:gd name="T13" fmla="*/ 22 h 130"/>
                <a:gd name="T14" fmla="*/ 56 w 435"/>
                <a:gd name="T15" fmla="*/ 24 h 130"/>
                <a:gd name="T16" fmla="*/ 64 w 435"/>
                <a:gd name="T17" fmla="*/ 26 h 130"/>
                <a:gd name="T18" fmla="*/ 72 w 435"/>
                <a:gd name="T19" fmla="*/ 27 h 130"/>
                <a:gd name="T20" fmla="*/ 79 w 435"/>
                <a:gd name="T21" fmla="*/ 28 h 130"/>
                <a:gd name="T22" fmla="*/ 87 w 435"/>
                <a:gd name="T23" fmla="*/ 29 h 130"/>
                <a:gd name="T24" fmla="*/ 95 w 435"/>
                <a:gd name="T25" fmla="*/ 31 h 130"/>
                <a:gd name="T26" fmla="*/ 103 w 435"/>
                <a:gd name="T27" fmla="*/ 32 h 130"/>
                <a:gd name="T28" fmla="*/ 111 w 435"/>
                <a:gd name="T29" fmla="*/ 33 h 130"/>
                <a:gd name="T30" fmla="*/ 118 w 435"/>
                <a:gd name="T31" fmla="*/ 34 h 130"/>
                <a:gd name="T32" fmla="*/ 127 w 435"/>
                <a:gd name="T33" fmla="*/ 36 h 130"/>
                <a:gd name="T34" fmla="*/ 134 w 435"/>
                <a:gd name="T35" fmla="*/ 37 h 130"/>
                <a:gd name="T36" fmla="*/ 137 w 435"/>
                <a:gd name="T37" fmla="*/ 24 h 130"/>
                <a:gd name="T38" fmla="*/ 128 w 435"/>
                <a:gd name="T39" fmla="*/ 23 h 130"/>
                <a:gd name="T40" fmla="*/ 121 w 435"/>
                <a:gd name="T41" fmla="*/ 22 h 130"/>
                <a:gd name="T42" fmla="*/ 113 w 435"/>
                <a:gd name="T43" fmla="*/ 20 h 130"/>
                <a:gd name="T44" fmla="*/ 105 w 435"/>
                <a:gd name="T45" fmla="*/ 19 h 130"/>
                <a:gd name="T46" fmla="*/ 97 w 435"/>
                <a:gd name="T47" fmla="*/ 18 h 130"/>
                <a:gd name="T48" fmla="*/ 90 w 435"/>
                <a:gd name="T49" fmla="*/ 17 h 130"/>
                <a:gd name="T50" fmla="*/ 82 w 435"/>
                <a:gd name="T51" fmla="*/ 16 h 130"/>
                <a:gd name="T52" fmla="*/ 75 w 435"/>
                <a:gd name="T53" fmla="*/ 15 h 130"/>
                <a:gd name="T54" fmla="*/ 66 w 435"/>
                <a:gd name="T55" fmla="*/ 13 h 130"/>
                <a:gd name="T56" fmla="*/ 59 w 435"/>
                <a:gd name="T57" fmla="*/ 12 h 130"/>
                <a:gd name="T58" fmla="*/ 50 w 435"/>
                <a:gd name="T59" fmla="*/ 10 h 130"/>
                <a:gd name="T60" fmla="*/ 43 w 435"/>
                <a:gd name="T61" fmla="*/ 9 h 130"/>
                <a:gd name="T62" fmla="*/ 34 w 435"/>
                <a:gd name="T63" fmla="*/ 7 h 130"/>
                <a:gd name="T64" fmla="*/ 26 w 435"/>
                <a:gd name="T65" fmla="*/ 5 h 130"/>
                <a:gd name="T66" fmla="*/ 17 w 435"/>
                <a:gd name="T67" fmla="*/ 2 h 130"/>
                <a:gd name="T68" fmla="*/ 8 w 435"/>
                <a:gd name="T69" fmla="*/ 0 h 130"/>
                <a:gd name="T70" fmla="*/ 0 w 435"/>
                <a:gd name="T71" fmla="*/ 10 h 130"/>
                <a:gd name="T72" fmla="*/ 12 w 435"/>
                <a:gd name="T73" fmla="*/ 3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5"/>
                <a:gd name="T112" fmla="*/ 0 h 130"/>
                <a:gd name="T113" fmla="*/ 435 w 435"/>
                <a:gd name="T114" fmla="*/ 130 h 1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5" h="130">
                  <a:moveTo>
                    <a:pt x="39" y="11"/>
                  </a:moveTo>
                  <a:lnTo>
                    <a:pt x="13" y="44"/>
                  </a:lnTo>
                  <a:lnTo>
                    <a:pt x="42" y="52"/>
                  </a:lnTo>
                  <a:lnTo>
                    <a:pt x="71" y="60"/>
                  </a:lnTo>
                  <a:lnTo>
                    <a:pt x="97" y="67"/>
                  </a:lnTo>
                  <a:lnTo>
                    <a:pt x="126" y="74"/>
                  </a:lnTo>
                  <a:lnTo>
                    <a:pt x="151" y="79"/>
                  </a:lnTo>
                  <a:lnTo>
                    <a:pt x="177" y="85"/>
                  </a:lnTo>
                  <a:lnTo>
                    <a:pt x="204" y="90"/>
                  </a:lnTo>
                  <a:lnTo>
                    <a:pt x="228" y="94"/>
                  </a:lnTo>
                  <a:lnTo>
                    <a:pt x="252" y="99"/>
                  </a:lnTo>
                  <a:lnTo>
                    <a:pt x="277" y="103"/>
                  </a:lnTo>
                  <a:lnTo>
                    <a:pt x="302" y="108"/>
                  </a:lnTo>
                  <a:lnTo>
                    <a:pt x="326" y="111"/>
                  </a:lnTo>
                  <a:lnTo>
                    <a:pt x="351" y="116"/>
                  </a:lnTo>
                  <a:lnTo>
                    <a:pt x="376" y="121"/>
                  </a:lnTo>
                  <a:lnTo>
                    <a:pt x="402" y="125"/>
                  </a:lnTo>
                  <a:lnTo>
                    <a:pt x="426" y="130"/>
                  </a:lnTo>
                  <a:lnTo>
                    <a:pt x="435" y="86"/>
                  </a:lnTo>
                  <a:lnTo>
                    <a:pt x="408" y="82"/>
                  </a:lnTo>
                  <a:lnTo>
                    <a:pt x="383" y="77"/>
                  </a:lnTo>
                  <a:lnTo>
                    <a:pt x="358" y="72"/>
                  </a:lnTo>
                  <a:lnTo>
                    <a:pt x="333" y="68"/>
                  </a:lnTo>
                  <a:lnTo>
                    <a:pt x="309" y="64"/>
                  </a:lnTo>
                  <a:lnTo>
                    <a:pt x="286" y="60"/>
                  </a:lnTo>
                  <a:lnTo>
                    <a:pt x="261" y="55"/>
                  </a:lnTo>
                  <a:lnTo>
                    <a:pt x="237" y="51"/>
                  </a:lnTo>
                  <a:lnTo>
                    <a:pt x="211" y="46"/>
                  </a:lnTo>
                  <a:lnTo>
                    <a:pt x="187" y="42"/>
                  </a:lnTo>
                  <a:lnTo>
                    <a:pt x="160" y="36"/>
                  </a:lnTo>
                  <a:lnTo>
                    <a:pt x="135" y="30"/>
                  </a:lnTo>
                  <a:lnTo>
                    <a:pt x="109" y="23"/>
                  </a:lnTo>
                  <a:lnTo>
                    <a:pt x="82" y="16"/>
                  </a:lnTo>
                  <a:lnTo>
                    <a:pt x="54" y="8"/>
                  </a:lnTo>
                  <a:lnTo>
                    <a:pt x="26" y="0"/>
                  </a:lnTo>
                  <a:lnTo>
                    <a:pt x="0" y="34"/>
                  </a:lnTo>
                  <a:lnTo>
                    <a:pt x="39" y="11"/>
                  </a:lnTo>
                  <a:close/>
                </a:path>
              </a:pathLst>
            </a:custGeom>
            <a:solidFill>
              <a:srgbClr val="000000"/>
            </a:solidFill>
            <a:ln w="9525">
              <a:noFill/>
              <a:round/>
              <a:headEnd/>
              <a:tailEnd/>
            </a:ln>
          </p:spPr>
          <p:txBody>
            <a:bodyPr wrap="none" anchor="ctr"/>
            <a:lstStyle/>
            <a:p>
              <a:endParaRPr lang="pt-BR"/>
            </a:p>
          </p:txBody>
        </p:sp>
        <p:sp>
          <p:nvSpPr>
            <p:cNvPr id="145" name="Freeform 147"/>
            <p:cNvSpPr>
              <a:spLocks noChangeArrowheads="1"/>
            </p:cNvSpPr>
            <p:nvPr/>
          </p:nvSpPr>
          <p:spPr bwMode="auto">
            <a:xfrm>
              <a:off x="4485" y="2320"/>
              <a:ext cx="95" cy="110"/>
            </a:xfrm>
            <a:custGeom>
              <a:avLst/>
              <a:gdLst>
                <a:gd name="T0" fmla="*/ 95 w 304"/>
                <a:gd name="T1" fmla="*/ 109 h 375"/>
                <a:gd name="T2" fmla="*/ 94 w 304"/>
                <a:gd name="T3" fmla="*/ 101 h 375"/>
                <a:gd name="T4" fmla="*/ 88 w 304"/>
                <a:gd name="T5" fmla="*/ 95 h 375"/>
                <a:gd name="T6" fmla="*/ 82 w 304"/>
                <a:gd name="T7" fmla="*/ 89 h 375"/>
                <a:gd name="T8" fmla="*/ 76 w 304"/>
                <a:gd name="T9" fmla="*/ 83 h 375"/>
                <a:gd name="T10" fmla="*/ 70 w 304"/>
                <a:gd name="T11" fmla="*/ 78 h 375"/>
                <a:gd name="T12" fmla="*/ 65 w 304"/>
                <a:gd name="T13" fmla="*/ 72 h 375"/>
                <a:gd name="T14" fmla="*/ 60 w 304"/>
                <a:gd name="T15" fmla="*/ 66 h 375"/>
                <a:gd name="T16" fmla="*/ 54 w 304"/>
                <a:gd name="T17" fmla="*/ 60 h 375"/>
                <a:gd name="T18" fmla="*/ 50 w 304"/>
                <a:gd name="T19" fmla="*/ 54 h 375"/>
                <a:gd name="T20" fmla="*/ 45 w 304"/>
                <a:gd name="T21" fmla="*/ 48 h 375"/>
                <a:gd name="T22" fmla="*/ 40 w 304"/>
                <a:gd name="T23" fmla="*/ 42 h 375"/>
                <a:gd name="T24" fmla="*/ 35 w 304"/>
                <a:gd name="T25" fmla="*/ 35 h 375"/>
                <a:gd name="T26" fmla="*/ 30 w 304"/>
                <a:gd name="T27" fmla="*/ 28 h 375"/>
                <a:gd name="T28" fmla="*/ 26 w 304"/>
                <a:gd name="T29" fmla="*/ 22 h 375"/>
                <a:gd name="T30" fmla="*/ 22 w 304"/>
                <a:gd name="T31" fmla="*/ 15 h 375"/>
                <a:gd name="T32" fmla="*/ 17 w 304"/>
                <a:gd name="T33" fmla="*/ 7 h 375"/>
                <a:gd name="T34" fmla="*/ 12 w 304"/>
                <a:gd name="T35" fmla="*/ 0 h 375"/>
                <a:gd name="T36" fmla="*/ 0 w 304"/>
                <a:gd name="T37" fmla="*/ 7 h 375"/>
                <a:gd name="T38" fmla="*/ 5 w 304"/>
                <a:gd name="T39" fmla="*/ 14 h 375"/>
                <a:gd name="T40" fmla="*/ 9 w 304"/>
                <a:gd name="T41" fmla="*/ 21 h 375"/>
                <a:gd name="T42" fmla="*/ 14 w 304"/>
                <a:gd name="T43" fmla="*/ 28 h 375"/>
                <a:gd name="T44" fmla="*/ 19 w 304"/>
                <a:gd name="T45" fmla="*/ 36 h 375"/>
                <a:gd name="T46" fmla="*/ 24 w 304"/>
                <a:gd name="T47" fmla="*/ 43 h 375"/>
                <a:gd name="T48" fmla="*/ 28 w 304"/>
                <a:gd name="T49" fmla="*/ 49 h 375"/>
                <a:gd name="T50" fmla="*/ 33 w 304"/>
                <a:gd name="T51" fmla="*/ 56 h 375"/>
                <a:gd name="T52" fmla="*/ 38 w 304"/>
                <a:gd name="T53" fmla="*/ 62 h 375"/>
                <a:gd name="T54" fmla="*/ 44 w 304"/>
                <a:gd name="T55" fmla="*/ 68 h 375"/>
                <a:gd name="T56" fmla="*/ 49 w 304"/>
                <a:gd name="T57" fmla="*/ 74 h 375"/>
                <a:gd name="T58" fmla="*/ 54 w 304"/>
                <a:gd name="T59" fmla="*/ 80 h 375"/>
                <a:gd name="T60" fmla="*/ 60 w 304"/>
                <a:gd name="T61" fmla="*/ 87 h 375"/>
                <a:gd name="T62" fmla="*/ 66 w 304"/>
                <a:gd name="T63" fmla="*/ 93 h 375"/>
                <a:gd name="T64" fmla="*/ 72 w 304"/>
                <a:gd name="T65" fmla="*/ 98 h 375"/>
                <a:gd name="T66" fmla="*/ 78 w 304"/>
                <a:gd name="T67" fmla="*/ 104 h 375"/>
                <a:gd name="T68" fmla="*/ 85 w 304"/>
                <a:gd name="T69" fmla="*/ 110 h 375"/>
                <a:gd name="T70" fmla="*/ 84 w 304"/>
                <a:gd name="T71" fmla="*/ 101 h 375"/>
                <a:gd name="T72" fmla="*/ 95 w 304"/>
                <a:gd name="T73" fmla="*/ 109 h 3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
                <a:gd name="T112" fmla="*/ 0 h 375"/>
                <a:gd name="T113" fmla="*/ 304 w 304"/>
                <a:gd name="T114" fmla="*/ 375 h 3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 h="375">
                  <a:moveTo>
                    <a:pt x="304" y="373"/>
                  </a:moveTo>
                  <a:lnTo>
                    <a:pt x="301" y="343"/>
                  </a:lnTo>
                  <a:lnTo>
                    <a:pt x="281" y="324"/>
                  </a:lnTo>
                  <a:lnTo>
                    <a:pt x="262" y="303"/>
                  </a:lnTo>
                  <a:lnTo>
                    <a:pt x="243" y="283"/>
                  </a:lnTo>
                  <a:lnTo>
                    <a:pt x="225" y="265"/>
                  </a:lnTo>
                  <a:lnTo>
                    <a:pt x="208" y="246"/>
                  </a:lnTo>
                  <a:lnTo>
                    <a:pt x="191" y="225"/>
                  </a:lnTo>
                  <a:lnTo>
                    <a:pt x="174" y="205"/>
                  </a:lnTo>
                  <a:lnTo>
                    <a:pt x="159" y="184"/>
                  </a:lnTo>
                  <a:lnTo>
                    <a:pt x="143" y="162"/>
                  </a:lnTo>
                  <a:lnTo>
                    <a:pt x="127" y="142"/>
                  </a:lnTo>
                  <a:lnTo>
                    <a:pt x="112" y="120"/>
                  </a:lnTo>
                  <a:lnTo>
                    <a:pt x="96" y="97"/>
                  </a:lnTo>
                  <a:lnTo>
                    <a:pt x="82" y="74"/>
                  </a:lnTo>
                  <a:lnTo>
                    <a:pt x="69" y="50"/>
                  </a:lnTo>
                  <a:lnTo>
                    <a:pt x="54" y="25"/>
                  </a:lnTo>
                  <a:lnTo>
                    <a:pt x="39" y="0"/>
                  </a:lnTo>
                  <a:lnTo>
                    <a:pt x="0" y="23"/>
                  </a:lnTo>
                  <a:lnTo>
                    <a:pt x="15" y="48"/>
                  </a:lnTo>
                  <a:lnTo>
                    <a:pt x="30" y="73"/>
                  </a:lnTo>
                  <a:lnTo>
                    <a:pt x="44" y="97"/>
                  </a:lnTo>
                  <a:lnTo>
                    <a:pt x="60" y="122"/>
                  </a:lnTo>
                  <a:lnTo>
                    <a:pt x="76" y="145"/>
                  </a:lnTo>
                  <a:lnTo>
                    <a:pt x="90" y="167"/>
                  </a:lnTo>
                  <a:lnTo>
                    <a:pt x="106" y="190"/>
                  </a:lnTo>
                  <a:lnTo>
                    <a:pt x="122" y="211"/>
                  </a:lnTo>
                  <a:lnTo>
                    <a:pt x="140" y="232"/>
                  </a:lnTo>
                  <a:lnTo>
                    <a:pt x="157" y="253"/>
                  </a:lnTo>
                  <a:lnTo>
                    <a:pt x="174" y="273"/>
                  </a:lnTo>
                  <a:lnTo>
                    <a:pt x="191" y="295"/>
                  </a:lnTo>
                  <a:lnTo>
                    <a:pt x="211" y="316"/>
                  </a:lnTo>
                  <a:lnTo>
                    <a:pt x="230" y="335"/>
                  </a:lnTo>
                  <a:lnTo>
                    <a:pt x="249" y="356"/>
                  </a:lnTo>
                  <a:lnTo>
                    <a:pt x="271" y="375"/>
                  </a:lnTo>
                  <a:lnTo>
                    <a:pt x="268" y="345"/>
                  </a:lnTo>
                  <a:lnTo>
                    <a:pt x="304" y="373"/>
                  </a:lnTo>
                  <a:close/>
                </a:path>
              </a:pathLst>
            </a:custGeom>
            <a:solidFill>
              <a:srgbClr val="000000"/>
            </a:solidFill>
            <a:ln w="9525">
              <a:noFill/>
              <a:round/>
              <a:headEnd/>
              <a:tailEnd/>
            </a:ln>
          </p:spPr>
          <p:txBody>
            <a:bodyPr wrap="none" anchor="ctr"/>
            <a:lstStyle/>
            <a:p>
              <a:endParaRPr lang="pt-BR"/>
            </a:p>
          </p:txBody>
        </p:sp>
        <p:sp>
          <p:nvSpPr>
            <p:cNvPr id="146" name="Freeform 148"/>
            <p:cNvSpPr>
              <a:spLocks noChangeArrowheads="1"/>
            </p:cNvSpPr>
            <p:nvPr/>
          </p:nvSpPr>
          <p:spPr bwMode="auto">
            <a:xfrm>
              <a:off x="4496" y="2421"/>
              <a:ext cx="84" cy="85"/>
            </a:xfrm>
            <a:custGeom>
              <a:avLst/>
              <a:gdLst>
                <a:gd name="T0" fmla="*/ 11 w 270"/>
                <a:gd name="T1" fmla="*/ 76 h 286"/>
                <a:gd name="T2" fmla="*/ 10 w 270"/>
                <a:gd name="T3" fmla="*/ 85 h 286"/>
                <a:gd name="T4" fmla="*/ 16 w 270"/>
                <a:gd name="T5" fmla="*/ 80 h 286"/>
                <a:gd name="T6" fmla="*/ 21 w 270"/>
                <a:gd name="T7" fmla="*/ 76 h 286"/>
                <a:gd name="T8" fmla="*/ 26 w 270"/>
                <a:gd name="T9" fmla="*/ 71 h 286"/>
                <a:gd name="T10" fmla="*/ 30 w 270"/>
                <a:gd name="T11" fmla="*/ 67 h 286"/>
                <a:gd name="T12" fmla="*/ 35 w 270"/>
                <a:gd name="T13" fmla="*/ 62 h 286"/>
                <a:gd name="T14" fmla="*/ 40 w 270"/>
                <a:gd name="T15" fmla="*/ 58 h 286"/>
                <a:gd name="T16" fmla="*/ 44 w 270"/>
                <a:gd name="T17" fmla="*/ 53 h 286"/>
                <a:gd name="T18" fmla="*/ 49 w 270"/>
                <a:gd name="T19" fmla="*/ 49 h 286"/>
                <a:gd name="T20" fmla="*/ 53 w 270"/>
                <a:gd name="T21" fmla="*/ 44 h 286"/>
                <a:gd name="T22" fmla="*/ 58 w 270"/>
                <a:gd name="T23" fmla="*/ 40 h 286"/>
                <a:gd name="T24" fmla="*/ 62 w 270"/>
                <a:gd name="T25" fmla="*/ 35 h 286"/>
                <a:gd name="T26" fmla="*/ 66 w 270"/>
                <a:gd name="T27" fmla="*/ 30 h 286"/>
                <a:gd name="T28" fmla="*/ 71 w 270"/>
                <a:gd name="T29" fmla="*/ 25 h 286"/>
                <a:gd name="T30" fmla="*/ 75 w 270"/>
                <a:gd name="T31" fmla="*/ 20 h 286"/>
                <a:gd name="T32" fmla="*/ 80 w 270"/>
                <a:gd name="T33" fmla="*/ 14 h 286"/>
                <a:gd name="T34" fmla="*/ 84 w 270"/>
                <a:gd name="T35" fmla="*/ 8 h 286"/>
                <a:gd name="T36" fmla="*/ 73 w 270"/>
                <a:gd name="T37" fmla="*/ 0 h 286"/>
                <a:gd name="T38" fmla="*/ 68 w 270"/>
                <a:gd name="T39" fmla="*/ 6 h 286"/>
                <a:gd name="T40" fmla="*/ 64 w 270"/>
                <a:gd name="T41" fmla="*/ 11 h 286"/>
                <a:gd name="T42" fmla="*/ 60 w 270"/>
                <a:gd name="T43" fmla="*/ 16 h 286"/>
                <a:gd name="T44" fmla="*/ 56 w 270"/>
                <a:gd name="T45" fmla="*/ 21 h 286"/>
                <a:gd name="T46" fmla="*/ 51 w 270"/>
                <a:gd name="T47" fmla="*/ 26 h 286"/>
                <a:gd name="T48" fmla="*/ 47 w 270"/>
                <a:gd name="T49" fmla="*/ 31 h 286"/>
                <a:gd name="T50" fmla="*/ 43 w 270"/>
                <a:gd name="T51" fmla="*/ 35 h 286"/>
                <a:gd name="T52" fmla="*/ 39 w 270"/>
                <a:gd name="T53" fmla="*/ 40 h 286"/>
                <a:gd name="T54" fmla="*/ 34 w 270"/>
                <a:gd name="T55" fmla="*/ 44 h 286"/>
                <a:gd name="T56" fmla="*/ 30 w 270"/>
                <a:gd name="T57" fmla="*/ 48 h 286"/>
                <a:gd name="T58" fmla="*/ 25 w 270"/>
                <a:gd name="T59" fmla="*/ 53 h 286"/>
                <a:gd name="T60" fmla="*/ 21 w 270"/>
                <a:gd name="T61" fmla="*/ 57 h 286"/>
                <a:gd name="T62" fmla="*/ 16 w 270"/>
                <a:gd name="T63" fmla="*/ 62 h 286"/>
                <a:gd name="T64" fmla="*/ 11 w 270"/>
                <a:gd name="T65" fmla="*/ 66 h 286"/>
                <a:gd name="T66" fmla="*/ 6 w 270"/>
                <a:gd name="T67" fmla="*/ 71 h 286"/>
                <a:gd name="T68" fmla="*/ 1 w 270"/>
                <a:gd name="T69" fmla="*/ 75 h 286"/>
                <a:gd name="T70" fmla="*/ 0 w 270"/>
                <a:gd name="T71" fmla="*/ 85 h 286"/>
                <a:gd name="T72" fmla="*/ 11 w 270"/>
                <a:gd name="T73" fmla="*/ 76 h 2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0"/>
                <a:gd name="T112" fmla="*/ 0 h 286"/>
                <a:gd name="T113" fmla="*/ 270 w 270"/>
                <a:gd name="T114" fmla="*/ 286 h 2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0" h="286">
                  <a:moveTo>
                    <a:pt x="35" y="255"/>
                  </a:moveTo>
                  <a:lnTo>
                    <a:pt x="32" y="286"/>
                  </a:lnTo>
                  <a:lnTo>
                    <a:pt x="50" y="270"/>
                  </a:lnTo>
                  <a:lnTo>
                    <a:pt x="66" y="255"/>
                  </a:lnTo>
                  <a:lnTo>
                    <a:pt x="83" y="239"/>
                  </a:lnTo>
                  <a:lnTo>
                    <a:pt x="98" y="225"/>
                  </a:lnTo>
                  <a:lnTo>
                    <a:pt x="113" y="210"/>
                  </a:lnTo>
                  <a:lnTo>
                    <a:pt x="127" y="195"/>
                  </a:lnTo>
                  <a:lnTo>
                    <a:pt x="142" y="179"/>
                  </a:lnTo>
                  <a:lnTo>
                    <a:pt x="156" y="164"/>
                  </a:lnTo>
                  <a:lnTo>
                    <a:pt x="170" y="149"/>
                  </a:lnTo>
                  <a:lnTo>
                    <a:pt x="185" y="134"/>
                  </a:lnTo>
                  <a:lnTo>
                    <a:pt x="198" y="118"/>
                  </a:lnTo>
                  <a:lnTo>
                    <a:pt x="213" y="100"/>
                  </a:lnTo>
                  <a:lnTo>
                    <a:pt x="227" y="83"/>
                  </a:lnTo>
                  <a:lnTo>
                    <a:pt x="241" y="66"/>
                  </a:lnTo>
                  <a:lnTo>
                    <a:pt x="256" y="47"/>
                  </a:lnTo>
                  <a:lnTo>
                    <a:pt x="270" y="28"/>
                  </a:lnTo>
                  <a:lnTo>
                    <a:pt x="234" y="0"/>
                  </a:lnTo>
                  <a:lnTo>
                    <a:pt x="219" y="20"/>
                  </a:lnTo>
                  <a:lnTo>
                    <a:pt x="206" y="38"/>
                  </a:lnTo>
                  <a:lnTo>
                    <a:pt x="193" y="55"/>
                  </a:lnTo>
                  <a:lnTo>
                    <a:pt x="179" y="72"/>
                  </a:lnTo>
                  <a:lnTo>
                    <a:pt x="164" y="88"/>
                  </a:lnTo>
                  <a:lnTo>
                    <a:pt x="150" y="104"/>
                  </a:lnTo>
                  <a:lnTo>
                    <a:pt x="138" y="119"/>
                  </a:lnTo>
                  <a:lnTo>
                    <a:pt x="124" y="134"/>
                  </a:lnTo>
                  <a:lnTo>
                    <a:pt x="110" y="149"/>
                  </a:lnTo>
                  <a:lnTo>
                    <a:pt x="95" y="163"/>
                  </a:lnTo>
                  <a:lnTo>
                    <a:pt x="80" y="178"/>
                  </a:lnTo>
                  <a:lnTo>
                    <a:pt x="66" y="193"/>
                  </a:lnTo>
                  <a:lnTo>
                    <a:pt x="51" y="207"/>
                  </a:lnTo>
                  <a:lnTo>
                    <a:pt x="36" y="223"/>
                  </a:lnTo>
                  <a:lnTo>
                    <a:pt x="20" y="238"/>
                  </a:lnTo>
                  <a:lnTo>
                    <a:pt x="3" y="254"/>
                  </a:lnTo>
                  <a:lnTo>
                    <a:pt x="0" y="285"/>
                  </a:lnTo>
                  <a:lnTo>
                    <a:pt x="35" y="255"/>
                  </a:lnTo>
                  <a:close/>
                </a:path>
              </a:pathLst>
            </a:custGeom>
            <a:solidFill>
              <a:srgbClr val="000000"/>
            </a:solidFill>
            <a:ln w="9525">
              <a:noFill/>
              <a:round/>
              <a:headEnd/>
              <a:tailEnd/>
            </a:ln>
          </p:spPr>
          <p:txBody>
            <a:bodyPr wrap="none" anchor="ctr"/>
            <a:lstStyle/>
            <a:p>
              <a:endParaRPr lang="pt-BR"/>
            </a:p>
          </p:txBody>
        </p:sp>
        <p:sp>
          <p:nvSpPr>
            <p:cNvPr id="147" name="Freeform 149"/>
            <p:cNvSpPr>
              <a:spLocks noChangeArrowheads="1"/>
            </p:cNvSpPr>
            <p:nvPr/>
          </p:nvSpPr>
          <p:spPr bwMode="auto">
            <a:xfrm>
              <a:off x="4496" y="2497"/>
              <a:ext cx="101" cy="38"/>
            </a:xfrm>
            <a:custGeom>
              <a:avLst/>
              <a:gdLst>
                <a:gd name="T0" fmla="*/ 101 w 326"/>
                <a:gd name="T1" fmla="*/ 25 h 129"/>
                <a:gd name="T2" fmla="*/ 101 w 326"/>
                <a:gd name="T3" fmla="*/ 25 h 129"/>
                <a:gd name="T4" fmla="*/ 93 w 326"/>
                <a:gd name="T5" fmla="*/ 24 h 129"/>
                <a:gd name="T6" fmla="*/ 86 w 326"/>
                <a:gd name="T7" fmla="*/ 24 h 129"/>
                <a:gd name="T8" fmla="*/ 79 w 326"/>
                <a:gd name="T9" fmla="*/ 24 h 129"/>
                <a:gd name="T10" fmla="*/ 73 w 326"/>
                <a:gd name="T11" fmla="*/ 23 h 129"/>
                <a:gd name="T12" fmla="*/ 66 w 326"/>
                <a:gd name="T13" fmla="*/ 23 h 129"/>
                <a:gd name="T14" fmla="*/ 60 w 326"/>
                <a:gd name="T15" fmla="*/ 22 h 129"/>
                <a:gd name="T16" fmla="*/ 54 w 326"/>
                <a:gd name="T17" fmla="*/ 22 h 129"/>
                <a:gd name="T18" fmla="*/ 49 w 326"/>
                <a:gd name="T19" fmla="*/ 21 h 129"/>
                <a:gd name="T20" fmla="*/ 44 w 326"/>
                <a:gd name="T21" fmla="*/ 20 h 129"/>
                <a:gd name="T22" fmla="*/ 38 w 326"/>
                <a:gd name="T23" fmla="*/ 18 h 129"/>
                <a:gd name="T24" fmla="*/ 34 w 326"/>
                <a:gd name="T25" fmla="*/ 17 h 129"/>
                <a:gd name="T26" fmla="*/ 29 w 326"/>
                <a:gd name="T27" fmla="*/ 15 h 129"/>
                <a:gd name="T28" fmla="*/ 24 w 326"/>
                <a:gd name="T29" fmla="*/ 12 h 129"/>
                <a:gd name="T30" fmla="*/ 20 w 326"/>
                <a:gd name="T31" fmla="*/ 9 h 129"/>
                <a:gd name="T32" fmla="*/ 15 w 326"/>
                <a:gd name="T33" fmla="*/ 5 h 129"/>
                <a:gd name="T34" fmla="*/ 11 w 326"/>
                <a:gd name="T35" fmla="*/ 0 h 129"/>
                <a:gd name="T36" fmla="*/ 0 w 326"/>
                <a:gd name="T37" fmla="*/ 9 h 129"/>
                <a:gd name="T38" fmla="*/ 6 w 326"/>
                <a:gd name="T39" fmla="*/ 14 h 129"/>
                <a:gd name="T40" fmla="*/ 11 w 326"/>
                <a:gd name="T41" fmla="*/ 19 h 129"/>
                <a:gd name="T42" fmla="*/ 16 w 326"/>
                <a:gd name="T43" fmla="*/ 23 h 129"/>
                <a:gd name="T44" fmla="*/ 22 w 326"/>
                <a:gd name="T45" fmla="*/ 26 h 129"/>
                <a:gd name="T46" fmla="*/ 28 w 326"/>
                <a:gd name="T47" fmla="*/ 29 h 129"/>
                <a:gd name="T48" fmla="*/ 34 w 326"/>
                <a:gd name="T49" fmla="*/ 31 h 129"/>
                <a:gd name="T50" fmla="*/ 40 w 326"/>
                <a:gd name="T51" fmla="*/ 32 h 129"/>
                <a:gd name="T52" fmla="*/ 46 w 326"/>
                <a:gd name="T53" fmla="*/ 34 h 129"/>
                <a:gd name="T54" fmla="*/ 53 w 326"/>
                <a:gd name="T55" fmla="*/ 34 h 129"/>
                <a:gd name="T56" fmla="*/ 59 w 326"/>
                <a:gd name="T57" fmla="*/ 35 h 129"/>
                <a:gd name="T58" fmla="*/ 65 w 326"/>
                <a:gd name="T59" fmla="*/ 36 h 129"/>
                <a:gd name="T60" fmla="*/ 71 w 326"/>
                <a:gd name="T61" fmla="*/ 36 h 129"/>
                <a:gd name="T62" fmla="*/ 78 w 326"/>
                <a:gd name="T63" fmla="*/ 37 h 129"/>
                <a:gd name="T64" fmla="*/ 86 w 326"/>
                <a:gd name="T65" fmla="*/ 37 h 129"/>
                <a:gd name="T66" fmla="*/ 93 w 326"/>
                <a:gd name="T67" fmla="*/ 37 h 129"/>
                <a:gd name="T68" fmla="*/ 100 w 326"/>
                <a:gd name="T69" fmla="*/ 38 h 129"/>
                <a:gd name="T70" fmla="*/ 100 w 326"/>
                <a:gd name="T71" fmla="*/ 38 h 129"/>
                <a:gd name="T72" fmla="*/ 101 w 326"/>
                <a:gd name="T73" fmla="*/ 25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129"/>
                <a:gd name="T113" fmla="*/ 326 w 326"/>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129">
                  <a:moveTo>
                    <a:pt x="326" y="85"/>
                  </a:moveTo>
                  <a:lnTo>
                    <a:pt x="326" y="85"/>
                  </a:lnTo>
                  <a:lnTo>
                    <a:pt x="301" y="83"/>
                  </a:lnTo>
                  <a:lnTo>
                    <a:pt x="278" y="82"/>
                  </a:lnTo>
                  <a:lnTo>
                    <a:pt x="256" y="81"/>
                  </a:lnTo>
                  <a:lnTo>
                    <a:pt x="235" y="79"/>
                  </a:lnTo>
                  <a:lnTo>
                    <a:pt x="214" y="77"/>
                  </a:lnTo>
                  <a:lnTo>
                    <a:pt x="195" y="76"/>
                  </a:lnTo>
                  <a:lnTo>
                    <a:pt x="175" y="74"/>
                  </a:lnTo>
                  <a:lnTo>
                    <a:pt x="157" y="71"/>
                  </a:lnTo>
                  <a:lnTo>
                    <a:pt x="141" y="67"/>
                  </a:lnTo>
                  <a:lnTo>
                    <a:pt x="124" y="62"/>
                  </a:lnTo>
                  <a:lnTo>
                    <a:pt x="109" y="57"/>
                  </a:lnTo>
                  <a:lnTo>
                    <a:pt x="93" y="50"/>
                  </a:lnTo>
                  <a:lnTo>
                    <a:pt x="78" y="41"/>
                  </a:lnTo>
                  <a:lnTo>
                    <a:pt x="63" y="30"/>
                  </a:lnTo>
                  <a:lnTo>
                    <a:pt x="50" y="17"/>
                  </a:lnTo>
                  <a:lnTo>
                    <a:pt x="35" y="0"/>
                  </a:lnTo>
                  <a:lnTo>
                    <a:pt x="0" y="30"/>
                  </a:lnTo>
                  <a:lnTo>
                    <a:pt x="18" y="49"/>
                  </a:lnTo>
                  <a:lnTo>
                    <a:pt x="36" y="65"/>
                  </a:lnTo>
                  <a:lnTo>
                    <a:pt x="53" y="77"/>
                  </a:lnTo>
                  <a:lnTo>
                    <a:pt x="72" y="89"/>
                  </a:lnTo>
                  <a:lnTo>
                    <a:pt x="91" y="98"/>
                  </a:lnTo>
                  <a:lnTo>
                    <a:pt x="110" y="106"/>
                  </a:lnTo>
                  <a:lnTo>
                    <a:pt x="130" y="110"/>
                  </a:lnTo>
                  <a:lnTo>
                    <a:pt x="150" y="115"/>
                  </a:lnTo>
                  <a:lnTo>
                    <a:pt x="171" y="117"/>
                  </a:lnTo>
                  <a:lnTo>
                    <a:pt x="190" y="120"/>
                  </a:lnTo>
                  <a:lnTo>
                    <a:pt x="210" y="121"/>
                  </a:lnTo>
                  <a:lnTo>
                    <a:pt x="230" y="123"/>
                  </a:lnTo>
                  <a:lnTo>
                    <a:pt x="253" y="124"/>
                  </a:lnTo>
                  <a:lnTo>
                    <a:pt x="276" y="125"/>
                  </a:lnTo>
                  <a:lnTo>
                    <a:pt x="299" y="126"/>
                  </a:lnTo>
                  <a:lnTo>
                    <a:pt x="322" y="129"/>
                  </a:lnTo>
                  <a:lnTo>
                    <a:pt x="326" y="85"/>
                  </a:lnTo>
                  <a:close/>
                </a:path>
              </a:pathLst>
            </a:custGeom>
            <a:solidFill>
              <a:srgbClr val="000000"/>
            </a:solidFill>
            <a:ln w="9525">
              <a:noFill/>
              <a:round/>
              <a:headEnd/>
              <a:tailEnd/>
            </a:ln>
          </p:spPr>
          <p:txBody>
            <a:bodyPr wrap="none" anchor="ctr"/>
            <a:lstStyle/>
            <a:p>
              <a:endParaRPr lang="pt-BR"/>
            </a:p>
          </p:txBody>
        </p:sp>
        <p:sp>
          <p:nvSpPr>
            <p:cNvPr id="148" name="Freeform 150"/>
            <p:cNvSpPr>
              <a:spLocks noChangeArrowheads="1"/>
            </p:cNvSpPr>
            <p:nvPr/>
          </p:nvSpPr>
          <p:spPr bwMode="auto">
            <a:xfrm>
              <a:off x="4597" y="2501"/>
              <a:ext cx="60" cy="34"/>
            </a:xfrm>
            <a:custGeom>
              <a:avLst/>
              <a:gdLst>
                <a:gd name="T0" fmla="*/ 60 w 193"/>
                <a:gd name="T1" fmla="*/ 0 h 116"/>
                <a:gd name="T2" fmla="*/ 60 w 193"/>
                <a:gd name="T3" fmla="*/ 0 h 116"/>
                <a:gd name="T4" fmla="*/ 55 w 193"/>
                <a:gd name="T5" fmla="*/ 0 h 116"/>
                <a:gd name="T6" fmla="*/ 50 w 193"/>
                <a:gd name="T7" fmla="*/ 0 h 116"/>
                <a:gd name="T8" fmla="*/ 46 w 193"/>
                <a:gd name="T9" fmla="*/ 2 h 116"/>
                <a:gd name="T10" fmla="*/ 42 w 193"/>
                <a:gd name="T11" fmla="*/ 3 h 116"/>
                <a:gd name="T12" fmla="*/ 38 w 193"/>
                <a:gd name="T13" fmla="*/ 5 h 116"/>
                <a:gd name="T14" fmla="*/ 34 w 193"/>
                <a:gd name="T15" fmla="*/ 7 h 116"/>
                <a:gd name="T16" fmla="*/ 30 w 193"/>
                <a:gd name="T17" fmla="*/ 9 h 116"/>
                <a:gd name="T18" fmla="*/ 27 w 193"/>
                <a:gd name="T19" fmla="*/ 11 h 116"/>
                <a:gd name="T20" fmla="*/ 23 w 193"/>
                <a:gd name="T21" fmla="*/ 13 h 116"/>
                <a:gd name="T22" fmla="*/ 19 w 193"/>
                <a:gd name="T23" fmla="*/ 16 h 116"/>
                <a:gd name="T24" fmla="*/ 16 w 193"/>
                <a:gd name="T25" fmla="*/ 18 h 116"/>
                <a:gd name="T26" fmla="*/ 13 w 193"/>
                <a:gd name="T27" fmla="*/ 19 h 116"/>
                <a:gd name="T28" fmla="*/ 10 w 193"/>
                <a:gd name="T29" fmla="*/ 20 h 116"/>
                <a:gd name="T30" fmla="*/ 7 w 193"/>
                <a:gd name="T31" fmla="*/ 21 h 116"/>
                <a:gd name="T32" fmla="*/ 4 w 193"/>
                <a:gd name="T33" fmla="*/ 21 h 116"/>
                <a:gd name="T34" fmla="*/ 1 w 193"/>
                <a:gd name="T35" fmla="*/ 21 h 116"/>
                <a:gd name="T36" fmla="*/ 0 w 193"/>
                <a:gd name="T37" fmla="*/ 34 h 116"/>
                <a:gd name="T38" fmla="*/ 5 w 193"/>
                <a:gd name="T39" fmla="*/ 34 h 116"/>
                <a:gd name="T40" fmla="*/ 10 w 193"/>
                <a:gd name="T41" fmla="*/ 34 h 116"/>
                <a:gd name="T42" fmla="*/ 14 w 193"/>
                <a:gd name="T43" fmla="*/ 32 h 116"/>
                <a:gd name="T44" fmla="*/ 18 w 193"/>
                <a:gd name="T45" fmla="*/ 31 h 116"/>
                <a:gd name="T46" fmla="*/ 22 w 193"/>
                <a:gd name="T47" fmla="*/ 29 h 116"/>
                <a:gd name="T48" fmla="*/ 26 w 193"/>
                <a:gd name="T49" fmla="*/ 27 h 116"/>
                <a:gd name="T50" fmla="*/ 30 w 193"/>
                <a:gd name="T51" fmla="*/ 25 h 116"/>
                <a:gd name="T52" fmla="*/ 34 w 193"/>
                <a:gd name="T53" fmla="*/ 23 h 116"/>
                <a:gd name="T54" fmla="*/ 37 w 193"/>
                <a:gd name="T55" fmla="*/ 21 h 116"/>
                <a:gd name="T56" fmla="*/ 41 w 193"/>
                <a:gd name="T57" fmla="*/ 18 h 116"/>
                <a:gd name="T58" fmla="*/ 44 w 193"/>
                <a:gd name="T59" fmla="*/ 16 h 116"/>
                <a:gd name="T60" fmla="*/ 47 w 193"/>
                <a:gd name="T61" fmla="*/ 15 h 116"/>
                <a:gd name="T62" fmla="*/ 50 w 193"/>
                <a:gd name="T63" fmla="*/ 14 h 116"/>
                <a:gd name="T64" fmla="*/ 53 w 193"/>
                <a:gd name="T65" fmla="*/ 13 h 116"/>
                <a:gd name="T66" fmla="*/ 56 w 193"/>
                <a:gd name="T67" fmla="*/ 13 h 116"/>
                <a:gd name="T68" fmla="*/ 59 w 193"/>
                <a:gd name="T69" fmla="*/ 13 h 116"/>
                <a:gd name="T70" fmla="*/ 59 w 193"/>
                <a:gd name="T71" fmla="*/ 13 h 116"/>
                <a:gd name="T72" fmla="*/ 60 w 193"/>
                <a:gd name="T73" fmla="*/ 0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116"/>
                <a:gd name="T113" fmla="*/ 193 w 193"/>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116">
                  <a:moveTo>
                    <a:pt x="193" y="0"/>
                  </a:moveTo>
                  <a:lnTo>
                    <a:pt x="193" y="0"/>
                  </a:lnTo>
                  <a:lnTo>
                    <a:pt x="178" y="0"/>
                  </a:lnTo>
                  <a:lnTo>
                    <a:pt x="162" y="1"/>
                  </a:lnTo>
                  <a:lnTo>
                    <a:pt x="149" y="6"/>
                  </a:lnTo>
                  <a:lnTo>
                    <a:pt x="134" y="10"/>
                  </a:lnTo>
                  <a:lnTo>
                    <a:pt x="121" y="17"/>
                  </a:lnTo>
                  <a:lnTo>
                    <a:pt x="109" y="24"/>
                  </a:lnTo>
                  <a:lnTo>
                    <a:pt x="97" y="31"/>
                  </a:lnTo>
                  <a:lnTo>
                    <a:pt x="86" y="38"/>
                  </a:lnTo>
                  <a:lnTo>
                    <a:pt x="73" y="46"/>
                  </a:lnTo>
                  <a:lnTo>
                    <a:pt x="62" y="53"/>
                  </a:lnTo>
                  <a:lnTo>
                    <a:pt x="51" y="60"/>
                  </a:lnTo>
                  <a:lnTo>
                    <a:pt x="41" y="64"/>
                  </a:lnTo>
                  <a:lnTo>
                    <a:pt x="31" y="69"/>
                  </a:lnTo>
                  <a:lnTo>
                    <a:pt x="22" y="71"/>
                  </a:lnTo>
                  <a:lnTo>
                    <a:pt x="12" y="72"/>
                  </a:lnTo>
                  <a:lnTo>
                    <a:pt x="4" y="72"/>
                  </a:lnTo>
                  <a:lnTo>
                    <a:pt x="0" y="116"/>
                  </a:lnTo>
                  <a:lnTo>
                    <a:pt x="15" y="116"/>
                  </a:lnTo>
                  <a:lnTo>
                    <a:pt x="31" y="115"/>
                  </a:lnTo>
                  <a:lnTo>
                    <a:pt x="44" y="110"/>
                  </a:lnTo>
                  <a:lnTo>
                    <a:pt x="59" y="105"/>
                  </a:lnTo>
                  <a:lnTo>
                    <a:pt x="72" y="99"/>
                  </a:lnTo>
                  <a:lnTo>
                    <a:pt x="85" y="92"/>
                  </a:lnTo>
                  <a:lnTo>
                    <a:pt x="96" y="85"/>
                  </a:lnTo>
                  <a:lnTo>
                    <a:pt x="109" y="77"/>
                  </a:lnTo>
                  <a:lnTo>
                    <a:pt x="120" y="70"/>
                  </a:lnTo>
                  <a:lnTo>
                    <a:pt x="131" y="63"/>
                  </a:lnTo>
                  <a:lnTo>
                    <a:pt x="142" y="56"/>
                  </a:lnTo>
                  <a:lnTo>
                    <a:pt x="152" y="52"/>
                  </a:lnTo>
                  <a:lnTo>
                    <a:pt x="162" y="47"/>
                  </a:lnTo>
                  <a:lnTo>
                    <a:pt x="171" y="45"/>
                  </a:lnTo>
                  <a:lnTo>
                    <a:pt x="181" y="44"/>
                  </a:lnTo>
                  <a:lnTo>
                    <a:pt x="189" y="44"/>
                  </a:lnTo>
                  <a:lnTo>
                    <a:pt x="193" y="0"/>
                  </a:lnTo>
                  <a:close/>
                </a:path>
              </a:pathLst>
            </a:custGeom>
            <a:solidFill>
              <a:srgbClr val="000000"/>
            </a:solidFill>
            <a:ln w="9525">
              <a:noFill/>
              <a:round/>
              <a:headEnd/>
              <a:tailEnd/>
            </a:ln>
          </p:spPr>
          <p:txBody>
            <a:bodyPr wrap="none" anchor="ctr"/>
            <a:lstStyle/>
            <a:p>
              <a:endParaRPr lang="pt-BR"/>
            </a:p>
          </p:txBody>
        </p:sp>
        <p:sp>
          <p:nvSpPr>
            <p:cNvPr id="149" name="Freeform 151"/>
            <p:cNvSpPr>
              <a:spLocks noChangeArrowheads="1"/>
            </p:cNvSpPr>
            <p:nvPr/>
          </p:nvSpPr>
          <p:spPr bwMode="auto">
            <a:xfrm>
              <a:off x="4655" y="2501"/>
              <a:ext cx="19" cy="43"/>
            </a:xfrm>
            <a:custGeom>
              <a:avLst/>
              <a:gdLst>
                <a:gd name="T0" fmla="*/ 11 w 58"/>
                <a:gd name="T1" fmla="*/ 43 h 143"/>
                <a:gd name="T2" fmla="*/ 11 w 58"/>
                <a:gd name="T3" fmla="*/ 43 h 143"/>
                <a:gd name="T4" fmla="*/ 16 w 58"/>
                <a:gd name="T5" fmla="*/ 38 h 143"/>
                <a:gd name="T6" fmla="*/ 19 w 58"/>
                <a:gd name="T7" fmla="*/ 32 h 143"/>
                <a:gd name="T8" fmla="*/ 19 w 58"/>
                <a:gd name="T9" fmla="*/ 25 h 143"/>
                <a:gd name="T10" fmla="*/ 19 w 58"/>
                <a:gd name="T11" fmla="*/ 19 h 143"/>
                <a:gd name="T12" fmla="*/ 17 w 58"/>
                <a:gd name="T13" fmla="*/ 13 h 143"/>
                <a:gd name="T14" fmla="*/ 14 w 58"/>
                <a:gd name="T15" fmla="*/ 7 h 143"/>
                <a:gd name="T16" fmla="*/ 9 w 58"/>
                <a:gd name="T17" fmla="*/ 2 h 143"/>
                <a:gd name="T18" fmla="*/ 1 w 58"/>
                <a:gd name="T19" fmla="*/ 0 h 143"/>
                <a:gd name="T20" fmla="*/ 0 w 58"/>
                <a:gd name="T21" fmla="*/ 13 h 143"/>
                <a:gd name="T22" fmla="*/ 0 w 58"/>
                <a:gd name="T23" fmla="*/ 14 h 143"/>
                <a:gd name="T24" fmla="*/ 2 w 58"/>
                <a:gd name="T25" fmla="*/ 15 h 143"/>
                <a:gd name="T26" fmla="*/ 3 w 58"/>
                <a:gd name="T27" fmla="*/ 17 h 143"/>
                <a:gd name="T28" fmla="*/ 4 w 58"/>
                <a:gd name="T29" fmla="*/ 21 h 143"/>
                <a:gd name="T30" fmla="*/ 5 w 58"/>
                <a:gd name="T31" fmla="*/ 25 h 143"/>
                <a:gd name="T32" fmla="*/ 4 w 58"/>
                <a:gd name="T33" fmla="*/ 29 h 143"/>
                <a:gd name="T34" fmla="*/ 3 w 58"/>
                <a:gd name="T35" fmla="*/ 31 h 143"/>
                <a:gd name="T36" fmla="*/ 3 w 58"/>
                <a:gd name="T37" fmla="*/ 33 h 143"/>
                <a:gd name="T38" fmla="*/ 3 w 58"/>
                <a:gd name="T39" fmla="*/ 33 h 143"/>
                <a:gd name="T40" fmla="*/ 11 w 58"/>
                <a:gd name="T41" fmla="*/ 43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43"/>
                <a:gd name="T65" fmla="*/ 58 w 58"/>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43">
                  <a:moveTo>
                    <a:pt x="35" y="143"/>
                  </a:moveTo>
                  <a:lnTo>
                    <a:pt x="35" y="143"/>
                  </a:lnTo>
                  <a:lnTo>
                    <a:pt x="49" y="125"/>
                  </a:lnTo>
                  <a:lnTo>
                    <a:pt x="57" y="105"/>
                  </a:lnTo>
                  <a:lnTo>
                    <a:pt x="58" y="84"/>
                  </a:lnTo>
                  <a:lnTo>
                    <a:pt x="57" y="63"/>
                  </a:lnTo>
                  <a:lnTo>
                    <a:pt x="51" y="42"/>
                  </a:lnTo>
                  <a:lnTo>
                    <a:pt x="42" y="24"/>
                  </a:lnTo>
                  <a:lnTo>
                    <a:pt x="26" y="8"/>
                  </a:lnTo>
                  <a:lnTo>
                    <a:pt x="4" y="0"/>
                  </a:lnTo>
                  <a:lnTo>
                    <a:pt x="0" y="44"/>
                  </a:lnTo>
                  <a:lnTo>
                    <a:pt x="1" y="45"/>
                  </a:lnTo>
                  <a:lnTo>
                    <a:pt x="5" y="49"/>
                  </a:lnTo>
                  <a:lnTo>
                    <a:pt x="10" y="58"/>
                  </a:lnTo>
                  <a:lnTo>
                    <a:pt x="13" y="70"/>
                  </a:lnTo>
                  <a:lnTo>
                    <a:pt x="14" y="84"/>
                  </a:lnTo>
                  <a:lnTo>
                    <a:pt x="13" y="96"/>
                  </a:lnTo>
                  <a:lnTo>
                    <a:pt x="10" y="104"/>
                  </a:lnTo>
                  <a:lnTo>
                    <a:pt x="8" y="109"/>
                  </a:lnTo>
                  <a:lnTo>
                    <a:pt x="35" y="143"/>
                  </a:lnTo>
                  <a:close/>
                </a:path>
              </a:pathLst>
            </a:custGeom>
            <a:solidFill>
              <a:srgbClr val="000000"/>
            </a:solidFill>
            <a:ln w="9525">
              <a:noFill/>
              <a:round/>
              <a:headEnd/>
              <a:tailEnd/>
            </a:ln>
          </p:spPr>
          <p:txBody>
            <a:bodyPr wrap="none" anchor="ctr"/>
            <a:lstStyle/>
            <a:p>
              <a:endParaRPr lang="pt-BR"/>
            </a:p>
          </p:txBody>
        </p:sp>
        <p:sp>
          <p:nvSpPr>
            <p:cNvPr id="150" name="Freeform 152"/>
            <p:cNvSpPr>
              <a:spLocks noChangeArrowheads="1"/>
            </p:cNvSpPr>
            <p:nvPr/>
          </p:nvSpPr>
          <p:spPr bwMode="auto">
            <a:xfrm>
              <a:off x="4597" y="2533"/>
              <a:ext cx="69" cy="22"/>
            </a:xfrm>
            <a:custGeom>
              <a:avLst/>
              <a:gdLst>
                <a:gd name="T0" fmla="*/ 8 w 223"/>
                <a:gd name="T1" fmla="*/ 22 h 74"/>
                <a:gd name="T2" fmla="*/ 8 w 223"/>
                <a:gd name="T3" fmla="*/ 22 h 74"/>
                <a:gd name="T4" fmla="*/ 11 w 223"/>
                <a:gd name="T5" fmla="*/ 21 h 74"/>
                <a:gd name="T6" fmla="*/ 13 w 223"/>
                <a:gd name="T7" fmla="*/ 20 h 74"/>
                <a:gd name="T8" fmla="*/ 16 w 223"/>
                <a:gd name="T9" fmla="*/ 19 h 74"/>
                <a:gd name="T10" fmla="*/ 19 w 223"/>
                <a:gd name="T11" fmla="*/ 18 h 74"/>
                <a:gd name="T12" fmla="*/ 23 w 223"/>
                <a:gd name="T13" fmla="*/ 18 h 74"/>
                <a:gd name="T14" fmla="*/ 27 w 223"/>
                <a:gd name="T15" fmla="*/ 18 h 74"/>
                <a:gd name="T16" fmla="*/ 30 w 223"/>
                <a:gd name="T17" fmla="*/ 18 h 74"/>
                <a:gd name="T18" fmla="*/ 35 w 223"/>
                <a:gd name="T19" fmla="*/ 18 h 74"/>
                <a:gd name="T20" fmla="*/ 39 w 223"/>
                <a:gd name="T21" fmla="*/ 18 h 74"/>
                <a:gd name="T22" fmla="*/ 44 w 223"/>
                <a:gd name="T23" fmla="*/ 18 h 74"/>
                <a:gd name="T24" fmla="*/ 48 w 223"/>
                <a:gd name="T25" fmla="*/ 17 h 74"/>
                <a:gd name="T26" fmla="*/ 52 w 223"/>
                <a:gd name="T27" fmla="*/ 17 h 74"/>
                <a:gd name="T28" fmla="*/ 57 w 223"/>
                <a:gd name="T29" fmla="*/ 16 h 74"/>
                <a:gd name="T30" fmla="*/ 61 w 223"/>
                <a:gd name="T31" fmla="*/ 15 h 74"/>
                <a:gd name="T32" fmla="*/ 65 w 223"/>
                <a:gd name="T33" fmla="*/ 13 h 74"/>
                <a:gd name="T34" fmla="*/ 69 w 223"/>
                <a:gd name="T35" fmla="*/ 10 h 74"/>
                <a:gd name="T36" fmla="*/ 61 w 223"/>
                <a:gd name="T37" fmla="*/ 0 h 74"/>
                <a:gd name="T38" fmla="*/ 58 w 223"/>
                <a:gd name="T39" fmla="*/ 1 h 74"/>
                <a:gd name="T40" fmla="*/ 56 w 223"/>
                <a:gd name="T41" fmla="*/ 2 h 74"/>
                <a:gd name="T42" fmla="*/ 53 w 223"/>
                <a:gd name="T43" fmla="*/ 3 h 74"/>
                <a:gd name="T44" fmla="*/ 50 w 223"/>
                <a:gd name="T45" fmla="*/ 4 h 74"/>
                <a:gd name="T46" fmla="*/ 46 w 223"/>
                <a:gd name="T47" fmla="*/ 4 h 74"/>
                <a:gd name="T48" fmla="*/ 43 w 223"/>
                <a:gd name="T49" fmla="*/ 4 h 74"/>
                <a:gd name="T50" fmla="*/ 39 w 223"/>
                <a:gd name="T51" fmla="*/ 4 h 74"/>
                <a:gd name="T52" fmla="*/ 35 w 223"/>
                <a:gd name="T53" fmla="*/ 4 h 74"/>
                <a:gd name="T54" fmla="*/ 30 w 223"/>
                <a:gd name="T55" fmla="*/ 4 h 74"/>
                <a:gd name="T56" fmla="*/ 26 w 223"/>
                <a:gd name="T57" fmla="*/ 4 h 74"/>
                <a:gd name="T58" fmla="*/ 22 w 223"/>
                <a:gd name="T59" fmla="*/ 5 h 74"/>
                <a:gd name="T60" fmla="*/ 17 w 223"/>
                <a:gd name="T61" fmla="*/ 5 h 74"/>
                <a:gd name="T62" fmla="*/ 13 w 223"/>
                <a:gd name="T63" fmla="*/ 6 h 74"/>
                <a:gd name="T64" fmla="*/ 9 w 223"/>
                <a:gd name="T65" fmla="*/ 7 h 74"/>
                <a:gd name="T66" fmla="*/ 4 w 223"/>
                <a:gd name="T67" fmla="*/ 9 h 74"/>
                <a:gd name="T68" fmla="*/ 0 w 223"/>
                <a:gd name="T69" fmla="*/ 12 h 74"/>
                <a:gd name="T70" fmla="*/ 0 w 223"/>
                <a:gd name="T71" fmla="*/ 12 h 74"/>
                <a:gd name="T72" fmla="*/ 8 w 223"/>
                <a:gd name="T73" fmla="*/ 22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3"/>
                <a:gd name="T112" fmla="*/ 0 h 74"/>
                <a:gd name="T113" fmla="*/ 223 w 223"/>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3" h="74">
                  <a:moveTo>
                    <a:pt x="27" y="74"/>
                  </a:moveTo>
                  <a:lnTo>
                    <a:pt x="27" y="74"/>
                  </a:lnTo>
                  <a:lnTo>
                    <a:pt x="34" y="70"/>
                  </a:lnTo>
                  <a:lnTo>
                    <a:pt x="42" y="66"/>
                  </a:lnTo>
                  <a:lnTo>
                    <a:pt x="51" y="64"/>
                  </a:lnTo>
                  <a:lnTo>
                    <a:pt x="63" y="62"/>
                  </a:lnTo>
                  <a:lnTo>
                    <a:pt x="74" y="60"/>
                  </a:lnTo>
                  <a:lnTo>
                    <a:pt x="87" y="60"/>
                  </a:lnTo>
                  <a:lnTo>
                    <a:pt x="98" y="60"/>
                  </a:lnTo>
                  <a:lnTo>
                    <a:pt x="112" y="60"/>
                  </a:lnTo>
                  <a:lnTo>
                    <a:pt x="126" y="60"/>
                  </a:lnTo>
                  <a:lnTo>
                    <a:pt x="141" y="60"/>
                  </a:lnTo>
                  <a:lnTo>
                    <a:pt x="154" y="58"/>
                  </a:lnTo>
                  <a:lnTo>
                    <a:pt x="168" y="57"/>
                  </a:lnTo>
                  <a:lnTo>
                    <a:pt x="183" y="55"/>
                  </a:lnTo>
                  <a:lnTo>
                    <a:pt x="198" y="49"/>
                  </a:lnTo>
                  <a:lnTo>
                    <a:pt x="209" y="43"/>
                  </a:lnTo>
                  <a:lnTo>
                    <a:pt x="223" y="34"/>
                  </a:lnTo>
                  <a:lnTo>
                    <a:pt x="196" y="0"/>
                  </a:lnTo>
                  <a:lnTo>
                    <a:pt x="189" y="4"/>
                  </a:lnTo>
                  <a:lnTo>
                    <a:pt x="180" y="8"/>
                  </a:lnTo>
                  <a:lnTo>
                    <a:pt x="172" y="11"/>
                  </a:lnTo>
                  <a:lnTo>
                    <a:pt x="161" y="14"/>
                  </a:lnTo>
                  <a:lnTo>
                    <a:pt x="150" y="15"/>
                  </a:lnTo>
                  <a:lnTo>
                    <a:pt x="138" y="15"/>
                  </a:lnTo>
                  <a:lnTo>
                    <a:pt x="126" y="15"/>
                  </a:lnTo>
                  <a:lnTo>
                    <a:pt x="112" y="15"/>
                  </a:lnTo>
                  <a:lnTo>
                    <a:pt x="98" y="15"/>
                  </a:lnTo>
                  <a:lnTo>
                    <a:pt x="85" y="15"/>
                  </a:lnTo>
                  <a:lnTo>
                    <a:pt x="70" y="17"/>
                  </a:lnTo>
                  <a:lnTo>
                    <a:pt x="56" y="18"/>
                  </a:lnTo>
                  <a:lnTo>
                    <a:pt x="42" y="20"/>
                  </a:lnTo>
                  <a:lnTo>
                    <a:pt x="29" y="25"/>
                  </a:lnTo>
                  <a:lnTo>
                    <a:pt x="14" y="31"/>
                  </a:lnTo>
                  <a:lnTo>
                    <a:pt x="0" y="40"/>
                  </a:lnTo>
                  <a:lnTo>
                    <a:pt x="27" y="74"/>
                  </a:lnTo>
                  <a:close/>
                </a:path>
              </a:pathLst>
            </a:custGeom>
            <a:solidFill>
              <a:srgbClr val="000000"/>
            </a:solidFill>
            <a:ln w="9525">
              <a:noFill/>
              <a:round/>
              <a:headEnd/>
              <a:tailEnd/>
            </a:ln>
          </p:spPr>
          <p:txBody>
            <a:bodyPr wrap="none" anchor="ctr"/>
            <a:lstStyle/>
            <a:p>
              <a:endParaRPr lang="pt-BR"/>
            </a:p>
          </p:txBody>
        </p:sp>
        <p:sp>
          <p:nvSpPr>
            <p:cNvPr id="151" name="Freeform 153"/>
            <p:cNvSpPr>
              <a:spLocks noChangeArrowheads="1"/>
            </p:cNvSpPr>
            <p:nvPr/>
          </p:nvSpPr>
          <p:spPr bwMode="auto">
            <a:xfrm>
              <a:off x="4588" y="2545"/>
              <a:ext cx="19" cy="41"/>
            </a:xfrm>
            <a:custGeom>
              <a:avLst/>
              <a:gdLst>
                <a:gd name="T0" fmla="*/ 19 w 60"/>
                <a:gd name="T1" fmla="*/ 32 h 143"/>
                <a:gd name="T2" fmla="*/ 19 w 60"/>
                <a:gd name="T3" fmla="*/ 32 h 143"/>
                <a:gd name="T4" fmla="*/ 17 w 60"/>
                <a:gd name="T5" fmla="*/ 30 h 143"/>
                <a:gd name="T6" fmla="*/ 15 w 60"/>
                <a:gd name="T7" fmla="*/ 27 h 143"/>
                <a:gd name="T8" fmla="*/ 15 w 60"/>
                <a:gd name="T9" fmla="*/ 24 h 143"/>
                <a:gd name="T10" fmla="*/ 14 w 60"/>
                <a:gd name="T11" fmla="*/ 20 h 143"/>
                <a:gd name="T12" fmla="*/ 14 w 60"/>
                <a:gd name="T13" fmla="*/ 17 h 143"/>
                <a:gd name="T14" fmla="*/ 15 w 60"/>
                <a:gd name="T15" fmla="*/ 14 h 143"/>
                <a:gd name="T16" fmla="*/ 16 w 60"/>
                <a:gd name="T17" fmla="*/ 11 h 143"/>
                <a:gd name="T18" fmla="*/ 18 w 60"/>
                <a:gd name="T19" fmla="*/ 10 h 143"/>
                <a:gd name="T20" fmla="*/ 9 w 60"/>
                <a:gd name="T21" fmla="*/ 0 h 143"/>
                <a:gd name="T22" fmla="*/ 5 w 60"/>
                <a:gd name="T23" fmla="*/ 4 h 143"/>
                <a:gd name="T24" fmla="*/ 2 w 60"/>
                <a:gd name="T25" fmla="*/ 9 h 143"/>
                <a:gd name="T26" fmla="*/ 1 w 60"/>
                <a:gd name="T27" fmla="*/ 15 h 143"/>
                <a:gd name="T28" fmla="*/ 0 w 60"/>
                <a:gd name="T29" fmla="*/ 21 h 143"/>
                <a:gd name="T30" fmla="*/ 1 w 60"/>
                <a:gd name="T31" fmla="*/ 26 h 143"/>
                <a:gd name="T32" fmla="*/ 2 w 60"/>
                <a:gd name="T33" fmla="*/ 31 h 143"/>
                <a:gd name="T34" fmla="*/ 5 w 60"/>
                <a:gd name="T35" fmla="*/ 37 h 143"/>
                <a:gd name="T36" fmla="*/ 9 w 60"/>
                <a:gd name="T37" fmla="*/ 41 h 143"/>
                <a:gd name="T38" fmla="*/ 8 w 60"/>
                <a:gd name="T39" fmla="*/ 41 h 143"/>
                <a:gd name="T40" fmla="*/ 19 w 60"/>
                <a:gd name="T41" fmla="*/ 3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43"/>
                <a:gd name="T65" fmla="*/ 60 w 6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43">
                  <a:moveTo>
                    <a:pt x="60" y="113"/>
                  </a:moveTo>
                  <a:lnTo>
                    <a:pt x="59" y="113"/>
                  </a:lnTo>
                  <a:lnTo>
                    <a:pt x="54" y="105"/>
                  </a:lnTo>
                  <a:lnTo>
                    <a:pt x="48" y="95"/>
                  </a:lnTo>
                  <a:lnTo>
                    <a:pt x="46" y="82"/>
                  </a:lnTo>
                  <a:lnTo>
                    <a:pt x="44" y="70"/>
                  </a:lnTo>
                  <a:lnTo>
                    <a:pt x="45" y="58"/>
                  </a:lnTo>
                  <a:lnTo>
                    <a:pt x="47" y="48"/>
                  </a:lnTo>
                  <a:lnTo>
                    <a:pt x="52" y="40"/>
                  </a:lnTo>
                  <a:lnTo>
                    <a:pt x="56" y="34"/>
                  </a:lnTo>
                  <a:lnTo>
                    <a:pt x="29" y="0"/>
                  </a:lnTo>
                  <a:lnTo>
                    <a:pt x="15" y="15"/>
                  </a:lnTo>
                  <a:lnTo>
                    <a:pt x="6" y="32"/>
                  </a:lnTo>
                  <a:lnTo>
                    <a:pt x="2" y="51"/>
                  </a:lnTo>
                  <a:lnTo>
                    <a:pt x="0" y="72"/>
                  </a:lnTo>
                  <a:lnTo>
                    <a:pt x="3" y="91"/>
                  </a:lnTo>
                  <a:lnTo>
                    <a:pt x="7" y="109"/>
                  </a:lnTo>
                  <a:lnTo>
                    <a:pt x="15" y="128"/>
                  </a:lnTo>
                  <a:lnTo>
                    <a:pt x="27" y="143"/>
                  </a:lnTo>
                  <a:lnTo>
                    <a:pt x="26" y="143"/>
                  </a:lnTo>
                  <a:lnTo>
                    <a:pt x="60" y="113"/>
                  </a:lnTo>
                  <a:close/>
                </a:path>
              </a:pathLst>
            </a:custGeom>
            <a:solidFill>
              <a:srgbClr val="000000"/>
            </a:solidFill>
            <a:ln w="9525">
              <a:noFill/>
              <a:round/>
              <a:headEnd/>
              <a:tailEnd/>
            </a:ln>
          </p:spPr>
          <p:txBody>
            <a:bodyPr wrap="none" anchor="ctr"/>
            <a:lstStyle/>
            <a:p>
              <a:endParaRPr lang="pt-BR"/>
            </a:p>
          </p:txBody>
        </p:sp>
        <p:sp>
          <p:nvSpPr>
            <p:cNvPr id="152" name="Freeform 154"/>
            <p:cNvSpPr>
              <a:spLocks noChangeArrowheads="1"/>
            </p:cNvSpPr>
            <p:nvPr/>
          </p:nvSpPr>
          <p:spPr bwMode="auto">
            <a:xfrm>
              <a:off x="4596" y="2579"/>
              <a:ext cx="49" cy="14"/>
            </a:xfrm>
            <a:custGeom>
              <a:avLst/>
              <a:gdLst>
                <a:gd name="T0" fmla="*/ 49 w 152"/>
                <a:gd name="T1" fmla="*/ 6 h 49"/>
                <a:gd name="T2" fmla="*/ 49 w 152"/>
                <a:gd name="T3" fmla="*/ 6 h 49"/>
                <a:gd name="T4" fmla="*/ 43 w 152"/>
                <a:gd name="T5" fmla="*/ 2 h 49"/>
                <a:gd name="T6" fmla="*/ 36 w 152"/>
                <a:gd name="T7" fmla="*/ 0 h 49"/>
                <a:gd name="T8" fmla="*/ 29 w 152"/>
                <a:gd name="T9" fmla="*/ 0 h 49"/>
                <a:gd name="T10" fmla="*/ 24 w 152"/>
                <a:gd name="T11" fmla="*/ 1 h 49"/>
                <a:gd name="T12" fmla="*/ 19 w 152"/>
                <a:gd name="T13" fmla="*/ 1 h 49"/>
                <a:gd name="T14" fmla="*/ 15 w 152"/>
                <a:gd name="T15" fmla="*/ 1 h 49"/>
                <a:gd name="T16" fmla="*/ 12 w 152"/>
                <a:gd name="T17" fmla="*/ 1 h 49"/>
                <a:gd name="T18" fmla="*/ 11 w 152"/>
                <a:gd name="T19" fmla="*/ 0 h 49"/>
                <a:gd name="T20" fmla="*/ 0 w 152"/>
                <a:gd name="T21" fmla="*/ 9 h 49"/>
                <a:gd name="T22" fmla="*/ 6 w 152"/>
                <a:gd name="T23" fmla="*/ 13 h 49"/>
                <a:gd name="T24" fmla="*/ 13 w 152"/>
                <a:gd name="T25" fmla="*/ 14 h 49"/>
                <a:gd name="T26" fmla="*/ 19 w 152"/>
                <a:gd name="T27" fmla="*/ 14 h 49"/>
                <a:gd name="T28" fmla="*/ 25 w 152"/>
                <a:gd name="T29" fmla="*/ 13 h 49"/>
                <a:gd name="T30" fmla="*/ 30 w 152"/>
                <a:gd name="T31" fmla="*/ 13 h 49"/>
                <a:gd name="T32" fmla="*/ 34 w 152"/>
                <a:gd name="T33" fmla="*/ 13 h 49"/>
                <a:gd name="T34" fmla="*/ 37 w 152"/>
                <a:gd name="T35" fmla="*/ 13 h 49"/>
                <a:gd name="T36" fmla="*/ 38 w 152"/>
                <a:gd name="T37" fmla="*/ 14 h 49"/>
                <a:gd name="T38" fmla="*/ 38 w 152"/>
                <a:gd name="T39" fmla="*/ 14 h 49"/>
                <a:gd name="T40" fmla="*/ 49 w 152"/>
                <a:gd name="T41" fmla="*/ 6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49"/>
                <a:gd name="T65" fmla="*/ 152 w 15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49">
                  <a:moveTo>
                    <a:pt x="151" y="20"/>
                  </a:moveTo>
                  <a:lnTo>
                    <a:pt x="152" y="20"/>
                  </a:lnTo>
                  <a:lnTo>
                    <a:pt x="132" y="6"/>
                  </a:lnTo>
                  <a:lnTo>
                    <a:pt x="111" y="1"/>
                  </a:lnTo>
                  <a:lnTo>
                    <a:pt x="91" y="1"/>
                  </a:lnTo>
                  <a:lnTo>
                    <a:pt x="74" y="2"/>
                  </a:lnTo>
                  <a:lnTo>
                    <a:pt x="58" y="5"/>
                  </a:lnTo>
                  <a:lnTo>
                    <a:pt x="45" y="5"/>
                  </a:lnTo>
                  <a:lnTo>
                    <a:pt x="37" y="2"/>
                  </a:lnTo>
                  <a:lnTo>
                    <a:pt x="34" y="0"/>
                  </a:lnTo>
                  <a:lnTo>
                    <a:pt x="0" y="30"/>
                  </a:lnTo>
                  <a:lnTo>
                    <a:pt x="19" y="44"/>
                  </a:lnTo>
                  <a:lnTo>
                    <a:pt x="41" y="48"/>
                  </a:lnTo>
                  <a:lnTo>
                    <a:pt x="60" y="48"/>
                  </a:lnTo>
                  <a:lnTo>
                    <a:pt x="78" y="46"/>
                  </a:lnTo>
                  <a:lnTo>
                    <a:pt x="93" y="45"/>
                  </a:lnTo>
                  <a:lnTo>
                    <a:pt x="106" y="45"/>
                  </a:lnTo>
                  <a:lnTo>
                    <a:pt x="114" y="47"/>
                  </a:lnTo>
                  <a:lnTo>
                    <a:pt x="117" y="49"/>
                  </a:lnTo>
                  <a:lnTo>
                    <a:pt x="119" y="49"/>
                  </a:lnTo>
                  <a:lnTo>
                    <a:pt x="151" y="20"/>
                  </a:lnTo>
                  <a:close/>
                </a:path>
              </a:pathLst>
            </a:custGeom>
            <a:solidFill>
              <a:srgbClr val="000000"/>
            </a:solidFill>
            <a:ln w="9525">
              <a:noFill/>
              <a:round/>
              <a:headEnd/>
              <a:tailEnd/>
            </a:ln>
          </p:spPr>
          <p:txBody>
            <a:bodyPr wrap="none" anchor="ctr"/>
            <a:lstStyle/>
            <a:p>
              <a:endParaRPr lang="pt-BR"/>
            </a:p>
          </p:txBody>
        </p:sp>
        <p:sp>
          <p:nvSpPr>
            <p:cNvPr id="153" name="Freeform 155"/>
            <p:cNvSpPr>
              <a:spLocks noChangeArrowheads="1"/>
            </p:cNvSpPr>
            <p:nvPr/>
          </p:nvSpPr>
          <p:spPr bwMode="auto">
            <a:xfrm>
              <a:off x="4633" y="2584"/>
              <a:ext cx="140" cy="123"/>
            </a:xfrm>
            <a:custGeom>
              <a:avLst/>
              <a:gdLst>
                <a:gd name="T0" fmla="*/ 129 w 451"/>
                <a:gd name="T1" fmla="*/ 114 h 413"/>
                <a:gd name="T2" fmla="*/ 139 w 451"/>
                <a:gd name="T3" fmla="*/ 113 h 413"/>
                <a:gd name="T4" fmla="*/ 130 w 451"/>
                <a:gd name="T5" fmla="*/ 106 h 413"/>
                <a:gd name="T6" fmla="*/ 121 w 451"/>
                <a:gd name="T7" fmla="*/ 99 h 413"/>
                <a:gd name="T8" fmla="*/ 112 w 451"/>
                <a:gd name="T9" fmla="*/ 93 h 413"/>
                <a:gd name="T10" fmla="*/ 104 w 451"/>
                <a:gd name="T11" fmla="*/ 86 h 413"/>
                <a:gd name="T12" fmla="*/ 96 w 451"/>
                <a:gd name="T13" fmla="*/ 79 h 413"/>
                <a:gd name="T14" fmla="*/ 87 w 451"/>
                <a:gd name="T15" fmla="*/ 72 h 413"/>
                <a:gd name="T16" fmla="*/ 79 w 451"/>
                <a:gd name="T17" fmla="*/ 65 h 413"/>
                <a:gd name="T18" fmla="*/ 70 w 451"/>
                <a:gd name="T19" fmla="*/ 58 h 413"/>
                <a:gd name="T20" fmla="*/ 62 w 451"/>
                <a:gd name="T21" fmla="*/ 51 h 413"/>
                <a:gd name="T22" fmla="*/ 54 w 451"/>
                <a:gd name="T23" fmla="*/ 43 h 413"/>
                <a:gd name="T24" fmla="*/ 47 w 451"/>
                <a:gd name="T25" fmla="*/ 36 h 413"/>
                <a:gd name="T26" fmla="*/ 39 w 451"/>
                <a:gd name="T27" fmla="*/ 29 h 413"/>
                <a:gd name="T28" fmla="*/ 31 w 451"/>
                <a:gd name="T29" fmla="*/ 22 h 413"/>
                <a:gd name="T30" fmla="*/ 24 w 451"/>
                <a:gd name="T31" fmla="*/ 15 h 413"/>
                <a:gd name="T32" fmla="*/ 17 w 451"/>
                <a:gd name="T33" fmla="*/ 7 h 413"/>
                <a:gd name="T34" fmla="*/ 10 w 451"/>
                <a:gd name="T35" fmla="*/ 0 h 413"/>
                <a:gd name="T36" fmla="*/ 0 w 451"/>
                <a:gd name="T37" fmla="*/ 9 h 413"/>
                <a:gd name="T38" fmla="*/ 7 w 451"/>
                <a:gd name="T39" fmla="*/ 16 h 413"/>
                <a:gd name="T40" fmla="*/ 14 w 451"/>
                <a:gd name="T41" fmla="*/ 24 h 413"/>
                <a:gd name="T42" fmla="*/ 21 w 451"/>
                <a:gd name="T43" fmla="*/ 31 h 413"/>
                <a:gd name="T44" fmla="*/ 29 w 451"/>
                <a:gd name="T45" fmla="*/ 38 h 413"/>
                <a:gd name="T46" fmla="*/ 37 w 451"/>
                <a:gd name="T47" fmla="*/ 46 h 413"/>
                <a:gd name="T48" fmla="*/ 45 w 451"/>
                <a:gd name="T49" fmla="*/ 53 h 413"/>
                <a:gd name="T50" fmla="*/ 53 w 451"/>
                <a:gd name="T51" fmla="*/ 60 h 413"/>
                <a:gd name="T52" fmla="*/ 61 w 451"/>
                <a:gd name="T53" fmla="*/ 67 h 413"/>
                <a:gd name="T54" fmla="*/ 70 w 451"/>
                <a:gd name="T55" fmla="*/ 74 h 413"/>
                <a:gd name="T56" fmla="*/ 78 w 451"/>
                <a:gd name="T57" fmla="*/ 82 h 413"/>
                <a:gd name="T58" fmla="*/ 87 w 451"/>
                <a:gd name="T59" fmla="*/ 89 h 413"/>
                <a:gd name="T60" fmla="*/ 95 w 451"/>
                <a:gd name="T61" fmla="*/ 96 h 413"/>
                <a:gd name="T62" fmla="*/ 104 w 451"/>
                <a:gd name="T63" fmla="*/ 103 h 413"/>
                <a:gd name="T64" fmla="*/ 113 w 451"/>
                <a:gd name="T65" fmla="*/ 110 h 413"/>
                <a:gd name="T66" fmla="*/ 121 w 451"/>
                <a:gd name="T67" fmla="*/ 116 h 413"/>
                <a:gd name="T68" fmla="*/ 130 w 451"/>
                <a:gd name="T69" fmla="*/ 123 h 413"/>
                <a:gd name="T70" fmla="*/ 140 w 451"/>
                <a:gd name="T71" fmla="*/ 121 h 413"/>
                <a:gd name="T72" fmla="*/ 129 w 451"/>
                <a:gd name="T73" fmla="*/ 114 h 4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1"/>
                <a:gd name="T112" fmla="*/ 0 h 413"/>
                <a:gd name="T113" fmla="*/ 451 w 451"/>
                <a:gd name="T114" fmla="*/ 413 h 4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1" h="413">
                  <a:moveTo>
                    <a:pt x="415" y="384"/>
                  </a:moveTo>
                  <a:lnTo>
                    <a:pt x="447" y="378"/>
                  </a:lnTo>
                  <a:lnTo>
                    <a:pt x="418" y="357"/>
                  </a:lnTo>
                  <a:lnTo>
                    <a:pt x="391" y="334"/>
                  </a:lnTo>
                  <a:lnTo>
                    <a:pt x="362" y="311"/>
                  </a:lnTo>
                  <a:lnTo>
                    <a:pt x="336" y="288"/>
                  </a:lnTo>
                  <a:lnTo>
                    <a:pt x="308" y="264"/>
                  </a:lnTo>
                  <a:lnTo>
                    <a:pt x="281" y="241"/>
                  </a:lnTo>
                  <a:lnTo>
                    <a:pt x="253" y="218"/>
                  </a:lnTo>
                  <a:lnTo>
                    <a:pt x="227" y="194"/>
                  </a:lnTo>
                  <a:lnTo>
                    <a:pt x="201" y="170"/>
                  </a:lnTo>
                  <a:lnTo>
                    <a:pt x="175" y="146"/>
                  </a:lnTo>
                  <a:lnTo>
                    <a:pt x="151" y="121"/>
                  </a:lnTo>
                  <a:lnTo>
                    <a:pt x="125" y="97"/>
                  </a:lnTo>
                  <a:lnTo>
                    <a:pt x="101" y="73"/>
                  </a:lnTo>
                  <a:lnTo>
                    <a:pt x="77" y="49"/>
                  </a:lnTo>
                  <a:lnTo>
                    <a:pt x="54" y="25"/>
                  </a:lnTo>
                  <a:lnTo>
                    <a:pt x="32" y="0"/>
                  </a:lnTo>
                  <a:lnTo>
                    <a:pt x="0" y="29"/>
                  </a:lnTo>
                  <a:lnTo>
                    <a:pt x="22" y="55"/>
                  </a:lnTo>
                  <a:lnTo>
                    <a:pt x="45" y="79"/>
                  </a:lnTo>
                  <a:lnTo>
                    <a:pt x="69" y="105"/>
                  </a:lnTo>
                  <a:lnTo>
                    <a:pt x="93" y="129"/>
                  </a:lnTo>
                  <a:lnTo>
                    <a:pt x="119" y="153"/>
                  </a:lnTo>
                  <a:lnTo>
                    <a:pt x="145" y="178"/>
                  </a:lnTo>
                  <a:lnTo>
                    <a:pt x="171" y="202"/>
                  </a:lnTo>
                  <a:lnTo>
                    <a:pt x="197" y="226"/>
                  </a:lnTo>
                  <a:lnTo>
                    <a:pt x="224" y="250"/>
                  </a:lnTo>
                  <a:lnTo>
                    <a:pt x="251" y="275"/>
                  </a:lnTo>
                  <a:lnTo>
                    <a:pt x="279" y="298"/>
                  </a:lnTo>
                  <a:lnTo>
                    <a:pt x="306" y="322"/>
                  </a:lnTo>
                  <a:lnTo>
                    <a:pt x="335" y="345"/>
                  </a:lnTo>
                  <a:lnTo>
                    <a:pt x="363" y="368"/>
                  </a:lnTo>
                  <a:lnTo>
                    <a:pt x="391" y="391"/>
                  </a:lnTo>
                  <a:lnTo>
                    <a:pt x="419" y="413"/>
                  </a:lnTo>
                  <a:lnTo>
                    <a:pt x="451" y="407"/>
                  </a:lnTo>
                  <a:lnTo>
                    <a:pt x="415" y="384"/>
                  </a:lnTo>
                  <a:close/>
                </a:path>
              </a:pathLst>
            </a:custGeom>
            <a:solidFill>
              <a:srgbClr val="000000"/>
            </a:solidFill>
            <a:ln w="9525">
              <a:noFill/>
              <a:round/>
              <a:headEnd/>
              <a:tailEnd/>
            </a:ln>
          </p:spPr>
          <p:txBody>
            <a:bodyPr wrap="none" anchor="ctr"/>
            <a:lstStyle/>
            <a:p>
              <a:endParaRPr lang="pt-BR"/>
            </a:p>
          </p:txBody>
        </p:sp>
        <p:sp>
          <p:nvSpPr>
            <p:cNvPr id="154" name="Freeform 156"/>
            <p:cNvSpPr>
              <a:spLocks noChangeArrowheads="1"/>
            </p:cNvSpPr>
            <p:nvPr/>
          </p:nvSpPr>
          <p:spPr bwMode="auto">
            <a:xfrm>
              <a:off x="4762" y="2575"/>
              <a:ext cx="92" cy="130"/>
            </a:xfrm>
            <a:custGeom>
              <a:avLst/>
              <a:gdLst>
                <a:gd name="T0" fmla="*/ 79 w 293"/>
                <a:gd name="T1" fmla="*/ 0 h 434"/>
                <a:gd name="T2" fmla="*/ 75 w 293"/>
                <a:gd name="T3" fmla="*/ 7 h 434"/>
                <a:gd name="T4" fmla="*/ 71 w 293"/>
                <a:gd name="T5" fmla="*/ 15 h 434"/>
                <a:gd name="T6" fmla="*/ 67 w 293"/>
                <a:gd name="T7" fmla="*/ 23 h 434"/>
                <a:gd name="T8" fmla="*/ 62 w 293"/>
                <a:gd name="T9" fmla="*/ 30 h 434"/>
                <a:gd name="T10" fmla="*/ 57 w 293"/>
                <a:gd name="T11" fmla="*/ 38 h 434"/>
                <a:gd name="T12" fmla="*/ 53 w 293"/>
                <a:gd name="T13" fmla="*/ 45 h 434"/>
                <a:gd name="T14" fmla="*/ 48 w 293"/>
                <a:gd name="T15" fmla="*/ 53 h 434"/>
                <a:gd name="T16" fmla="*/ 43 w 293"/>
                <a:gd name="T17" fmla="*/ 60 h 434"/>
                <a:gd name="T18" fmla="*/ 38 w 293"/>
                <a:gd name="T19" fmla="*/ 68 h 434"/>
                <a:gd name="T20" fmla="*/ 32 w 293"/>
                <a:gd name="T21" fmla="*/ 75 h 434"/>
                <a:gd name="T22" fmla="*/ 27 w 293"/>
                <a:gd name="T23" fmla="*/ 83 h 434"/>
                <a:gd name="T24" fmla="*/ 21 w 293"/>
                <a:gd name="T25" fmla="*/ 91 h 434"/>
                <a:gd name="T26" fmla="*/ 16 w 293"/>
                <a:gd name="T27" fmla="*/ 99 h 434"/>
                <a:gd name="T28" fmla="*/ 11 w 293"/>
                <a:gd name="T29" fmla="*/ 107 h 434"/>
                <a:gd name="T30" fmla="*/ 5 w 293"/>
                <a:gd name="T31" fmla="*/ 115 h 434"/>
                <a:gd name="T32" fmla="*/ 0 w 293"/>
                <a:gd name="T33" fmla="*/ 123 h 434"/>
                <a:gd name="T34" fmla="*/ 11 w 293"/>
                <a:gd name="T35" fmla="*/ 130 h 434"/>
                <a:gd name="T36" fmla="*/ 17 w 293"/>
                <a:gd name="T37" fmla="*/ 122 h 434"/>
                <a:gd name="T38" fmla="*/ 22 w 293"/>
                <a:gd name="T39" fmla="*/ 114 h 434"/>
                <a:gd name="T40" fmla="*/ 28 w 293"/>
                <a:gd name="T41" fmla="*/ 106 h 434"/>
                <a:gd name="T42" fmla="*/ 33 w 293"/>
                <a:gd name="T43" fmla="*/ 99 h 434"/>
                <a:gd name="T44" fmla="*/ 38 w 293"/>
                <a:gd name="T45" fmla="*/ 91 h 434"/>
                <a:gd name="T46" fmla="*/ 44 w 293"/>
                <a:gd name="T47" fmla="*/ 83 h 434"/>
                <a:gd name="T48" fmla="*/ 49 w 293"/>
                <a:gd name="T49" fmla="*/ 75 h 434"/>
                <a:gd name="T50" fmla="*/ 55 w 293"/>
                <a:gd name="T51" fmla="*/ 68 h 434"/>
                <a:gd name="T52" fmla="*/ 60 w 293"/>
                <a:gd name="T53" fmla="*/ 60 h 434"/>
                <a:gd name="T54" fmla="*/ 65 w 293"/>
                <a:gd name="T55" fmla="*/ 52 h 434"/>
                <a:gd name="T56" fmla="*/ 70 w 293"/>
                <a:gd name="T57" fmla="*/ 45 h 434"/>
                <a:gd name="T58" fmla="*/ 75 w 293"/>
                <a:gd name="T59" fmla="*/ 37 h 434"/>
                <a:gd name="T60" fmla="*/ 79 w 293"/>
                <a:gd name="T61" fmla="*/ 29 h 434"/>
                <a:gd name="T62" fmla="*/ 83 w 293"/>
                <a:gd name="T63" fmla="*/ 21 h 434"/>
                <a:gd name="T64" fmla="*/ 88 w 293"/>
                <a:gd name="T65" fmla="*/ 13 h 434"/>
                <a:gd name="T66" fmla="*/ 92 w 293"/>
                <a:gd name="T67" fmla="*/ 6 h 434"/>
                <a:gd name="T68" fmla="*/ 79 w 293"/>
                <a:gd name="T69" fmla="*/ 0 h 4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3"/>
                <a:gd name="T106" fmla="*/ 0 h 434"/>
                <a:gd name="T107" fmla="*/ 293 w 293"/>
                <a:gd name="T108" fmla="*/ 434 h 4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3" h="434">
                  <a:moveTo>
                    <a:pt x="251" y="0"/>
                  </a:moveTo>
                  <a:lnTo>
                    <a:pt x="240" y="24"/>
                  </a:lnTo>
                  <a:lnTo>
                    <a:pt x="226" y="51"/>
                  </a:lnTo>
                  <a:lnTo>
                    <a:pt x="213" y="76"/>
                  </a:lnTo>
                  <a:lnTo>
                    <a:pt x="199" y="100"/>
                  </a:lnTo>
                  <a:lnTo>
                    <a:pt x="183" y="126"/>
                  </a:lnTo>
                  <a:lnTo>
                    <a:pt x="168" y="151"/>
                  </a:lnTo>
                  <a:lnTo>
                    <a:pt x="153" y="177"/>
                  </a:lnTo>
                  <a:lnTo>
                    <a:pt x="137" y="201"/>
                  </a:lnTo>
                  <a:lnTo>
                    <a:pt x="120" y="227"/>
                  </a:lnTo>
                  <a:lnTo>
                    <a:pt x="103" y="252"/>
                  </a:lnTo>
                  <a:lnTo>
                    <a:pt x="86" y="278"/>
                  </a:lnTo>
                  <a:lnTo>
                    <a:pt x="68" y="304"/>
                  </a:lnTo>
                  <a:lnTo>
                    <a:pt x="51" y="330"/>
                  </a:lnTo>
                  <a:lnTo>
                    <a:pt x="34" y="356"/>
                  </a:lnTo>
                  <a:lnTo>
                    <a:pt x="17" y="384"/>
                  </a:lnTo>
                  <a:lnTo>
                    <a:pt x="0" y="411"/>
                  </a:lnTo>
                  <a:lnTo>
                    <a:pt x="36" y="434"/>
                  </a:lnTo>
                  <a:lnTo>
                    <a:pt x="54" y="407"/>
                  </a:lnTo>
                  <a:lnTo>
                    <a:pt x="71" y="381"/>
                  </a:lnTo>
                  <a:lnTo>
                    <a:pt x="88" y="355"/>
                  </a:lnTo>
                  <a:lnTo>
                    <a:pt x="105" y="329"/>
                  </a:lnTo>
                  <a:lnTo>
                    <a:pt x="122" y="304"/>
                  </a:lnTo>
                  <a:lnTo>
                    <a:pt x="139" y="277"/>
                  </a:lnTo>
                  <a:lnTo>
                    <a:pt x="157" y="252"/>
                  </a:lnTo>
                  <a:lnTo>
                    <a:pt x="174" y="226"/>
                  </a:lnTo>
                  <a:lnTo>
                    <a:pt x="190" y="199"/>
                  </a:lnTo>
                  <a:lnTo>
                    <a:pt x="207" y="174"/>
                  </a:lnTo>
                  <a:lnTo>
                    <a:pt x="222" y="149"/>
                  </a:lnTo>
                  <a:lnTo>
                    <a:pt x="238" y="123"/>
                  </a:lnTo>
                  <a:lnTo>
                    <a:pt x="251" y="96"/>
                  </a:lnTo>
                  <a:lnTo>
                    <a:pt x="265" y="71"/>
                  </a:lnTo>
                  <a:lnTo>
                    <a:pt x="279" y="45"/>
                  </a:lnTo>
                  <a:lnTo>
                    <a:pt x="293" y="19"/>
                  </a:lnTo>
                  <a:lnTo>
                    <a:pt x="251" y="0"/>
                  </a:lnTo>
                  <a:close/>
                </a:path>
              </a:pathLst>
            </a:custGeom>
            <a:solidFill>
              <a:srgbClr val="000000"/>
            </a:solidFill>
            <a:ln w="9525">
              <a:noFill/>
              <a:round/>
              <a:headEnd/>
              <a:tailEnd/>
            </a:ln>
          </p:spPr>
          <p:txBody>
            <a:bodyPr wrap="none" anchor="ctr"/>
            <a:lstStyle/>
            <a:p>
              <a:endParaRPr lang="pt-BR"/>
            </a:p>
          </p:txBody>
        </p:sp>
        <p:sp>
          <p:nvSpPr>
            <p:cNvPr id="155" name="Freeform 157"/>
            <p:cNvSpPr>
              <a:spLocks noChangeArrowheads="1"/>
            </p:cNvSpPr>
            <p:nvPr/>
          </p:nvSpPr>
          <p:spPr bwMode="auto">
            <a:xfrm>
              <a:off x="4762" y="2695"/>
              <a:ext cx="13" cy="9"/>
            </a:xfrm>
            <a:custGeom>
              <a:avLst/>
              <a:gdLst>
                <a:gd name="T0" fmla="*/ 12 w 43"/>
                <a:gd name="T1" fmla="*/ 9 h 32"/>
                <a:gd name="T2" fmla="*/ 13 w 43"/>
                <a:gd name="T3" fmla="*/ 6 h 32"/>
                <a:gd name="T4" fmla="*/ 12 w 43"/>
                <a:gd name="T5" fmla="*/ 4 h 32"/>
                <a:gd name="T6" fmla="*/ 11 w 43"/>
                <a:gd name="T7" fmla="*/ 2 h 32"/>
                <a:gd name="T8" fmla="*/ 9 w 43"/>
                <a:gd name="T9" fmla="*/ 1 h 32"/>
                <a:gd name="T10" fmla="*/ 6 w 43"/>
                <a:gd name="T11" fmla="*/ 0 h 32"/>
                <a:gd name="T12" fmla="*/ 4 w 43"/>
                <a:gd name="T13" fmla="*/ 0 h 32"/>
                <a:gd name="T14" fmla="*/ 2 w 43"/>
                <a:gd name="T15" fmla="*/ 1 h 32"/>
                <a:gd name="T16" fmla="*/ 0 w 43"/>
                <a:gd name="T17" fmla="*/ 4 h 32"/>
                <a:gd name="T18" fmla="*/ 12 w 43"/>
                <a:gd name="T19" fmla="*/ 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2"/>
                <a:gd name="T32" fmla="*/ 43 w 4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2">
                  <a:moveTo>
                    <a:pt x="41" y="32"/>
                  </a:moveTo>
                  <a:lnTo>
                    <a:pt x="43" y="21"/>
                  </a:lnTo>
                  <a:lnTo>
                    <a:pt x="41" y="13"/>
                  </a:lnTo>
                  <a:lnTo>
                    <a:pt x="36" y="7"/>
                  </a:lnTo>
                  <a:lnTo>
                    <a:pt x="29" y="2"/>
                  </a:lnTo>
                  <a:lnTo>
                    <a:pt x="20" y="0"/>
                  </a:lnTo>
                  <a:lnTo>
                    <a:pt x="12" y="1"/>
                  </a:lnTo>
                  <a:lnTo>
                    <a:pt x="5" y="5"/>
                  </a:lnTo>
                  <a:lnTo>
                    <a:pt x="0" y="13"/>
                  </a:lnTo>
                  <a:lnTo>
                    <a:pt x="41" y="32"/>
                  </a:lnTo>
                  <a:close/>
                </a:path>
              </a:pathLst>
            </a:custGeom>
            <a:solidFill>
              <a:srgbClr val="000000"/>
            </a:solidFill>
            <a:ln w="9525">
              <a:noFill/>
              <a:round/>
              <a:headEnd/>
              <a:tailEnd/>
            </a:ln>
          </p:spPr>
          <p:txBody>
            <a:bodyPr wrap="none" anchor="ctr"/>
            <a:lstStyle/>
            <a:p>
              <a:endParaRPr lang="pt-BR"/>
            </a:p>
          </p:txBody>
        </p:sp>
        <p:sp>
          <p:nvSpPr>
            <p:cNvPr id="156" name="Freeform 158"/>
            <p:cNvSpPr>
              <a:spLocks noChangeArrowheads="1"/>
            </p:cNvSpPr>
            <p:nvPr/>
          </p:nvSpPr>
          <p:spPr bwMode="auto">
            <a:xfrm>
              <a:off x="4642" y="2334"/>
              <a:ext cx="13" cy="9"/>
            </a:xfrm>
            <a:custGeom>
              <a:avLst/>
              <a:gdLst>
                <a:gd name="T0" fmla="*/ 12 w 41"/>
                <a:gd name="T1" fmla="*/ 9 h 32"/>
                <a:gd name="T2" fmla="*/ 13 w 41"/>
                <a:gd name="T3" fmla="*/ 6 h 32"/>
                <a:gd name="T4" fmla="*/ 13 w 41"/>
                <a:gd name="T5" fmla="*/ 4 h 32"/>
                <a:gd name="T6" fmla="*/ 12 w 41"/>
                <a:gd name="T7" fmla="*/ 2 h 32"/>
                <a:gd name="T8" fmla="*/ 10 w 41"/>
                <a:gd name="T9" fmla="*/ 1 h 32"/>
                <a:gd name="T10" fmla="*/ 7 w 41"/>
                <a:gd name="T11" fmla="*/ 0 h 32"/>
                <a:gd name="T12" fmla="*/ 4 w 41"/>
                <a:gd name="T13" fmla="*/ 0 h 32"/>
                <a:gd name="T14" fmla="*/ 2 w 41"/>
                <a:gd name="T15" fmla="*/ 1 h 32"/>
                <a:gd name="T16" fmla="*/ 0 w 41"/>
                <a:gd name="T17" fmla="*/ 3 h 32"/>
                <a:gd name="T18" fmla="*/ 12 w 41"/>
                <a:gd name="T19" fmla="*/ 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2"/>
                <a:gd name="T32" fmla="*/ 41 w 4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2">
                  <a:moveTo>
                    <a:pt x="39" y="32"/>
                  </a:moveTo>
                  <a:lnTo>
                    <a:pt x="41" y="23"/>
                  </a:lnTo>
                  <a:lnTo>
                    <a:pt x="40" y="15"/>
                  </a:lnTo>
                  <a:lnTo>
                    <a:pt x="37" y="8"/>
                  </a:lnTo>
                  <a:lnTo>
                    <a:pt x="30" y="2"/>
                  </a:lnTo>
                  <a:lnTo>
                    <a:pt x="22" y="0"/>
                  </a:lnTo>
                  <a:lnTo>
                    <a:pt x="14" y="0"/>
                  </a:lnTo>
                  <a:lnTo>
                    <a:pt x="6" y="4"/>
                  </a:lnTo>
                  <a:lnTo>
                    <a:pt x="0" y="11"/>
                  </a:lnTo>
                  <a:lnTo>
                    <a:pt x="39" y="32"/>
                  </a:lnTo>
                  <a:close/>
                </a:path>
              </a:pathLst>
            </a:custGeom>
            <a:solidFill>
              <a:srgbClr val="000000"/>
            </a:solidFill>
            <a:ln w="9525">
              <a:noFill/>
              <a:round/>
              <a:headEnd/>
              <a:tailEnd/>
            </a:ln>
          </p:spPr>
          <p:txBody>
            <a:bodyPr wrap="none" anchor="ctr"/>
            <a:lstStyle/>
            <a:p>
              <a:endParaRPr lang="pt-BR"/>
            </a:p>
          </p:txBody>
        </p:sp>
        <p:sp>
          <p:nvSpPr>
            <p:cNvPr id="157" name="Freeform 159"/>
            <p:cNvSpPr>
              <a:spLocks noChangeArrowheads="1"/>
            </p:cNvSpPr>
            <p:nvPr/>
          </p:nvSpPr>
          <p:spPr bwMode="auto">
            <a:xfrm>
              <a:off x="4623" y="2337"/>
              <a:ext cx="32" cy="41"/>
            </a:xfrm>
            <a:custGeom>
              <a:avLst/>
              <a:gdLst>
                <a:gd name="T0" fmla="*/ 13 w 98"/>
                <a:gd name="T1" fmla="*/ 41 h 139"/>
                <a:gd name="T2" fmla="*/ 15 w 98"/>
                <a:gd name="T3" fmla="*/ 37 h 139"/>
                <a:gd name="T4" fmla="*/ 18 w 98"/>
                <a:gd name="T5" fmla="*/ 32 h 139"/>
                <a:gd name="T6" fmla="*/ 20 w 98"/>
                <a:gd name="T7" fmla="*/ 28 h 139"/>
                <a:gd name="T8" fmla="*/ 22 w 98"/>
                <a:gd name="T9" fmla="*/ 23 h 139"/>
                <a:gd name="T10" fmla="*/ 25 w 98"/>
                <a:gd name="T11" fmla="*/ 19 h 139"/>
                <a:gd name="T12" fmla="*/ 27 w 98"/>
                <a:gd name="T13" fmla="*/ 15 h 139"/>
                <a:gd name="T14" fmla="*/ 30 w 98"/>
                <a:gd name="T15" fmla="*/ 11 h 139"/>
                <a:gd name="T16" fmla="*/ 32 w 98"/>
                <a:gd name="T17" fmla="*/ 6 h 139"/>
                <a:gd name="T18" fmla="*/ 19 w 98"/>
                <a:gd name="T19" fmla="*/ 0 h 139"/>
                <a:gd name="T20" fmla="*/ 17 w 98"/>
                <a:gd name="T21" fmla="*/ 4 h 139"/>
                <a:gd name="T22" fmla="*/ 14 w 98"/>
                <a:gd name="T23" fmla="*/ 9 h 139"/>
                <a:gd name="T24" fmla="*/ 12 w 98"/>
                <a:gd name="T25" fmla="*/ 13 h 139"/>
                <a:gd name="T26" fmla="*/ 10 w 98"/>
                <a:gd name="T27" fmla="*/ 17 h 139"/>
                <a:gd name="T28" fmla="*/ 8 w 98"/>
                <a:gd name="T29" fmla="*/ 22 h 139"/>
                <a:gd name="T30" fmla="*/ 5 w 98"/>
                <a:gd name="T31" fmla="*/ 26 h 139"/>
                <a:gd name="T32" fmla="*/ 3 w 98"/>
                <a:gd name="T33" fmla="*/ 30 h 139"/>
                <a:gd name="T34" fmla="*/ 0 w 98"/>
                <a:gd name="T35" fmla="*/ 35 h 139"/>
                <a:gd name="T36" fmla="*/ 13 w 98"/>
                <a:gd name="T37" fmla="*/ 41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39"/>
                <a:gd name="T59" fmla="*/ 98 w 98"/>
                <a:gd name="T60" fmla="*/ 139 h 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39">
                  <a:moveTo>
                    <a:pt x="39" y="139"/>
                  </a:moveTo>
                  <a:lnTo>
                    <a:pt x="47" y="124"/>
                  </a:lnTo>
                  <a:lnTo>
                    <a:pt x="54" y="109"/>
                  </a:lnTo>
                  <a:lnTo>
                    <a:pt x="62" y="94"/>
                  </a:lnTo>
                  <a:lnTo>
                    <a:pt x="68" y="79"/>
                  </a:lnTo>
                  <a:lnTo>
                    <a:pt x="76" y="64"/>
                  </a:lnTo>
                  <a:lnTo>
                    <a:pt x="83" y="51"/>
                  </a:lnTo>
                  <a:lnTo>
                    <a:pt x="91" y="36"/>
                  </a:lnTo>
                  <a:lnTo>
                    <a:pt x="98" y="21"/>
                  </a:lnTo>
                  <a:lnTo>
                    <a:pt x="59" y="0"/>
                  </a:lnTo>
                  <a:lnTo>
                    <a:pt x="52" y="15"/>
                  </a:lnTo>
                  <a:lnTo>
                    <a:pt x="44" y="30"/>
                  </a:lnTo>
                  <a:lnTo>
                    <a:pt x="38" y="44"/>
                  </a:lnTo>
                  <a:lnTo>
                    <a:pt x="30" y="59"/>
                  </a:lnTo>
                  <a:lnTo>
                    <a:pt x="23" y="74"/>
                  </a:lnTo>
                  <a:lnTo>
                    <a:pt x="15" y="88"/>
                  </a:lnTo>
                  <a:lnTo>
                    <a:pt x="8" y="103"/>
                  </a:lnTo>
                  <a:lnTo>
                    <a:pt x="0" y="118"/>
                  </a:lnTo>
                  <a:lnTo>
                    <a:pt x="39" y="139"/>
                  </a:lnTo>
                  <a:close/>
                </a:path>
              </a:pathLst>
            </a:custGeom>
            <a:solidFill>
              <a:srgbClr val="000000"/>
            </a:solidFill>
            <a:ln w="9525">
              <a:noFill/>
              <a:round/>
              <a:headEnd/>
              <a:tailEnd/>
            </a:ln>
          </p:spPr>
          <p:txBody>
            <a:bodyPr wrap="none" anchor="ctr"/>
            <a:lstStyle/>
            <a:p>
              <a:endParaRPr lang="pt-BR"/>
            </a:p>
          </p:txBody>
        </p:sp>
        <p:sp>
          <p:nvSpPr>
            <p:cNvPr id="158" name="Freeform 160"/>
            <p:cNvSpPr>
              <a:spLocks noChangeArrowheads="1"/>
            </p:cNvSpPr>
            <p:nvPr/>
          </p:nvSpPr>
          <p:spPr bwMode="auto">
            <a:xfrm>
              <a:off x="4642" y="2337"/>
              <a:ext cx="13" cy="9"/>
            </a:xfrm>
            <a:custGeom>
              <a:avLst/>
              <a:gdLst>
                <a:gd name="T0" fmla="*/ 1 w 41"/>
                <a:gd name="T1" fmla="*/ 0 h 32"/>
                <a:gd name="T2" fmla="*/ 0 w 41"/>
                <a:gd name="T3" fmla="*/ 3 h 32"/>
                <a:gd name="T4" fmla="*/ 0 w 41"/>
                <a:gd name="T5" fmla="*/ 5 h 32"/>
                <a:gd name="T6" fmla="*/ 2 w 41"/>
                <a:gd name="T7" fmla="*/ 7 h 32"/>
                <a:gd name="T8" fmla="*/ 3 w 41"/>
                <a:gd name="T9" fmla="*/ 8 h 32"/>
                <a:gd name="T10" fmla="*/ 6 w 41"/>
                <a:gd name="T11" fmla="*/ 9 h 32"/>
                <a:gd name="T12" fmla="*/ 9 w 41"/>
                <a:gd name="T13" fmla="*/ 9 h 32"/>
                <a:gd name="T14" fmla="*/ 11 w 41"/>
                <a:gd name="T15" fmla="*/ 8 h 32"/>
                <a:gd name="T16" fmla="*/ 13 w 41"/>
                <a:gd name="T17" fmla="*/ 6 h 32"/>
                <a:gd name="T18" fmla="*/ 1 w 41"/>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2"/>
                <a:gd name="T32" fmla="*/ 41 w 4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2">
                  <a:moveTo>
                    <a:pt x="2" y="0"/>
                  </a:moveTo>
                  <a:lnTo>
                    <a:pt x="0" y="9"/>
                  </a:lnTo>
                  <a:lnTo>
                    <a:pt x="1" y="17"/>
                  </a:lnTo>
                  <a:lnTo>
                    <a:pt x="5" y="24"/>
                  </a:lnTo>
                  <a:lnTo>
                    <a:pt x="11" y="29"/>
                  </a:lnTo>
                  <a:lnTo>
                    <a:pt x="19" y="32"/>
                  </a:lnTo>
                  <a:lnTo>
                    <a:pt x="27" y="32"/>
                  </a:lnTo>
                  <a:lnTo>
                    <a:pt x="35" y="28"/>
                  </a:lnTo>
                  <a:lnTo>
                    <a:pt x="41" y="21"/>
                  </a:lnTo>
                  <a:lnTo>
                    <a:pt x="2" y="0"/>
                  </a:lnTo>
                  <a:close/>
                </a:path>
              </a:pathLst>
            </a:custGeom>
            <a:solidFill>
              <a:srgbClr val="000000"/>
            </a:solidFill>
            <a:ln w="9525">
              <a:noFill/>
              <a:round/>
              <a:headEnd/>
              <a:tailEnd/>
            </a:ln>
          </p:spPr>
          <p:txBody>
            <a:bodyPr wrap="none" anchor="ctr"/>
            <a:lstStyle/>
            <a:p>
              <a:endParaRPr lang="pt-BR"/>
            </a:p>
          </p:txBody>
        </p:sp>
        <p:sp>
          <p:nvSpPr>
            <p:cNvPr id="159" name="Freeform 161"/>
            <p:cNvSpPr>
              <a:spLocks noChangeArrowheads="1"/>
            </p:cNvSpPr>
            <p:nvPr/>
          </p:nvSpPr>
          <p:spPr bwMode="auto">
            <a:xfrm>
              <a:off x="4653" y="2295"/>
              <a:ext cx="12" cy="11"/>
            </a:xfrm>
            <a:custGeom>
              <a:avLst/>
              <a:gdLst>
                <a:gd name="T0" fmla="*/ 12 w 39"/>
                <a:gd name="T1" fmla="*/ 2 h 39"/>
                <a:gd name="T2" fmla="*/ 10 w 39"/>
                <a:gd name="T3" fmla="*/ 0 h 39"/>
                <a:gd name="T4" fmla="*/ 7 w 39"/>
                <a:gd name="T5" fmla="*/ 0 h 39"/>
                <a:gd name="T6" fmla="*/ 4 w 39"/>
                <a:gd name="T7" fmla="*/ 1 h 39"/>
                <a:gd name="T8" fmla="*/ 2 w 39"/>
                <a:gd name="T9" fmla="*/ 2 h 39"/>
                <a:gd name="T10" fmla="*/ 1 w 39"/>
                <a:gd name="T11" fmla="*/ 4 h 39"/>
                <a:gd name="T12" fmla="*/ 0 w 39"/>
                <a:gd name="T13" fmla="*/ 6 h 39"/>
                <a:gd name="T14" fmla="*/ 0 w 39"/>
                <a:gd name="T15" fmla="*/ 9 h 39"/>
                <a:gd name="T16" fmla="*/ 2 w 39"/>
                <a:gd name="T17" fmla="*/ 11 h 39"/>
                <a:gd name="T18" fmla="*/ 12 w 39"/>
                <a:gd name="T19" fmla="*/ 2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9"/>
                <a:gd name="T32" fmla="*/ 39 w 3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9">
                  <a:moveTo>
                    <a:pt x="39" y="7"/>
                  </a:moveTo>
                  <a:lnTo>
                    <a:pt x="31" y="1"/>
                  </a:lnTo>
                  <a:lnTo>
                    <a:pt x="23" y="0"/>
                  </a:lnTo>
                  <a:lnTo>
                    <a:pt x="13" y="2"/>
                  </a:lnTo>
                  <a:lnTo>
                    <a:pt x="8" y="7"/>
                  </a:lnTo>
                  <a:lnTo>
                    <a:pt x="2" y="14"/>
                  </a:lnTo>
                  <a:lnTo>
                    <a:pt x="0" y="22"/>
                  </a:lnTo>
                  <a:lnTo>
                    <a:pt x="1" y="31"/>
                  </a:lnTo>
                  <a:lnTo>
                    <a:pt x="7" y="39"/>
                  </a:lnTo>
                  <a:lnTo>
                    <a:pt x="39" y="7"/>
                  </a:lnTo>
                  <a:close/>
                </a:path>
              </a:pathLst>
            </a:custGeom>
            <a:solidFill>
              <a:srgbClr val="000000"/>
            </a:solidFill>
            <a:ln w="9525">
              <a:noFill/>
              <a:round/>
              <a:headEnd/>
              <a:tailEnd/>
            </a:ln>
          </p:spPr>
          <p:txBody>
            <a:bodyPr wrap="none" anchor="ctr"/>
            <a:lstStyle/>
            <a:p>
              <a:endParaRPr lang="pt-BR"/>
            </a:p>
          </p:txBody>
        </p:sp>
        <p:sp>
          <p:nvSpPr>
            <p:cNvPr id="160" name="Freeform 162"/>
            <p:cNvSpPr>
              <a:spLocks noChangeArrowheads="1"/>
            </p:cNvSpPr>
            <p:nvPr/>
          </p:nvSpPr>
          <p:spPr bwMode="auto">
            <a:xfrm>
              <a:off x="4655" y="2297"/>
              <a:ext cx="32" cy="78"/>
            </a:xfrm>
            <a:custGeom>
              <a:avLst/>
              <a:gdLst>
                <a:gd name="T0" fmla="*/ 32 w 103"/>
                <a:gd name="T1" fmla="*/ 78 h 266"/>
                <a:gd name="T2" fmla="*/ 32 w 103"/>
                <a:gd name="T3" fmla="*/ 71 h 266"/>
                <a:gd name="T4" fmla="*/ 31 w 103"/>
                <a:gd name="T5" fmla="*/ 65 h 266"/>
                <a:gd name="T6" fmla="*/ 31 w 103"/>
                <a:gd name="T7" fmla="*/ 58 h 266"/>
                <a:gd name="T8" fmla="*/ 31 w 103"/>
                <a:gd name="T9" fmla="*/ 52 h 266"/>
                <a:gd name="T10" fmla="*/ 30 w 103"/>
                <a:gd name="T11" fmla="*/ 47 h 266"/>
                <a:gd name="T12" fmla="*/ 30 w 103"/>
                <a:gd name="T13" fmla="*/ 42 h 266"/>
                <a:gd name="T14" fmla="*/ 29 w 103"/>
                <a:gd name="T15" fmla="*/ 37 h 266"/>
                <a:gd name="T16" fmla="*/ 28 w 103"/>
                <a:gd name="T17" fmla="*/ 32 h 266"/>
                <a:gd name="T18" fmla="*/ 26 w 103"/>
                <a:gd name="T19" fmla="*/ 28 h 266"/>
                <a:gd name="T20" fmla="*/ 25 w 103"/>
                <a:gd name="T21" fmla="*/ 23 h 266"/>
                <a:gd name="T22" fmla="*/ 23 w 103"/>
                <a:gd name="T23" fmla="*/ 18 h 266"/>
                <a:gd name="T24" fmla="*/ 21 w 103"/>
                <a:gd name="T25" fmla="*/ 14 h 266"/>
                <a:gd name="T26" fmla="*/ 18 w 103"/>
                <a:gd name="T27" fmla="*/ 10 h 266"/>
                <a:gd name="T28" fmla="*/ 16 w 103"/>
                <a:gd name="T29" fmla="*/ 7 h 266"/>
                <a:gd name="T30" fmla="*/ 13 w 103"/>
                <a:gd name="T31" fmla="*/ 4 h 266"/>
                <a:gd name="T32" fmla="*/ 10 w 103"/>
                <a:gd name="T33" fmla="*/ 0 h 266"/>
                <a:gd name="T34" fmla="*/ 0 w 103"/>
                <a:gd name="T35" fmla="*/ 9 h 266"/>
                <a:gd name="T36" fmla="*/ 2 w 103"/>
                <a:gd name="T37" fmla="*/ 12 h 266"/>
                <a:gd name="T38" fmla="*/ 4 w 103"/>
                <a:gd name="T39" fmla="*/ 15 h 266"/>
                <a:gd name="T40" fmla="*/ 7 w 103"/>
                <a:gd name="T41" fmla="*/ 18 h 266"/>
                <a:gd name="T42" fmla="*/ 9 w 103"/>
                <a:gd name="T43" fmla="*/ 21 h 266"/>
                <a:gd name="T44" fmla="*/ 10 w 103"/>
                <a:gd name="T45" fmla="*/ 24 h 266"/>
                <a:gd name="T46" fmla="*/ 12 w 103"/>
                <a:gd name="T47" fmla="*/ 27 h 266"/>
                <a:gd name="T48" fmla="*/ 13 w 103"/>
                <a:gd name="T49" fmla="*/ 31 h 266"/>
                <a:gd name="T50" fmla="*/ 14 w 103"/>
                <a:gd name="T51" fmla="*/ 35 h 266"/>
                <a:gd name="T52" fmla="*/ 15 w 103"/>
                <a:gd name="T53" fmla="*/ 39 h 266"/>
                <a:gd name="T54" fmla="*/ 16 w 103"/>
                <a:gd name="T55" fmla="*/ 44 h 266"/>
                <a:gd name="T56" fmla="*/ 17 w 103"/>
                <a:gd name="T57" fmla="*/ 48 h 266"/>
                <a:gd name="T58" fmla="*/ 17 w 103"/>
                <a:gd name="T59" fmla="*/ 54 h 266"/>
                <a:gd name="T60" fmla="*/ 18 w 103"/>
                <a:gd name="T61" fmla="*/ 59 h 266"/>
                <a:gd name="T62" fmla="*/ 18 w 103"/>
                <a:gd name="T63" fmla="*/ 65 h 266"/>
                <a:gd name="T64" fmla="*/ 18 w 103"/>
                <a:gd name="T65" fmla="*/ 71 h 266"/>
                <a:gd name="T66" fmla="*/ 18 w 103"/>
                <a:gd name="T67" fmla="*/ 78 h 266"/>
                <a:gd name="T68" fmla="*/ 32 w 103"/>
                <a:gd name="T69" fmla="*/ 78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266"/>
                <a:gd name="T107" fmla="*/ 103 w 103"/>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266">
                  <a:moveTo>
                    <a:pt x="103" y="266"/>
                  </a:moveTo>
                  <a:lnTo>
                    <a:pt x="103" y="243"/>
                  </a:lnTo>
                  <a:lnTo>
                    <a:pt x="101" y="221"/>
                  </a:lnTo>
                  <a:lnTo>
                    <a:pt x="101" y="199"/>
                  </a:lnTo>
                  <a:lnTo>
                    <a:pt x="99" y="179"/>
                  </a:lnTo>
                  <a:lnTo>
                    <a:pt x="98" y="160"/>
                  </a:lnTo>
                  <a:lnTo>
                    <a:pt x="96" y="142"/>
                  </a:lnTo>
                  <a:lnTo>
                    <a:pt x="92" y="125"/>
                  </a:lnTo>
                  <a:lnTo>
                    <a:pt x="89" y="109"/>
                  </a:lnTo>
                  <a:lnTo>
                    <a:pt x="85" y="94"/>
                  </a:lnTo>
                  <a:lnTo>
                    <a:pt x="80" y="77"/>
                  </a:lnTo>
                  <a:lnTo>
                    <a:pt x="74" y="63"/>
                  </a:lnTo>
                  <a:lnTo>
                    <a:pt x="67" y="49"/>
                  </a:lnTo>
                  <a:lnTo>
                    <a:pt x="59" y="35"/>
                  </a:lnTo>
                  <a:lnTo>
                    <a:pt x="51" y="23"/>
                  </a:lnTo>
                  <a:lnTo>
                    <a:pt x="42" y="13"/>
                  </a:lnTo>
                  <a:lnTo>
                    <a:pt x="32" y="0"/>
                  </a:lnTo>
                  <a:lnTo>
                    <a:pt x="0" y="32"/>
                  </a:lnTo>
                  <a:lnTo>
                    <a:pt x="8" y="40"/>
                  </a:lnTo>
                  <a:lnTo>
                    <a:pt x="14" y="50"/>
                  </a:lnTo>
                  <a:lnTo>
                    <a:pt x="22" y="61"/>
                  </a:lnTo>
                  <a:lnTo>
                    <a:pt x="28" y="70"/>
                  </a:lnTo>
                  <a:lnTo>
                    <a:pt x="33" y="81"/>
                  </a:lnTo>
                  <a:lnTo>
                    <a:pt x="39" y="93"/>
                  </a:lnTo>
                  <a:lnTo>
                    <a:pt x="42" y="105"/>
                  </a:lnTo>
                  <a:lnTo>
                    <a:pt x="45" y="118"/>
                  </a:lnTo>
                  <a:lnTo>
                    <a:pt x="49" y="134"/>
                  </a:lnTo>
                  <a:lnTo>
                    <a:pt x="52" y="149"/>
                  </a:lnTo>
                  <a:lnTo>
                    <a:pt x="55" y="165"/>
                  </a:lnTo>
                  <a:lnTo>
                    <a:pt x="56" y="183"/>
                  </a:lnTo>
                  <a:lnTo>
                    <a:pt x="58" y="201"/>
                  </a:lnTo>
                  <a:lnTo>
                    <a:pt x="58" y="221"/>
                  </a:lnTo>
                  <a:lnTo>
                    <a:pt x="59" y="243"/>
                  </a:lnTo>
                  <a:lnTo>
                    <a:pt x="59" y="266"/>
                  </a:lnTo>
                  <a:lnTo>
                    <a:pt x="103" y="266"/>
                  </a:lnTo>
                  <a:close/>
                </a:path>
              </a:pathLst>
            </a:custGeom>
            <a:solidFill>
              <a:srgbClr val="000000"/>
            </a:solidFill>
            <a:ln w="9525">
              <a:noFill/>
              <a:round/>
              <a:headEnd/>
              <a:tailEnd/>
            </a:ln>
          </p:spPr>
          <p:txBody>
            <a:bodyPr wrap="none" anchor="ctr"/>
            <a:lstStyle/>
            <a:p>
              <a:endParaRPr lang="pt-BR"/>
            </a:p>
          </p:txBody>
        </p:sp>
        <p:sp>
          <p:nvSpPr>
            <p:cNvPr id="161" name="Freeform 163"/>
            <p:cNvSpPr>
              <a:spLocks noChangeArrowheads="1"/>
            </p:cNvSpPr>
            <p:nvPr/>
          </p:nvSpPr>
          <p:spPr bwMode="auto">
            <a:xfrm>
              <a:off x="4653" y="2302"/>
              <a:ext cx="13" cy="5"/>
            </a:xfrm>
            <a:custGeom>
              <a:avLst/>
              <a:gdLst>
                <a:gd name="T0" fmla="*/ 0 w 43"/>
                <a:gd name="T1" fmla="*/ 0 h 22"/>
                <a:gd name="T2" fmla="*/ 1 w 43"/>
                <a:gd name="T3" fmla="*/ 2 h 22"/>
                <a:gd name="T4" fmla="*/ 2 w 43"/>
                <a:gd name="T5" fmla="*/ 4 h 22"/>
                <a:gd name="T6" fmla="*/ 4 w 43"/>
                <a:gd name="T7" fmla="*/ 5 h 22"/>
                <a:gd name="T8" fmla="*/ 7 w 43"/>
                <a:gd name="T9" fmla="*/ 5 h 22"/>
                <a:gd name="T10" fmla="*/ 9 w 43"/>
                <a:gd name="T11" fmla="*/ 5 h 22"/>
                <a:gd name="T12" fmla="*/ 11 w 43"/>
                <a:gd name="T13" fmla="*/ 4 h 22"/>
                <a:gd name="T14" fmla="*/ 12 w 43"/>
                <a:gd name="T15" fmla="*/ 2 h 22"/>
                <a:gd name="T16" fmla="*/ 13 w 43"/>
                <a:gd name="T17" fmla="*/ 0 h 22"/>
                <a:gd name="T18" fmla="*/ 0 w 43"/>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2"/>
                <a:gd name="T32" fmla="*/ 43 w 43"/>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2">
                  <a:moveTo>
                    <a:pt x="0" y="0"/>
                  </a:moveTo>
                  <a:lnTo>
                    <a:pt x="2" y="9"/>
                  </a:lnTo>
                  <a:lnTo>
                    <a:pt x="7" y="16"/>
                  </a:lnTo>
                  <a:lnTo>
                    <a:pt x="14" y="21"/>
                  </a:lnTo>
                  <a:lnTo>
                    <a:pt x="22" y="22"/>
                  </a:lnTo>
                  <a:lnTo>
                    <a:pt x="30" y="21"/>
                  </a:lnTo>
                  <a:lnTo>
                    <a:pt x="36" y="16"/>
                  </a:lnTo>
                  <a:lnTo>
                    <a:pt x="41" y="9"/>
                  </a:lnTo>
                  <a:lnTo>
                    <a:pt x="43" y="0"/>
                  </a:lnTo>
                  <a:lnTo>
                    <a:pt x="0" y="0"/>
                  </a:lnTo>
                  <a:close/>
                </a:path>
              </a:pathLst>
            </a:custGeom>
            <a:solidFill>
              <a:srgbClr val="000000"/>
            </a:solidFill>
            <a:ln w="9525">
              <a:noFill/>
              <a:round/>
              <a:headEnd/>
              <a:tailEnd/>
            </a:ln>
          </p:spPr>
          <p:txBody>
            <a:bodyPr wrap="none" anchor="ctr"/>
            <a:lstStyle/>
            <a:p>
              <a:endParaRPr lang="pt-BR"/>
            </a:p>
          </p:txBody>
        </p:sp>
        <p:sp>
          <p:nvSpPr>
            <p:cNvPr id="162" name="Freeform 164"/>
            <p:cNvSpPr>
              <a:spLocks noChangeArrowheads="1"/>
            </p:cNvSpPr>
            <p:nvPr/>
          </p:nvSpPr>
          <p:spPr bwMode="auto">
            <a:xfrm>
              <a:off x="4683" y="2140"/>
              <a:ext cx="293" cy="476"/>
            </a:xfrm>
            <a:custGeom>
              <a:avLst/>
              <a:gdLst>
                <a:gd name="T0" fmla="*/ 0 w 942"/>
                <a:gd name="T1" fmla="*/ 88 h 1604"/>
                <a:gd name="T2" fmla="*/ 7 w 942"/>
                <a:gd name="T3" fmla="*/ 41 h 1604"/>
                <a:gd name="T4" fmla="*/ 17 w 942"/>
                <a:gd name="T5" fmla="*/ 21 h 1604"/>
                <a:gd name="T6" fmla="*/ 32 w 942"/>
                <a:gd name="T7" fmla="*/ 5 h 1604"/>
                <a:gd name="T8" fmla="*/ 46 w 942"/>
                <a:gd name="T9" fmla="*/ 1 h 1604"/>
                <a:gd name="T10" fmla="*/ 61 w 942"/>
                <a:gd name="T11" fmla="*/ 11 h 1604"/>
                <a:gd name="T12" fmla="*/ 76 w 942"/>
                <a:gd name="T13" fmla="*/ 24 h 1604"/>
                <a:gd name="T14" fmla="*/ 88 w 942"/>
                <a:gd name="T15" fmla="*/ 35 h 1604"/>
                <a:gd name="T16" fmla="*/ 100 w 942"/>
                <a:gd name="T17" fmla="*/ 46 h 1604"/>
                <a:gd name="T18" fmla="*/ 113 w 942"/>
                <a:gd name="T19" fmla="*/ 59 h 1604"/>
                <a:gd name="T20" fmla="*/ 125 w 942"/>
                <a:gd name="T21" fmla="*/ 70 h 1604"/>
                <a:gd name="T22" fmla="*/ 138 w 942"/>
                <a:gd name="T23" fmla="*/ 80 h 1604"/>
                <a:gd name="T24" fmla="*/ 153 w 942"/>
                <a:gd name="T25" fmla="*/ 88 h 1604"/>
                <a:gd name="T26" fmla="*/ 169 w 942"/>
                <a:gd name="T27" fmla="*/ 94 h 1604"/>
                <a:gd name="T28" fmla="*/ 186 w 942"/>
                <a:gd name="T29" fmla="*/ 99 h 1604"/>
                <a:gd name="T30" fmla="*/ 203 w 942"/>
                <a:gd name="T31" fmla="*/ 104 h 1604"/>
                <a:gd name="T32" fmla="*/ 220 w 942"/>
                <a:gd name="T33" fmla="*/ 109 h 1604"/>
                <a:gd name="T34" fmla="*/ 235 w 942"/>
                <a:gd name="T35" fmla="*/ 116 h 1604"/>
                <a:gd name="T36" fmla="*/ 248 w 942"/>
                <a:gd name="T37" fmla="*/ 123 h 1604"/>
                <a:gd name="T38" fmla="*/ 261 w 942"/>
                <a:gd name="T39" fmla="*/ 130 h 1604"/>
                <a:gd name="T40" fmla="*/ 273 w 942"/>
                <a:gd name="T41" fmla="*/ 139 h 1604"/>
                <a:gd name="T42" fmla="*/ 282 w 942"/>
                <a:gd name="T43" fmla="*/ 148 h 1604"/>
                <a:gd name="T44" fmla="*/ 289 w 942"/>
                <a:gd name="T45" fmla="*/ 161 h 1604"/>
                <a:gd name="T46" fmla="*/ 293 w 942"/>
                <a:gd name="T47" fmla="*/ 198 h 1604"/>
                <a:gd name="T48" fmla="*/ 286 w 942"/>
                <a:gd name="T49" fmla="*/ 236 h 1604"/>
                <a:gd name="T50" fmla="*/ 277 w 942"/>
                <a:gd name="T51" fmla="*/ 276 h 1604"/>
                <a:gd name="T52" fmla="*/ 265 w 942"/>
                <a:gd name="T53" fmla="*/ 316 h 1604"/>
                <a:gd name="T54" fmla="*/ 249 w 942"/>
                <a:gd name="T55" fmla="*/ 356 h 1604"/>
                <a:gd name="T56" fmla="*/ 240 w 942"/>
                <a:gd name="T57" fmla="*/ 387 h 1604"/>
                <a:gd name="T58" fmla="*/ 236 w 942"/>
                <a:gd name="T59" fmla="*/ 413 h 1604"/>
                <a:gd name="T60" fmla="*/ 230 w 942"/>
                <a:gd name="T61" fmla="*/ 439 h 1604"/>
                <a:gd name="T62" fmla="*/ 219 w 942"/>
                <a:gd name="T63" fmla="*/ 445 h 1604"/>
                <a:gd name="T64" fmla="*/ 201 w 942"/>
                <a:gd name="T65" fmla="*/ 447 h 1604"/>
                <a:gd name="T66" fmla="*/ 185 w 942"/>
                <a:gd name="T67" fmla="*/ 452 h 1604"/>
                <a:gd name="T68" fmla="*/ 169 w 942"/>
                <a:gd name="T69" fmla="*/ 461 h 1604"/>
                <a:gd name="T70" fmla="*/ 154 w 942"/>
                <a:gd name="T71" fmla="*/ 472 h 1604"/>
                <a:gd name="T72" fmla="*/ 141 w 942"/>
                <a:gd name="T73" fmla="*/ 450 h 1604"/>
                <a:gd name="T74" fmla="*/ 126 w 942"/>
                <a:gd name="T75" fmla="*/ 414 h 1604"/>
                <a:gd name="T76" fmla="*/ 106 w 942"/>
                <a:gd name="T77" fmla="*/ 373 h 1604"/>
                <a:gd name="T78" fmla="*/ 120 w 942"/>
                <a:gd name="T79" fmla="*/ 356 h 1604"/>
                <a:gd name="T80" fmla="*/ 138 w 942"/>
                <a:gd name="T81" fmla="*/ 339 h 1604"/>
                <a:gd name="T82" fmla="*/ 151 w 942"/>
                <a:gd name="T83" fmla="*/ 316 h 1604"/>
                <a:gd name="T84" fmla="*/ 147 w 942"/>
                <a:gd name="T85" fmla="*/ 287 h 1604"/>
                <a:gd name="T86" fmla="*/ 133 w 942"/>
                <a:gd name="T87" fmla="*/ 279 h 1604"/>
                <a:gd name="T88" fmla="*/ 119 w 942"/>
                <a:gd name="T89" fmla="*/ 278 h 1604"/>
                <a:gd name="T90" fmla="*/ 100 w 942"/>
                <a:gd name="T91" fmla="*/ 286 h 1604"/>
                <a:gd name="T92" fmla="*/ 78 w 942"/>
                <a:gd name="T93" fmla="*/ 297 h 1604"/>
                <a:gd name="T94" fmla="*/ 58 w 942"/>
                <a:gd name="T95" fmla="*/ 308 h 1604"/>
                <a:gd name="T96" fmla="*/ 46 w 942"/>
                <a:gd name="T97" fmla="*/ 291 h 1604"/>
                <a:gd name="T98" fmla="*/ 49 w 942"/>
                <a:gd name="T99" fmla="*/ 266 h 1604"/>
                <a:gd name="T100" fmla="*/ 57 w 942"/>
                <a:gd name="T101" fmla="*/ 247 h 1604"/>
                <a:gd name="T102" fmla="*/ 62 w 942"/>
                <a:gd name="T103" fmla="*/ 228 h 1604"/>
                <a:gd name="T104" fmla="*/ 50 w 942"/>
                <a:gd name="T105" fmla="*/ 197 h 1604"/>
                <a:gd name="T106" fmla="*/ 26 w 942"/>
                <a:gd name="T107" fmla="*/ 165 h 1604"/>
                <a:gd name="T108" fmla="*/ 7 w 942"/>
                <a:gd name="T109" fmla="*/ 128 h 1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2"/>
                <a:gd name="T166" fmla="*/ 0 h 1604"/>
                <a:gd name="T167" fmla="*/ 942 w 942"/>
                <a:gd name="T168" fmla="*/ 1604 h 16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2" h="1604">
                  <a:moveTo>
                    <a:pt x="22" y="430"/>
                  </a:moveTo>
                  <a:lnTo>
                    <a:pt x="6" y="364"/>
                  </a:lnTo>
                  <a:lnTo>
                    <a:pt x="0" y="296"/>
                  </a:lnTo>
                  <a:lnTo>
                    <a:pt x="4" y="229"/>
                  </a:lnTo>
                  <a:lnTo>
                    <a:pt x="16" y="161"/>
                  </a:lnTo>
                  <a:lnTo>
                    <a:pt x="22" y="139"/>
                  </a:lnTo>
                  <a:lnTo>
                    <a:pt x="31" y="116"/>
                  </a:lnTo>
                  <a:lnTo>
                    <a:pt x="41" y="94"/>
                  </a:lnTo>
                  <a:lnTo>
                    <a:pt x="54" y="72"/>
                  </a:lnTo>
                  <a:lnTo>
                    <a:pt x="68" y="51"/>
                  </a:lnTo>
                  <a:lnTo>
                    <a:pt x="84" y="33"/>
                  </a:lnTo>
                  <a:lnTo>
                    <a:pt x="102" y="17"/>
                  </a:lnTo>
                  <a:lnTo>
                    <a:pt x="120" y="3"/>
                  </a:lnTo>
                  <a:lnTo>
                    <a:pt x="133" y="0"/>
                  </a:lnTo>
                  <a:lnTo>
                    <a:pt x="148" y="3"/>
                  </a:lnTo>
                  <a:lnTo>
                    <a:pt x="163" y="11"/>
                  </a:lnTo>
                  <a:lnTo>
                    <a:pt x="179" y="23"/>
                  </a:lnTo>
                  <a:lnTo>
                    <a:pt x="195" y="37"/>
                  </a:lnTo>
                  <a:lnTo>
                    <a:pt x="212" y="53"/>
                  </a:lnTo>
                  <a:lnTo>
                    <a:pt x="228" y="68"/>
                  </a:lnTo>
                  <a:lnTo>
                    <a:pt x="244" y="82"/>
                  </a:lnTo>
                  <a:lnTo>
                    <a:pt x="258" y="94"/>
                  </a:lnTo>
                  <a:lnTo>
                    <a:pt x="271" y="105"/>
                  </a:lnTo>
                  <a:lnTo>
                    <a:pt x="284" y="118"/>
                  </a:lnTo>
                  <a:lnTo>
                    <a:pt x="296" y="130"/>
                  </a:lnTo>
                  <a:lnTo>
                    <a:pt x="310" y="144"/>
                  </a:lnTo>
                  <a:lnTo>
                    <a:pt x="323" y="156"/>
                  </a:lnTo>
                  <a:lnTo>
                    <a:pt x="335" y="170"/>
                  </a:lnTo>
                  <a:lnTo>
                    <a:pt x="348" y="184"/>
                  </a:lnTo>
                  <a:lnTo>
                    <a:pt x="362" y="198"/>
                  </a:lnTo>
                  <a:lnTo>
                    <a:pt x="374" y="210"/>
                  </a:lnTo>
                  <a:lnTo>
                    <a:pt x="388" y="223"/>
                  </a:lnTo>
                  <a:lnTo>
                    <a:pt x="402" y="235"/>
                  </a:lnTo>
                  <a:lnTo>
                    <a:pt x="415" y="248"/>
                  </a:lnTo>
                  <a:lnTo>
                    <a:pt x="429" y="258"/>
                  </a:lnTo>
                  <a:lnTo>
                    <a:pt x="444" y="270"/>
                  </a:lnTo>
                  <a:lnTo>
                    <a:pt x="459" y="279"/>
                  </a:lnTo>
                  <a:lnTo>
                    <a:pt x="475" y="288"/>
                  </a:lnTo>
                  <a:lnTo>
                    <a:pt x="492" y="296"/>
                  </a:lnTo>
                  <a:lnTo>
                    <a:pt x="509" y="304"/>
                  </a:lnTo>
                  <a:lnTo>
                    <a:pt x="526" y="311"/>
                  </a:lnTo>
                  <a:lnTo>
                    <a:pt x="543" y="317"/>
                  </a:lnTo>
                  <a:lnTo>
                    <a:pt x="562" y="322"/>
                  </a:lnTo>
                  <a:lnTo>
                    <a:pt x="580" y="328"/>
                  </a:lnTo>
                  <a:lnTo>
                    <a:pt x="598" y="333"/>
                  </a:lnTo>
                  <a:lnTo>
                    <a:pt x="617" y="338"/>
                  </a:lnTo>
                  <a:lnTo>
                    <a:pt x="635" y="344"/>
                  </a:lnTo>
                  <a:lnTo>
                    <a:pt x="653" y="350"/>
                  </a:lnTo>
                  <a:lnTo>
                    <a:pt x="670" y="356"/>
                  </a:lnTo>
                  <a:lnTo>
                    <a:pt x="689" y="361"/>
                  </a:lnTo>
                  <a:lnTo>
                    <a:pt x="706" y="368"/>
                  </a:lnTo>
                  <a:lnTo>
                    <a:pt x="723" y="376"/>
                  </a:lnTo>
                  <a:lnTo>
                    <a:pt x="740" y="384"/>
                  </a:lnTo>
                  <a:lnTo>
                    <a:pt x="754" y="391"/>
                  </a:lnTo>
                  <a:lnTo>
                    <a:pt x="769" y="399"/>
                  </a:lnTo>
                  <a:lnTo>
                    <a:pt x="783" y="406"/>
                  </a:lnTo>
                  <a:lnTo>
                    <a:pt x="797" y="414"/>
                  </a:lnTo>
                  <a:lnTo>
                    <a:pt x="811" y="422"/>
                  </a:lnTo>
                  <a:lnTo>
                    <a:pt x="826" y="430"/>
                  </a:lnTo>
                  <a:lnTo>
                    <a:pt x="840" y="438"/>
                  </a:lnTo>
                  <a:lnTo>
                    <a:pt x="854" y="447"/>
                  </a:lnTo>
                  <a:lnTo>
                    <a:pt x="866" y="456"/>
                  </a:lnTo>
                  <a:lnTo>
                    <a:pt x="878" y="467"/>
                  </a:lnTo>
                  <a:lnTo>
                    <a:pt x="889" y="477"/>
                  </a:lnTo>
                  <a:lnTo>
                    <a:pt x="899" y="488"/>
                  </a:lnTo>
                  <a:lnTo>
                    <a:pt x="908" y="500"/>
                  </a:lnTo>
                  <a:lnTo>
                    <a:pt x="918" y="512"/>
                  </a:lnTo>
                  <a:lnTo>
                    <a:pt x="923" y="526"/>
                  </a:lnTo>
                  <a:lnTo>
                    <a:pt x="929" y="541"/>
                  </a:lnTo>
                  <a:lnTo>
                    <a:pt x="938" y="582"/>
                  </a:lnTo>
                  <a:lnTo>
                    <a:pt x="942" y="625"/>
                  </a:lnTo>
                  <a:lnTo>
                    <a:pt x="942" y="667"/>
                  </a:lnTo>
                  <a:lnTo>
                    <a:pt x="937" y="710"/>
                  </a:lnTo>
                  <a:lnTo>
                    <a:pt x="930" y="754"/>
                  </a:lnTo>
                  <a:lnTo>
                    <a:pt x="921" y="796"/>
                  </a:lnTo>
                  <a:lnTo>
                    <a:pt x="912" y="840"/>
                  </a:lnTo>
                  <a:lnTo>
                    <a:pt x="903" y="882"/>
                  </a:lnTo>
                  <a:lnTo>
                    <a:pt x="892" y="930"/>
                  </a:lnTo>
                  <a:lnTo>
                    <a:pt x="880" y="976"/>
                  </a:lnTo>
                  <a:lnTo>
                    <a:pt x="866" y="1019"/>
                  </a:lnTo>
                  <a:lnTo>
                    <a:pt x="851" y="1064"/>
                  </a:lnTo>
                  <a:lnTo>
                    <a:pt x="835" y="1108"/>
                  </a:lnTo>
                  <a:lnTo>
                    <a:pt x="819" y="1152"/>
                  </a:lnTo>
                  <a:lnTo>
                    <a:pt x="802" y="1199"/>
                  </a:lnTo>
                  <a:lnTo>
                    <a:pt x="785" y="1249"/>
                  </a:lnTo>
                  <a:lnTo>
                    <a:pt x="777" y="1277"/>
                  </a:lnTo>
                  <a:lnTo>
                    <a:pt x="771" y="1305"/>
                  </a:lnTo>
                  <a:lnTo>
                    <a:pt x="767" y="1334"/>
                  </a:lnTo>
                  <a:lnTo>
                    <a:pt x="763" y="1363"/>
                  </a:lnTo>
                  <a:lnTo>
                    <a:pt x="760" y="1391"/>
                  </a:lnTo>
                  <a:lnTo>
                    <a:pt x="755" y="1420"/>
                  </a:lnTo>
                  <a:lnTo>
                    <a:pt x="748" y="1450"/>
                  </a:lnTo>
                  <a:lnTo>
                    <a:pt x="740" y="1479"/>
                  </a:lnTo>
                  <a:lnTo>
                    <a:pt x="733" y="1490"/>
                  </a:lnTo>
                  <a:lnTo>
                    <a:pt x="721" y="1495"/>
                  </a:lnTo>
                  <a:lnTo>
                    <a:pt x="704" y="1500"/>
                  </a:lnTo>
                  <a:lnTo>
                    <a:pt x="685" y="1502"/>
                  </a:lnTo>
                  <a:lnTo>
                    <a:pt x="665" y="1505"/>
                  </a:lnTo>
                  <a:lnTo>
                    <a:pt x="645" y="1506"/>
                  </a:lnTo>
                  <a:lnTo>
                    <a:pt x="628" y="1508"/>
                  </a:lnTo>
                  <a:lnTo>
                    <a:pt x="616" y="1511"/>
                  </a:lnTo>
                  <a:lnTo>
                    <a:pt x="595" y="1522"/>
                  </a:lnTo>
                  <a:lnTo>
                    <a:pt x="576" y="1532"/>
                  </a:lnTo>
                  <a:lnTo>
                    <a:pt x="558" y="1544"/>
                  </a:lnTo>
                  <a:lnTo>
                    <a:pt x="542" y="1555"/>
                  </a:lnTo>
                  <a:lnTo>
                    <a:pt x="526" y="1566"/>
                  </a:lnTo>
                  <a:lnTo>
                    <a:pt x="510" y="1579"/>
                  </a:lnTo>
                  <a:lnTo>
                    <a:pt x="495" y="1592"/>
                  </a:lnTo>
                  <a:lnTo>
                    <a:pt x="478" y="1604"/>
                  </a:lnTo>
                  <a:lnTo>
                    <a:pt x="466" y="1560"/>
                  </a:lnTo>
                  <a:lnTo>
                    <a:pt x="453" y="1516"/>
                  </a:lnTo>
                  <a:lnTo>
                    <a:pt x="438" y="1476"/>
                  </a:lnTo>
                  <a:lnTo>
                    <a:pt x="422" y="1435"/>
                  </a:lnTo>
                  <a:lnTo>
                    <a:pt x="405" y="1394"/>
                  </a:lnTo>
                  <a:lnTo>
                    <a:pt x="387" y="1351"/>
                  </a:lnTo>
                  <a:lnTo>
                    <a:pt x="365" y="1305"/>
                  </a:lnTo>
                  <a:lnTo>
                    <a:pt x="342" y="1256"/>
                  </a:lnTo>
                  <a:lnTo>
                    <a:pt x="354" y="1235"/>
                  </a:lnTo>
                  <a:lnTo>
                    <a:pt x="370" y="1216"/>
                  </a:lnTo>
                  <a:lnTo>
                    <a:pt x="387" y="1198"/>
                  </a:lnTo>
                  <a:lnTo>
                    <a:pt x="406" y="1180"/>
                  </a:lnTo>
                  <a:lnTo>
                    <a:pt x="425" y="1161"/>
                  </a:lnTo>
                  <a:lnTo>
                    <a:pt x="443" y="1142"/>
                  </a:lnTo>
                  <a:lnTo>
                    <a:pt x="459" y="1121"/>
                  </a:lnTo>
                  <a:lnTo>
                    <a:pt x="473" y="1098"/>
                  </a:lnTo>
                  <a:lnTo>
                    <a:pt x="485" y="1065"/>
                  </a:lnTo>
                  <a:lnTo>
                    <a:pt x="492" y="1030"/>
                  </a:lnTo>
                  <a:lnTo>
                    <a:pt x="489" y="996"/>
                  </a:lnTo>
                  <a:lnTo>
                    <a:pt x="473" y="968"/>
                  </a:lnTo>
                  <a:lnTo>
                    <a:pt x="458" y="955"/>
                  </a:lnTo>
                  <a:lnTo>
                    <a:pt x="444" y="945"/>
                  </a:lnTo>
                  <a:lnTo>
                    <a:pt x="428" y="939"/>
                  </a:lnTo>
                  <a:lnTo>
                    <a:pt x="413" y="935"/>
                  </a:lnTo>
                  <a:lnTo>
                    <a:pt x="397" y="934"/>
                  </a:lnTo>
                  <a:lnTo>
                    <a:pt x="381" y="936"/>
                  </a:lnTo>
                  <a:lnTo>
                    <a:pt x="365" y="940"/>
                  </a:lnTo>
                  <a:lnTo>
                    <a:pt x="348" y="948"/>
                  </a:lnTo>
                  <a:lnTo>
                    <a:pt x="322" y="963"/>
                  </a:lnTo>
                  <a:lnTo>
                    <a:pt x="298" y="977"/>
                  </a:lnTo>
                  <a:lnTo>
                    <a:pt x="274" y="990"/>
                  </a:lnTo>
                  <a:lnTo>
                    <a:pt x="252" y="1002"/>
                  </a:lnTo>
                  <a:lnTo>
                    <a:pt x="230" y="1015"/>
                  </a:lnTo>
                  <a:lnTo>
                    <a:pt x="209" y="1026"/>
                  </a:lnTo>
                  <a:lnTo>
                    <a:pt x="188" y="1037"/>
                  </a:lnTo>
                  <a:lnTo>
                    <a:pt x="166" y="1047"/>
                  </a:lnTo>
                  <a:lnTo>
                    <a:pt x="155" y="1015"/>
                  </a:lnTo>
                  <a:lnTo>
                    <a:pt x="149" y="982"/>
                  </a:lnTo>
                  <a:lnTo>
                    <a:pt x="149" y="948"/>
                  </a:lnTo>
                  <a:lnTo>
                    <a:pt x="152" y="915"/>
                  </a:lnTo>
                  <a:lnTo>
                    <a:pt x="157" y="897"/>
                  </a:lnTo>
                  <a:lnTo>
                    <a:pt x="164" y="876"/>
                  </a:lnTo>
                  <a:lnTo>
                    <a:pt x="173" y="855"/>
                  </a:lnTo>
                  <a:lnTo>
                    <a:pt x="182" y="833"/>
                  </a:lnTo>
                  <a:lnTo>
                    <a:pt x="191" y="810"/>
                  </a:lnTo>
                  <a:lnTo>
                    <a:pt x="197" y="789"/>
                  </a:lnTo>
                  <a:lnTo>
                    <a:pt x="200" y="769"/>
                  </a:lnTo>
                  <a:lnTo>
                    <a:pt x="198" y="752"/>
                  </a:lnTo>
                  <a:lnTo>
                    <a:pt x="181" y="706"/>
                  </a:lnTo>
                  <a:lnTo>
                    <a:pt x="160" y="665"/>
                  </a:lnTo>
                  <a:lnTo>
                    <a:pt x="136" y="627"/>
                  </a:lnTo>
                  <a:lnTo>
                    <a:pt x="110" y="590"/>
                  </a:lnTo>
                  <a:lnTo>
                    <a:pt x="85" y="555"/>
                  </a:lnTo>
                  <a:lnTo>
                    <a:pt x="61" y="517"/>
                  </a:lnTo>
                  <a:lnTo>
                    <a:pt x="39" y="476"/>
                  </a:lnTo>
                  <a:lnTo>
                    <a:pt x="22" y="430"/>
                  </a:lnTo>
                  <a:close/>
                </a:path>
              </a:pathLst>
            </a:custGeom>
            <a:solidFill>
              <a:srgbClr val="AB7834"/>
            </a:solidFill>
            <a:ln w="9525">
              <a:noFill/>
              <a:round/>
              <a:headEnd/>
              <a:tailEnd/>
            </a:ln>
          </p:spPr>
          <p:txBody>
            <a:bodyPr wrap="none" anchor="ctr"/>
            <a:lstStyle/>
            <a:p>
              <a:endParaRPr lang="pt-BR"/>
            </a:p>
          </p:txBody>
        </p:sp>
        <p:sp>
          <p:nvSpPr>
            <p:cNvPr id="163" name="Freeform 165"/>
            <p:cNvSpPr>
              <a:spLocks noChangeArrowheads="1"/>
            </p:cNvSpPr>
            <p:nvPr/>
          </p:nvSpPr>
          <p:spPr bwMode="auto">
            <a:xfrm>
              <a:off x="4678" y="2187"/>
              <a:ext cx="20" cy="83"/>
            </a:xfrm>
            <a:custGeom>
              <a:avLst/>
              <a:gdLst>
                <a:gd name="T0" fmla="*/ 5 w 67"/>
                <a:gd name="T1" fmla="*/ 0 h 281"/>
                <a:gd name="T2" fmla="*/ 5 w 67"/>
                <a:gd name="T3" fmla="*/ 0 h 281"/>
                <a:gd name="T4" fmla="*/ 4 w 67"/>
                <a:gd name="T5" fmla="*/ 5 h 281"/>
                <a:gd name="T6" fmla="*/ 3 w 67"/>
                <a:gd name="T7" fmla="*/ 10 h 281"/>
                <a:gd name="T8" fmla="*/ 2 w 67"/>
                <a:gd name="T9" fmla="*/ 16 h 281"/>
                <a:gd name="T10" fmla="*/ 1 w 67"/>
                <a:gd name="T11" fmla="*/ 21 h 281"/>
                <a:gd name="T12" fmla="*/ 1 w 67"/>
                <a:gd name="T13" fmla="*/ 26 h 281"/>
                <a:gd name="T14" fmla="*/ 1 w 67"/>
                <a:gd name="T15" fmla="*/ 31 h 281"/>
                <a:gd name="T16" fmla="*/ 0 w 67"/>
                <a:gd name="T17" fmla="*/ 36 h 281"/>
                <a:gd name="T18" fmla="*/ 0 w 67"/>
                <a:gd name="T19" fmla="*/ 42 h 281"/>
                <a:gd name="T20" fmla="*/ 1 w 67"/>
                <a:gd name="T21" fmla="*/ 47 h 281"/>
                <a:gd name="T22" fmla="*/ 1 w 67"/>
                <a:gd name="T23" fmla="*/ 51 h 281"/>
                <a:gd name="T24" fmla="*/ 1 w 67"/>
                <a:gd name="T25" fmla="*/ 57 h 281"/>
                <a:gd name="T26" fmla="*/ 2 w 67"/>
                <a:gd name="T27" fmla="*/ 62 h 281"/>
                <a:gd name="T28" fmla="*/ 3 w 67"/>
                <a:gd name="T29" fmla="*/ 67 h 281"/>
                <a:gd name="T30" fmla="*/ 4 w 67"/>
                <a:gd name="T31" fmla="*/ 73 h 281"/>
                <a:gd name="T32" fmla="*/ 6 w 67"/>
                <a:gd name="T33" fmla="*/ 78 h 281"/>
                <a:gd name="T34" fmla="*/ 7 w 67"/>
                <a:gd name="T35" fmla="*/ 83 h 281"/>
                <a:gd name="T36" fmla="*/ 20 w 67"/>
                <a:gd name="T37" fmla="*/ 79 h 281"/>
                <a:gd name="T38" fmla="*/ 19 w 67"/>
                <a:gd name="T39" fmla="*/ 74 h 281"/>
                <a:gd name="T40" fmla="*/ 17 w 67"/>
                <a:gd name="T41" fmla="*/ 69 h 281"/>
                <a:gd name="T42" fmla="*/ 16 w 67"/>
                <a:gd name="T43" fmla="*/ 65 h 281"/>
                <a:gd name="T44" fmla="*/ 15 w 67"/>
                <a:gd name="T45" fmla="*/ 60 h 281"/>
                <a:gd name="T46" fmla="*/ 14 w 67"/>
                <a:gd name="T47" fmla="*/ 56 h 281"/>
                <a:gd name="T48" fmla="*/ 14 w 67"/>
                <a:gd name="T49" fmla="*/ 51 h 281"/>
                <a:gd name="T50" fmla="*/ 14 w 67"/>
                <a:gd name="T51" fmla="*/ 46 h 281"/>
                <a:gd name="T52" fmla="*/ 14 w 67"/>
                <a:gd name="T53" fmla="*/ 41 h 281"/>
                <a:gd name="T54" fmla="*/ 14 w 67"/>
                <a:gd name="T55" fmla="*/ 37 h 281"/>
                <a:gd name="T56" fmla="*/ 14 w 67"/>
                <a:gd name="T57" fmla="*/ 32 h 281"/>
                <a:gd name="T58" fmla="*/ 14 w 67"/>
                <a:gd name="T59" fmla="*/ 27 h 281"/>
                <a:gd name="T60" fmla="*/ 14 w 67"/>
                <a:gd name="T61" fmla="*/ 22 h 281"/>
                <a:gd name="T62" fmla="*/ 15 w 67"/>
                <a:gd name="T63" fmla="*/ 18 h 281"/>
                <a:gd name="T64" fmla="*/ 16 w 67"/>
                <a:gd name="T65" fmla="*/ 13 h 281"/>
                <a:gd name="T66" fmla="*/ 17 w 67"/>
                <a:gd name="T67" fmla="*/ 8 h 281"/>
                <a:gd name="T68" fmla="*/ 18 w 67"/>
                <a:gd name="T69" fmla="*/ 3 h 281"/>
                <a:gd name="T70" fmla="*/ 18 w 67"/>
                <a:gd name="T71" fmla="*/ 3 h 281"/>
                <a:gd name="T72" fmla="*/ 5 w 67"/>
                <a:gd name="T73" fmla="*/ 0 h 2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281"/>
                <a:gd name="T113" fmla="*/ 67 w 67"/>
                <a:gd name="T114" fmla="*/ 281 h 2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281">
                  <a:moveTo>
                    <a:pt x="17" y="0"/>
                  </a:moveTo>
                  <a:lnTo>
                    <a:pt x="17" y="0"/>
                  </a:lnTo>
                  <a:lnTo>
                    <a:pt x="14" y="18"/>
                  </a:lnTo>
                  <a:lnTo>
                    <a:pt x="11" y="35"/>
                  </a:lnTo>
                  <a:lnTo>
                    <a:pt x="7" y="53"/>
                  </a:lnTo>
                  <a:lnTo>
                    <a:pt x="5" y="70"/>
                  </a:lnTo>
                  <a:lnTo>
                    <a:pt x="4" y="89"/>
                  </a:lnTo>
                  <a:lnTo>
                    <a:pt x="3" y="106"/>
                  </a:lnTo>
                  <a:lnTo>
                    <a:pt x="0" y="123"/>
                  </a:lnTo>
                  <a:lnTo>
                    <a:pt x="0" y="141"/>
                  </a:lnTo>
                  <a:lnTo>
                    <a:pt x="3" y="158"/>
                  </a:lnTo>
                  <a:lnTo>
                    <a:pt x="4" y="174"/>
                  </a:lnTo>
                  <a:lnTo>
                    <a:pt x="5" y="193"/>
                  </a:lnTo>
                  <a:lnTo>
                    <a:pt x="7" y="211"/>
                  </a:lnTo>
                  <a:lnTo>
                    <a:pt x="11" y="228"/>
                  </a:lnTo>
                  <a:lnTo>
                    <a:pt x="14" y="247"/>
                  </a:lnTo>
                  <a:lnTo>
                    <a:pt x="19" y="263"/>
                  </a:lnTo>
                  <a:lnTo>
                    <a:pt x="23" y="281"/>
                  </a:lnTo>
                  <a:lnTo>
                    <a:pt x="67" y="267"/>
                  </a:lnTo>
                  <a:lnTo>
                    <a:pt x="62" y="251"/>
                  </a:lnTo>
                  <a:lnTo>
                    <a:pt x="57" y="235"/>
                  </a:lnTo>
                  <a:lnTo>
                    <a:pt x="54" y="219"/>
                  </a:lnTo>
                  <a:lnTo>
                    <a:pt x="51" y="204"/>
                  </a:lnTo>
                  <a:lnTo>
                    <a:pt x="48" y="188"/>
                  </a:lnTo>
                  <a:lnTo>
                    <a:pt x="47" y="172"/>
                  </a:lnTo>
                  <a:lnTo>
                    <a:pt x="46" y="156"/>
                  </a:lnTo>
                  <a:lnTo>
                    <a:pt x="46" y="139"/>
                  </a:lnTo>
                  <a:lnTo>
                    <a:pt x="46" y="125"/>
                  </a:lnTo>
                  <a:lnTo>
                    <a:pt x="46" y="108"/>
                  </a:lnTo>
                  <a:lnTo>
                    <a:pt x="47" y="91"/>
                  </a:lnTo>
                  <a:lnTo>
                    <a:pt x="48" y="75"/>
                  </a:lnTo>
                  <a:lnTo>
                    <a:pt x="51" y="60"/>
                  </a:lnTo>
                  <a:lnTo>
                    <a:pt x="54" y="44"/>
                  </a:lnTo>
                  <a:lnTo>
                    <a:pt x="57" y="27"/>
                  </a:lnTo>
                  <a:lnTo>
                    <a:pt x="61" y="10"/>
                  </a:lnTo>
                  <a:lnTo>
                    <a:pt x="17" y="0"/>
                  </a:lnTo>
                  <a:close/>
                </a:path>
              </a:pathLst>
            </a:custGeom>
            <a:solidFill>
              <a:srgbClr val="000000"/>
            </a:solidFill>
            <a:ln w="9525">
              <a:noFill/>
              <a:round/>
              <a:headEnd/>
              <a:tailEnd/>
            </a:ln>
          </p:spPr>
          <p:txBody>
            <a:bodyPr wrap="none" anchor="ctr"/>
            <a:lstStyle/>
            <a:p>
              <a:endParaRPr lang="pt-BR"/>
            </a:p>
          </p:txBody>
        </p:sp>
        <p:sp>
          <p:nvSpPr>
            <p:cNvPr id="164" name="Freeform 166"/>
            <p:cNvSpPr>
              <a:spLocks noChangeArrowheads="1"/>
            </p:cNvSpPr>
            <p:nvPr/>
          </p:nvSpPr>
          <p:spPr bwMode="auto">
            <a:xfrm>
              <a:off x="4681" y="2137"/>
              <a:ext cx="43" cy="53"/>
            </a:xfrm>
            <a:custGeom>
              <a:avLst/>
              <a:gdLst>
                <a:gd name="T0" fmla="*/ 36 w 138"/>
                <a:gd name="T1" fmla="*/ 0 h 182"/>
                <a:gd name="T2" fmla="*/ 36 w 138"/>
                <a:gd name="T3" fmla="*/ 0 h 182"/>
                <a:gd name="T4" fmla="*/ 29 w 138"/>
                <a:gd name="T5" fmla="*/ 5 h 182"/>
                <a:gd name="T6" fmla="*/ 23 w 138"/>
                <a:gd name="T7" fmla="*/ 10 h 182"/>
                <a:gd name="T8" fmla="*/ 17 w 138"/>
                <a:gd name="T9" fmla="*/ 15 h 182"/>
                <a:gd name="T10" fmla="*/ 12 w 138"/>
                <a:gd name="T11" fmla="*/ 22 h 182"/>
                <a:gd name="T12" fmla="*/ 9 w 138"/>
                <a:gd name="T13" fmla="*/ 29 h 182"/>
                <a:gd name="T14" fmla="*/ 5 w 138"/>
                <a:gd name="T15" fmla="*/ 36 h 182"/>
                <a:gd name="T16" fmla="*/ 2 w 138"/>
                <a:gd name="T17" fmla="*/ 43 h 182"/>
                <a:gd name="T18" fmla="*/ 0 w 138"/>
                <a:gd name="T19" fmla="*/ 50 h 182"/>
                <a:gd name="T20" fmla="*/ 14 w 138"/>
                <a:gd name="T21" fmla="*/ 53 h 182"/>
                <a:gd name="T22" fmla="*/ 15 w 138"/>
                <a:gd name="T23" fmla="*/ 47 h 182"/>
                <a:gd name="T24" fmla="*/ 18 w 138"/>
                <a:gd name="T25" fmla="*/ 41 h 182"/>
                <a:gd name="T26" fmla="*/ 21 w 138"/>
                <a:gd name="T27" fmla="*/ 35 h 182"/>
                <a:gd name="T28" fmla="*/ 25 w 138"/>
                <a:gd name="T29" fmla="*/ 29 h 182"/>
                <a:gd name="T30" fmla="*/ 28 w 138"/>
                <a:gd name="T31" fmla="*/ 24 h 182"/>
                <a:gd name="T32" fmla="*/ 33 w 138"/>
                <a:gd name="T33" fmla="*/ 19 h 182"/>
                <a:gd name="T34" fmla="*/ 38 w 138"/>
                <a:gd name="T35" fmla="*/ 15 h 182"/>
                <a:gd name="T36" fmla="*/ 43 w 138"/>
                <a:gd name="T37" fmla="*/ 11 h 182"/>
                <a:gd name="T38" fmla="*/ 43 w 138"/>
                <a:gd name="T39" fmla="*/ 11 h 182"/>
                <a:gd name="T40" fmla="*/ 36 w 138"/>
                <a:gd name="T41" fmla="*/ 0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182"/>
                <a:gd name="T65" fmla="*/ 138 w 138"/>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182">
                  <a:moveTo>
                    <a:pt x="115" y="0"/>
                  </a:moveTo>
                  <a:lnTo>
                    <a:pt x="115" y="0"/>
                  </a:lnTo>
                  <a:lnTo>
                    <a:pt x="94" y="16"/>
                  </a:lnTo>
                  <a:lnTo>
                    <a:pt x="74" y="33"/>
                  </a:lnTo>
                  <a:lnTo>
                    <a:pt x="56" y="53"/>
                  </a:lnTo>
                  <a:lnTo>
                    <a:pt x="40" y="76"/>
                  </a:lnTo>
                  <a:lnTo>
                    <a:pt x="28" y="99"/>
                  </a:lnTo>
                  <a:lnTo>
                    <a:pt x="16" y="123"/>
                  </a:lnTo>
                  <a:lnTo>
                    <a:pt x="7" y="148"/>
                  </a:lnTo>
                  <a:lnTo>
                    <a:pt x="0" y="172"/>
                  </a:lnTo>
                  <a:lnTo>
                    <a:pt x="44" y="182"/>
                  </a:lnTo>
                  <a:lnTo>
                    <a:pt x="48" y="162"/>
                  </a:lnTo>
                  <a:lnTo>
                    <a:pt x="58" y="142"/>
                  </a:lnTo>
                  <a:lnTo>
                    <a:pt x="67" y="120"/>
                  </a:lnTo>
                  <a:lnTo>
                    <a:pt x="79" y="99"/>
                  </a:lnTo>
                  <a:lnTo>
                    <a:pt x="91" y="81"/>
                  </a:lnTo>
                  <a:lnTo>
                    <a:pt x="106" y="65"/>
                  </a:lnTo>
                  <a:lnTo>
                    <a:pt x="122" y="50"/>
                  </a:lnTo>
                  <a:lnTo>
                    <a:pt x="138" y="39"/>
                  </a:lnTo>
                  <a:lnTo>
                    <a:pt x="115" y="0"/>
                  </a:lnTo>
                  <a:close/>
                </a:path>
              </a:pathLst>
            </a:custGeom>
            <a:solidFill>
              <a:srgbClr val="000000"/>
            </a:solidFill>
            <a:ln w="9525">
              <a:noFill/>
              <a:round/>
              <a:headEnd/>
              <a:tailEnd/>
            </a:ln>
          </p:spPr>
          <p:txBody>
            <a:bodyPr wrap="none" anchor="ctr"/>
            <a:lstStyle/>
            <a:p>
              <a:endParaRPr lang="pt-BR"/>
            </a:p>
          </p:txBody>
        </p:sp>
        <p:sp>
          <p:nvSpPr>
            <p:cNvPr id="165" name="Freeform 167"/>
            <p:cNvSpPr>
              <a:spLocks noChangeArrowheads="1"/>
            </p:cNvSpPr>
            <p:nvPr/>
          </p:nvSpPr>
          <p:spPr bwMode="auto">
            <a:xfrm>
              <a:off x="4717" y="2135"/>
              <a:ext cx="47" cy="36"/>
            </a:xfrm>
            <a:custGeom>
              <a:avLst/>
              <a:gdLst>
                <a:gd name="T0" fmla="*/ 47 w 149"/>
                <a:gd name="T1" fmla="*/ 26 h 121"/>
                <a:gd name="T2" fmla="*/ 47 w 149"/>
                <a:gd name="T3" fmla="*/ 26 h 121"/>
                <a:gd name="T4" fmla="*/ 42 w 149"/>
                <a:gd name="T5" fmla="*/ 22 h 121"/>
                <a:gd name="T6" fmla="*/ 37 w 149"/>
                <a:gd name="T7" fmla="*/ 18 h 121"/>
                <a:gd name="T8" fmla="*/ 32 w 149"/>
                <a:gd name="T9" fmla="*/ 13 h 121"/>
                <a:gd name="T10" fmla="*/ 26 w 149"/>
                <a:gd name="T11" fmla="*/ 8 h 121"/>
                <a:gd name="T12" fmla="*/ 21 w 149"/>
                <a:gd name="T13" fmla="*/ 4 h 121"/>
                <a:gd name="T14" fmla="*/ 15 w 149"/>
                <a:gd name="T15" fmla="*/ 1 h 121"/>
                <a:gd name="T16" fmla="*/ 8 w 149"/>
                <a:gd name="T17" fmla="*/ 0 h 121"/>
                <a:gd name="T18" fmla="*/ 0 w 149"/>
                <a:gd name="T19" fmla="*/ 2 h 121"/>
                <a:gd name="T20" fmla="*/ 7 w 149"/>
                <a:gd name="T21" fmla="*/ 13 h 121"/>
                <a:gd name="T22" fmla="*/ 8 w 149"/>
                <a:gd name="T23" fmla="*/ 13 h 121"/>
                <a:gd name="T24" fmla="*/ 10 w 149"/>
                <a:gd name="T25" fmla="*/ 14 h 121"/>
                <a:gd name="T26" fmla="*/ 13 w 149"/>
                <a:gd name="T27" fmla="*/ 15 h 121"/>
                <a:gd name="T28" fmla="*/ 18 w 149"/>
                <a:gd name="T29" fmla="*/ 18 h 121"/>
                <a:gd name="T30" fmla="*/ 22 w 149"/>
                <a:gd name="T31" fmla="*/ 22 h 121"/>
                <a:gd name="T32" fmla="*/ 28 w 149"/>
                <a:gd name="T33" fmla="*/ 27 h 121"/>
                <a:gd name="T34" fmla="*/ 33 w 149"/>
                <a:gd name="T35" fmla="*/ 32 h 121"/>
                <a:gd name="T36" fmla="*/ 38 w 149"/>
                <a:gd name="T37" fmla="*/ 36 h 121"/>
                <a:gd name="T38" fmla="*/ 38 w 149"/>
                <a:gd name="T39" fmla="*/ 36 h 121"/>
                <a:gd name="T40" fmla="*/ 47 w 149"/>
                <a:gd name="T41" fmla="*/ 26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121"/>
                <a:gd name="T65" fmla="*/ 149 w 149"/>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121">
                  <a:moveTo>
                    <a:pt x="149" y="87"/>
                  </a:moveTo>
                  <a:lnTo>
                    <a:pt x="149" y="87"/>
                  </a:lnTo>
                  <a:lnTo>
                    <a:pt x="134" y="74"/>
                  </a:lnTo>
                  <a:lnTo>
                    <a:pt x="118" y="59"/>
                  </a:lnTo>
                  <a:lnTo>
                    <a:pt x="100" y="43"/>
                  </a:lnTo>
                  <a:lnTo>
                    <a:pt x="83" y="27"/>
                  </a:lnTo>
                  <a:lnTo>
                    <a:pt x="65" y="15"/>
                  </a:lnTo>
                  <a:lnTo>
                    <a:pt x="47" y="5"/>
                  </a:lnTo>
                  <a:lnTo>
                    <a:pt x="24" y="0"/>
                  </a:lnTo>
                  <a:lnTo>
                    <a:pt x="0" y="6"/>
                  </a:lnTo>
                  <a:lnTo>
                    <a:pt x="23" y="45"/>
                  </a:lnTo>
                  <a:lnTo>
                    <a:pt x="24" y="43"/>
                  </a:lnTo>
                  <a:lnTo>
                    <a:pt x="31" y="46"/>
                  </a:lnTo>
                  <a:lnTo>
                    <a:pt x="42" y="51"/>
                  </a:lnTo>
                  <a:lnTo>
                    <a:pt x="56" y="62"/>
                  </a:lnTo>
                  <a:lnTo>
                    <a:pt x="71" y="75"/>
                  </a:lnTo>
                  <a:lnTo>
                    <a:pt x="88" y="92"/>
                  </a:lnTo>
                  <a:lnTo>
                    <a:pt x="104" y="106"/>
                  </a:lnTo>
                  <a:lnTo>
                    <a:pt x="121" y="121"/>
                  </a:lnTo>
                  <a:lnTo>
                    <a:pt x="149" y="87"/>
                  </a:lnTo>
                  <a:close/>
                </a:path>
              </a:pathLst>
            </a:custGeom>
            <a:solidFill>
              <a:srgbClr val="000000"/>
            </a:solidFill>
            <a:ln w="9525">
              <a:noFill/>
              <a:round/>
              <a:headEnd/>
              <a:tailEnd/>
            </a:ln>
          </p:spPr>
          <p:txBody>
            <a:bodyPr wrap="none" anchor="ctr"/>
            <a:lstStyle/>
            <a:p>
              <a:endParaRPr lang="pt-BR"/>
            </a:p>
          </p:txBody>
        </p:sp>
        <p:sp>
          <p:nvSpPr>
            <p:cNvPr id="166" name="Freeform 168"/>
            <p:cNvSpPr>
              <a:spLocks noChangeArrowheads="1"/>
            </p:cNvSpPr>
            <p:nvPr/>
          </p:nvSpPr>
          <p:spPr bwMode="auto">
            <a:xfrm>
              <a:off x="4756" y="2160"/>
              <a:ext cx="75" cy="69"/>
            </a:xfrm>
            <a:custGeom>
              <a:avLst/>
              <a:gdLst>
                <a:gd name="T0" fmla="*/ 75 w 240"/>
                <a:gd name="T1" fmla="*/ 57 h 233"/>
                <a:gd name="T2" fmla="*/ 75 w 240"/>
                <a:gd name="T3" fmla="*/ 57 h 233"/>
                <a:gd name="T4" fmla="*/ 71 w 240"/>
                <a:gd name="T5" fmla="*/ 55 h 233"/>
                <a:gd name="T6" fmla="*/ 67 w 240"/>
                <a:gd name="T7" fmla="*/ 52 h 233"/>
                <a:gd name="T8" fmla="*/ 62 w 240"/>
                <a:gd name="T9" fmla="*/ 49 h 233"/>
                <a:gd name="T10" fmla="*/ 58 w 240"/>
                <a:gd name="T11" fmla="*/ 46 h 233"/>
                <a:gd name="T12" fmla="*/ 54 w 240"/>
                <a:gd name="T13" fmla="*/ 42 h 233"/>
                <a:gd name="T14" fmla="*/ 50 w 240"/>
                <a:gd name="T15" fmla="*/ 38 h 233"/>
                <a:gd name="T16" fmla="*/ 46 w 240"/>
                <a:gd name="T17" fmla="*/ 35 h 233"/>
                <a:gd name="T18" fmla="*/ 42 w 240"/>
                <a:gd name="T19" fmla="*/ 31 h 233"/>
                <a:gd name="T20" fmla="*/ 38 w 240"/>
                <a:gd name="T21" fmla="*/ 27 h 233"/>
                <a:gd name="T22" fmla="*/ 34 w 240"/>
                <a:gd name="T23" fmla="*/ 23 h 233"/>
                <a:gd name="T24" fmla="*/ 30 w 240"/>
                <a:gd name="T25" fmla="*/ 19 h 233"/>
                <a:gd name="T26" fmla="*/ 26 w 240"/>
                <a:gd name="T27" fmla="*/ 15 h 233"/>
                <a:gd name="T28" fmla="*/ 22 w 240"/>
                <a:gd name="T29" fmla="*/ 11 h 233"/>
                <a:gd name="T30" fmla="*/ 18 w 240"/>
                <a:gd name="T31" fmla="*/ 7 h 233"/>
                <a:gd name="T32" fmla="*/ 13 w 240"/>
                <a:gd name="T33" fmla="*/ 3 h 233"/>
                <a:gd name="T34" fmla="*/ 9 w 240"/>
                <a:gd name="T35" fmla="*/ 0 h 233"/>
                <a:gd name="T36" fmla="*/ 0 w 240"/>
                <a:gd name="T37" fmla="*/ 10 h 233"/>
                <a:gd name="T38" fmla="*/ 4 w 240"/>
                <a:gd name="T39" fmla="*/ 14 h 233"/>
                <a:gd name="T40" fmla="*/ 8 w 240"/>
                <a:gd name="T41" fmla="*/ 17 h 233"/>
                <a:gd name="T42" fmla="*/ 12 w 240"/>
                <a:gd name="T43" fmla="*/ 20 h 233"/>
                <a:gd name="T44" fmla="*/ 16 w 240"/>
                <a:gd name="T45" fmla="*/ 24 h 233"/>
                <a:gd name="T46" fmla="*/ 20 w 240"/>
                <a:gd name="T47" fmla="*/ 28 h 233"/>
                <a:gd name="T48" fmla="*/ 24 w 240"/>
                <a:gd name="T49" fmla="*/ 31 h 233"/>
                <a:gd name="T50" fmla="*/ 28 w 240"/>
                <a:gd name="T51" fmla="*/ 36 h 233"/>
                <a:gd name="T52" fmla="*/ 32 w 240"/>
                <a:gd name="T53" fmla="*/ 40 h 233"/>
                <a:gd name="T54" fmla="*/ 36 w 240"/>
                <a:gd name="T55" fmla="*/ 44 h 233"/>
                <a:gd name="T56" fmla="*/ 40 w 240"/>
                <a:gd name="T57" fmla="*/ 48 h 233"/>
                <a:gd name="T58" fmla="*/ 45 w 240"/>
                <a:gd name="T59" fmla="*/ 52 h 233"/>
                <a:gd name="T60" fmla="*/ 49 w 240"/>
                <a:gd name="T61" fmla="*/ 55 h 233"/>
                <a:gd name="T62" fmla="*/ 54 w 240"/>
                <a:gd name="T63" fmla="*/ 59 h 233"/>
                <a:gd name="T64" fmla="*/ 58 w 240"/>
                <a:gd name="T65" fmla="*/ 62 h 233"/>
                <a:gd name="T66" fmla="*/ 63 w 240"/>
                <a:gd name="T67" fmla="*/ 66 h 233"/>
                <a:gd name="T68" fmla="*/ 68 w 240"/>
                <a:gd name="T69" fmla="*/ 69 h 233"/>
                <a:gd name="T70" fmla="*/ 68 w 240"/>
                <a:gd name="T71" fmla="*/ 69 h 233"/>
                <a:gd name="T72" fmla="*/ 75 w 240"/>
                <a:gd name="T73" fmla="*/ 57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233"/>
                <a:gd name="T113" fmla="*/ 240 w 240"/>
                <a:gd name="T114" fmla="*/ 233 h 2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233">
                  <a:moveTo>
                    <a:pt x="240" y="194"/>
                  </a:moveTo>
                  <a:lnTo>
                    <a:pt x="240" y="194"/>
                  </a:lnTo>
                  <a:lnTo>
                    <a:pt x="227" y="186"/>
                  </a:lnTo>
                  <a:lnTo>
                    <a:pt x="213" y="176"/>
                  </a:lnTo>
                  <a:lnTo>
                    <a:pt x="199" y="166"/>
                  </a:lnTo>
                  <a:lnTo>
                    <a:pt x="187" y="154"/>
                  </a:lnTo>
                  <a:lnTo>
                    <a:pt x="173" y="142"/>
                  </a:lnTo>
                  <a:lnTo>
                    <a:pt x="159" y="129"/>
                  </a:lnTo>
                  <a:lnTo>
                    <a:pt x="148" y="117"/>
                  </a:lnTo>
                  <a:lnTo>
                    <a:pt x="134" y="104"/>
                  </a:lnTo>
                  <a:lnTo>
                    <a:pt x="121" y="90"/>
                  </a:lnTo>
                  <a:lnTo>
                    <a:pt x="109" y="77"/>
                  </a:lnTo>
                  <a:lnTo>
                    <a:pt x="96" y="63"/>
                  </a:lnTo>
                  <a:lnTo>
                    <a:pt x="82" y="49"/>
                  </a:lnTo>
                  <a:lnTo>
                    <a:pt x="70" y="37"/>
                  </a:lnTo>
                  <a:lnTo>
                    <a:pt x="56" y="24"/>
                  </a:lnTo>
                  <a:lnTo>
                    <a:pt x="41" y="11"/>
                  </a:lnTo>
                  <a:lnTo>
                    <a:pt x="28" y="0"/>
                  </a:lnTo>
                  <a:lnTo>
                    <a:pt x="0" y="34"/>
                  </a:lnTo>
                  <a:lnTo>
                    <a:pt x="14" y="46"/>
                  </a:lnTo>
                  <a:lnTo>
                    <a:pt x="26" y="56"/>
                  </a:lnTo>
                  <a:lnTo>
                    <a:pt x="38" y="69"/>
                  </a:lnTo>
                  <a:lnTo>
                    <a:pt x="50" y="81"/>
                  </a:lnTo>
                  <a:lnTo>
                    <a:pt x="64" y="95"/>
                  </a:lnTo>
                  <a:lnTo>
                    <a:pt x="77" y="106"/>
                  </a:lnTo>
                  <a:lnTo>
                    <a:pt x="89" y="120"/>
                  </a:lnTo>
                  <a:lnTo>
                    <a:pt x="102" y="134"/>
                  </a:lnTo>
                  <a:lnTo>
                    <a:pt x="116" y="149"/>
                  </a:lnTo>
                  <a:lnTo>
                    <a:pt x="129" y="161"/>
                  </a:lnTo>
                  <a:lnTo>
                    <a:pt x="143" y="174"/>
                  </a:lnTo>
                  <a:lnTo>
                    <a:pt x="157" y="186"/>
                  </a:lnTo>
                  <a:lnTo>
                    <a:pt x="172" y="200"/>
                  </a:lnTo>
                  <a:lnTo>
                    <a:pt x="185" y="211"/>
                  </a:lnTo>
                  <a:lnTo>
                    <a:pt x="201" y="223"/>
                  </a:lnTo>
                  <a:lnTo>
                    <a:pt x="217" y="233"/>
                  </a:lnTo>
                  <a:lnTo>
                    <a:pt x="240" y="194"/>
                  </a:lnTo>
                  <a:close/>
                </a:path>
              </a:pathLst>
            </a:custGeom>
            <a:solidFill>
              <a:srgbClr val="000000"/>
            </a:solidFill>
            <a:ln w="9525">
              <a:noFill/>
              <a:round/>
              <a:headEnd/>
              <a:tailEnd/>
            </a:ln>
          </p:spPr>
          <p:txBody>
            <a:bodyPr wrap="none" anchor="ctr"/>
            <a:lstStyle/>
            <a:p>
              <a:endParaRPr lang="pt-BR"/>
            </a:p>
          </p:txBody>
        </p:sp>
        <p:sp>
          <p:nvSpPr>
            <p:cNvPr id="167" name="Freeform 169"/>
            <p:cNvSpPr>
              <a:spLocks noChangeArrowheads="1"/>
            </p:cNvSpPr>
            <p:nvPr/>
          </p:nvSpPr>
          <p:spPr bwMode="auto">
            <a:xfrm>
              <a:off x="4823" y="2219"/>
              <a:ext cx="93" cy="43"/>
            </a:xfrm>
            <a:custGeom>
              <a:avLst/>
              <a:gdLst>
                <a:gd name="T0" fmla="*/ 93 w 304"/>
                <a:gd name="T1" fmla="*/ 31 h 145"/>
                <a:gd name="T2" fmla="*/ 93 w 304"/>
                <a:gd name="T3" fmla="*/ 31 h 145"/>
                <a:gd name="T4" fmla="*/ 87 w 304"/>
                <a:gd name="T5" fmla="*/ 29 h 145"/>
                <a:gd name="T6" fmla="*/ 82 w 304"/>
                <a:gd name="T7" fmla="*/ 26 h 145"/>
                <a:gd name="T8" fmla="*/ 76 w 304"/>
                <a:gd name="T9" fmla="*/ 24 h 145"/>
                <a:gd name="T10" fmla="*/ 70 w 304"/>
                <a:gd name="T11" fmla="*/ 22 h 145"/>
                <a:gd name="T12" fmla="*/ 65 w 304"/>
                <a:gd name="T13" fmla="*/ 20 h 145"/>
                <a:gd name="T14" fmla="*/ 60 w 304"/>
                <a:gd name="T15" fmla="*/ 19 h 145"/>
                <a:gd name="T16" fmla="*/ 54 w 304"/>
                <a:gd name="T17" fmla="*/ 17 h 145"/>
                <a:gd name="T18" fmla="*/ 48 w 304"/>
                <a:gd name="T19" fmla="*/ 15 h 145"/>
                <a:gd name="T20" fmla="*/ 43 w 304"/>
                <a:gd name="T21" fmla="*/ 14 h 145"/>
                <a:gd name="T22" fmla="*/ 37 w 304"/>
                <a:gd name="T23" fmla="*/ 12 h 145"/>
                <a:gd name="T24" fmla="*/ 32 w 304"/>
                <a:gd name="T25" fmla="*/ 11 h 145"/>
                <a:gd name="T26" fmla="*/ 27 w 304"/>
                <a:gd name="T27" fmla="*/ 9 h 145"/>
                <a:gd name="T28" fmla="*/ 22 w 304"/>
                <a:gd name="T29" fmla="*/ 7 h 145"/>
                <a:gd name="T30" fmla="*/ 17 w 304"/>
                <a:gd name="T31" fmla="*/ 5 h 145"/>
                <a:gd name="T32" fmla="*/ 12 w 304"/>
                <a:gd name="T33" fmla="*/ 3 h 145"/>
                <a:gd name="T34" fmla="*/ 7 w 304"/>
                <a:gd name="T35" fmla="*/ 0 h 145"/>
                <a:gd name="T36" fmla="*/ 0 w 304"/>
                <a:gd name="T37" fmla="*/ 12 h 145"/>
                <a:gd name="T38" fmla="*/ 6 w 304"/>
                <a:gd name="T39" fmla="*/ 15 h 145"/>
                <a:gd name="T40" fmla="*/ 11 w 304"/>
                <a:gd name="T41" fmla="*/ 17 h 145"/>
                <a:gd name="T42" fmla="*/ 16 w 304"/>
                <a:gd name="T43" fmla="*/ 20 h 145"/>
                <a:gd name="T44" fmla="*/ 22 w 304"/>
                <a:gd name="T45" fmla="*/ 22 h 145"/>
                <a:gd name="T46" fmla="*/ 28 w 304"/>
                <a:gd name="T47" fmla="*/ 23 h 145"/>
                <a:gd name="T48" fmla="*/ 33 w 304"/>
                <a:gd name="T49" fmla="*/ 25 h 145"/>
                <a:gd name="T50" fmla="*/ 39 w 304"/>
                <a:gd name="T51" fmla="*/ 27 h 145"/>
                <a:gd name="T52" fmla="*/ 45 w 304"/>
                <a:gd name="T53" fmla="*/ 28 h 145"/>
                <a:gd name="T54" fmla="*/ 50 w 304"/>
                <a:gd name="T55" fmla="*/ 30 h 145"/>
                <a:gd name="T56" fmla="*/ 55 w 304"/>
                <a:gd name="T57" fmla="*/ 32 h 145"/>
                <a:gd name="T58" fmla="*/ 61 w 304"/>
                <a:gd name="T59" fmla="*/ 34 h 145"/>
                <a:gd name="T60" fmla="*/ 66 w 304"/>
                <a:gd name="T61" fmla="*/ 35 h 145"/>
                <a:gd name="T62" fmla="*/ 72 w 304"/>
                <a:gd name="T63" fmla="*/ 36 h 145"/>
                <a:gd name="T64" fmla="*/ 76 w 304"/>
                <a:gd name="T65" fmla="*/ 39 h 145"/>
                <a:gd name="T66" fmla="*/ 82 w 304"/>
                <a:gd name="T67" fmla="*/ 41 h 145"/>
                <a:gd name="T68" fmla="*/ 87 w 304"/>
                <a:gd name="T69" fmla="*/ 43 h 145"/>
                <a:gd name="T70" fmla="*/ 87 w 304"/>
                <a:gd name="T71" fmla="*/ 43 h 145"/>
                <a:gd name="T72" fmla="*/ 93 w 304"/>
                <a:gd name="T73" fmla="*/ 31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
                <a:gd name="T112" fmla="*/ 0 h 145"/>
                <a:gd name="T113" fmla="*/ 304 w 304"/>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 h="145">
                  <a:moveTo>
                    <a:pt x="304" y="106"/>
                  </a:moveTo>
                  <a:lnTo>
                    <a:pt x="304" y="106"/>
                  </a:lnTo>
                  <a:lnTo>
                    <a:pt x="285" y="97"/>
                  </a:lnTo>
                  <a:lnTo>
                    <a:pt x="268" y="89"/>
                  </a:lnTo>
                  <a:lnTo>
                    <a:pt x="249" y="82"/>
                  </a:lnTo>
                  <a:lnTo>
                    <a:pt x="230" y="75"/>
                  </a:lnTo>
                  <a:lnTo>
                    <a:pt x="213" y="69"/>
                  </a:lnTo>
                  <a:lnTo>
                    <a:pt x="195" y="63"/>
                  </a:lnTo>
                  <a:lnTo>
                    <a:pt x="177" y="58"/>
                  </a:lnTo>
                  <a:lnTo>
                    <a:pt x="157" y="52"/>
                  </a:lnTo>
                  <a:lnTo>
                    <a:pt x="139" y="47"/>
                  </a:lnTo>
                  <a:lnTo>
                    <a:pt x="122" y="42"/>
                  </a:lnTo>
                  <a:lnTo>
                    <a:pt x="103" y="36"/>
                  </a:lnTo>
                  <a:lnTo>
                    <a:pt x="87" y="31"/>
                  </a:lnTo>
                  <a:lnTo>
                    <a:pt x="71" y="25"/>
                  </a:lnTo>
                  <a:lnTo>
                    <a:pt x="54" y="17"/>
                  </a:lnTo>
                  <a:lnTo>
                    <a:pt x="38" y="10"/>
                  </a:lnTo>
                  <a:lnTo>
                    <a:pt x="23" y="0"/>
                  </a:lnTo>
                  <a:lnTo>
                    <a:pt x="0" y="39"/>
                  </a:lnTo>
                  <a:lnTo>
                    <a:pt x="18" y="49"/>
                  </a:lnTo>
                  <a:lnTo>
                    <a:pt x="36" y="58"/>
                  </a:lnTo>
                  <a:lnTo>
                    <a:pt x="53" y="66"/>
                  </a:lnTo>
                  <a:lnTo>
                    <a:pt x="71" y="73"/>
                  </a:lnTo>
                  <a:lnTo>
                    <a:pt x="90" y="79"/>
                  </a:lnTo>
                  <a:lnTo>
                    <a:pt x="108" y="85"/>
                  </a:lnTo>
                  <a:lnTo>
                    <a:pt x="127" y="91"/>
                  </a:lnTo>
                  <a:lnTo>
                    <a:pt x="146" y="95"/>
                  </a:lnTo>
                  <a:lnTo>
                    <a:pt x="163" y="101"/>
                  </a:lnTo>
                  <a:lnTo>
                    <a:pt x="181" y="107"/>
                  </a:lnTo>
                  <a:lnTo>
                    <a:pt x="199" y="113"/>
                  </a:lnTo>
                  <a:lnTo>
                    <a:pt x="217" y="118"/>
                  </a:lnTo>
                  <a:lnTo>
                    <a:pt x="235" y="123"/>
                  </a:lnTo>
                  <a:lnTo>
                    <a:pt x="250" y="130"/>
                  </a:lnTo>
                  <a:lnTo>
                    <a:pt x="267" y="138"/>
                  </a:lnTo>
                  <a:lnTo>
                    <a:pt x="283" y="145"/>
                  </a:lnTo>
                  <a:lnTo>
                    <a:pt x="304" y="106"/>
                  </a:lnTo>
                  <a:close/>
                </a:path>
              </a:pathLst>
            </a:custGeom>
            <a:solidFill>
              <a:srgbClr val="000000"/>
            </a:solidFill>
            <a:ln w="9525">
              <a:noFill/>
              <a:round/>
              <a:headEnd/>
              <a:tailEnd/>
            </a:ln>
          </p:spPr>
          <p:txBody>
            <a:bodyPr wrap="none" anchor="ctr"/>
            <a:lstStyle/>
            <a:p>
              <a:endParaRPr lang="pt-BR"/>
            </a:p>
          </p:txBody>
        </p:sp>
        <p:sp>
          <p:nvSpPr>
            <p:cNvPr id="168" name="Freeform 170"/>
            <p:cNvSpPr>
              <a:spLocks noChangeArrowheads="1"/>
            </p:cNvSpPr>
            <p:nvPr/>
          </p:nvSpPr>
          <p:spPr bwMode="auto">
            <a:xfrm>
              <a:off x="4911" y="2249"/>
              <a:ext cx="69" cy="55"/>
            </a:xfrm>
            <a:custGeom>
              <a:avLst/>
              <a:gdLst>
                <a:gd name="T0" fmla="*/ 69 w 221"/>
                <a:gd name="T1" fmla="*/ 51 h 183"/>
                <a:gd name="T2" fmla="*/ 69 w 221"/>
                <a:gd name="T3" fmla="*/ 51 h 183"/>
                <a:gd name="T4" fmla="*/ 67 w 221"/>
                <a:gd name="T5" fmla="*/ 46 h 183"/>
                <a:gd name="T6" fmla="*/ 65 w 221"/>
                <a:gd name="T7" fmla="*/ 41 h 183"/>
                <a:gd name="T8" fmla="*/ 61 w 221"/>
                <a:gd name="T9" fmla="*/ 36 h 183"/>
                <a:gd name="T10" fmla="*/ 58 w 221"/>
                <a:gd name="T11" fmla="*/ 32 h 183"/>
                <a:gd name="T12" fmla="*/ 55 w 221"/>
                <a:gd name="T13" fmla="*/ 29 h 183"/>
                <a:gd name="T14" fmla="*/ 51 w 221"/>
                <a:gd name="T15" fmla="*/ 26 h 183"/>
                <a:gd name="T16" fmla="*/ 47 w 221"/>
                <a:gd name="T17" fmla="*/ 22 h 183"/>
                <a:gd name="T18" fmla="*/ 42 w 221"/>
                <a:gd name="T19" fmla="*/ 19 h 183"/>
                <a:gd name="T20" fmla="*/ 38 w 221"/>
                <a:gd name="T21" fmla="*/ 16 h 183"/>
                <a:gd name="T22" fmla="*/ 33 w 221"/>
                <a:gd name="T23" fmla="*/ 14 h 183"/>
                <a:gd name="T24" fmla="*/ 29 w 221"/>
                <a:gd name="T25" fmla="*/ 11 h 183"/>
                <a:gd name="T26" fmla="*/ 25 w 221"/>
                <a:gd name="T27" fmla="*/ 9 h 183"/>
                <a:gd name="T28" fmla="*/ 20 w 221"/>
                <a:gd name="T29" fmla="*/ 7 h 183"/>
                <a:gd name="T30" fmla="*/ 15 w 221"/>
                <a:gd name="T31" fmla="*/ 5 h 183"/>
                <a:gd name="T32" fmla="*/ 11 w 221"/>
                <a:gd name="T33" fmla="*/ 2 h 183"/>
                <a:gd name="T34" fmla="*/ 7 w 221"/>
                <a:gd name="T35" fmla="*/ 0 h 183"/>
                <a:gd name="T36" fmla="*/ 0 w 221"/>
                <a:gd name="T37" fmla="*/ 12 h 183"/>
                <a:gd name="T38" fmla="*/ 4 w 221"/>
                <a:gd name="T39" fmla="*/ 14 h 183"/>
                <a:gd name="T40" fmla="*/ 9 w 221"/>
                <a:gd name="T41" fmla="*/ 16 h 183"/>
                <a:gd name="T42" fmla="*/ 13 w 221"/>
                <a:gd name="T43" fmla="*/ 18 h 183"/>
                <a:gd name="T44" fmla="*/ 17 w 221"/>
                <a:gd name="T45" fmla="*/ 20 h 183"/>
                <a:gd name="T46" fmla="*/ 22 w 221"/>
                <a:gd name="T47" fmla="*/ 23 h 183"/>
                <a:gd name="T48" fmla="*/ 27 w 221"/>
                <a:gd name="T49" fmla="*/ 25 h 183"/>
                <a:gd name="T50" fmla="*/ 31 w 221"/>
                <a:gd name="T51" fmla="*/ 28 h 183"/>
                <a:gd name="T52" fmla="*/ 35 w 221"/>
                <a:gd name="T53" fmla="*/ 30 h 183"/>
                <a:gd name="T54" fmla="*/ 38 w 221"/>
                <a:gd name="T55" fmla="*/ 32 h 183"/>
                <a:gd name="T56" fmla="*/ 42 w 221"/>
                <a:gd name="T57" fmla="*/ 35 h 183"/>
                <a:gd name="T58" fmla="*/ 45 w 221"/>
                <a:gd name="T59" fmla="*/ 38 h 183"/>
                <a:gd name="T60" fmla="*/ 47 w 221"/>
                <a:gd name="T61" fmla="*/ 41 h 183"/>
                <a:gd name="T62" fmla="*/ 50 w 221"/>
                <a:gd name="T63" fmla="*/ 45 h 183"/>
                <a:gd name="T64" fmla="*/ 52 w 221"/>
                <a:gd name="T65" fmla="*/ 48 h 183"/>
                <a:gd name="T66" fmla="*/ 54 w 221"/>
                <a:gd name="T67" fmla="*/ 51 h 183"/>
                <a:gd name="T68" fmla="*/ 55 w 221"/>
                <a:gd name="T69" fmla="*/ 55 h 183"/>
                <a:gd name="T70" fmla="*/ 55 w 221"/>
                <a:gd name="T71" fmla="*/ 55 h 183"/>
                <a:gd name="T72" fmla="*/ 69 w 221"/>
                <a:gd name="T73" fmla="*/ 51 h 1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183"/>
                <a:gd name="T113" fmla="*/ 221 w 221"/>
                <a:gd name="T114" fmla="*/ 183 h 1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183">
                  <a:moveTo>
                    <a:pt x="221" y="169"/>
                  </a:moveTo>
                  <a:lnTo>
                    <a:pt x="221" y="169"/>
                  </a:lnTo>
                  <a:lnTo>
                    <a:pt x="214" y="153"/>
                  </a:lnTo>
                  <a:lnTo>
                    <a:pt x="207" y="136"/>
                  </a:lnTo>
                  <a:lnTo>
                    <a:pt x="196" y="121"/>
                  </a:lnTo>
                  <a:lnTo>
                    <a:pt x="186" y="108"/>
                  </a:lnTo>
                  <a:lnTo>
                    <a:pt x="175" y="96"/>
                  </a:lnTo>
                  <a:lnTo>
                    <a:pt x="162" y="86"/>
                  </a:lnTo>
                  <a:lnTo>
                    <a:pt x="150" y="74"/>
                  </a:lnTo>
                  <a:lnTo>
                    <a:pt x="136" y="64"/>
                  </a:lnTo>
                  <a:lnTo>
                    <a:pt x="121" y="54"/>
                  </a:lnTo>
                  <a:lnTo>
                    <a:pt x="107" y="46"/>
                  </a:lnTo>
                  <a:lnTo>
                    <a:pt x="93" y="38"/>
                  </a:lnTo>
                  <a:lnTo>
                    <a:pt x="79" y="30"/>
                  </a:lnTo>
                  <a:lnTo>
                    <a:pt x="63" y="22"/>
                  </a:lnTo>
                  <a:lnTo>
                    <a:pt x="49" y="15"/>
                  </a:lnTo>
                  <a:lnTo>
                    <a:pt x="34" y="7"/>
                  </a:lnTo>
                  <a:lnTo>
                    <a:pt x="21" y="0"/>
                  </a:lnTo>
                  <a:lnTo>
                    <a:pt x="0" y="39"/>
                  </a:lnTo>
                  <a:lnTo>
                    <a:pt x="14" y="46"/>
                  </a:lnTo>
                  <a:lnTo>
                    <a:pt x="29" y="54"/>
                  </a:lnTo>
                  <a:lnTo>
                    <a:pt x="42" y="60"/>
                  </a:lnTo>
                  <a:lnTo>
                    <a:pt x="56" y="68"/>
                  </a:lnTo>
                  <a:lnTo>
                    <a:pt x="70" y="76"/>
                  </a:lnTo>
                  <a:lnTo>
                    <a:pt x="85" y="84"/>
                  </a:lnTo>
                  <a:lnTo>
                    <a:pt x="98" y="92"/>
                  </a:lnTo>
                  <a:lnTo>
                    <a:pt x="111" y="100"/>
                  </a:lnTo>
                  <a:lnTo>
                    <a:pt x="122" y="108"/>
                  </a:lnTo>
                  <a:lnTo>
                    <a:pt x="133" y="118"/>
                  </a:lnTo>
                  <a:lnTo>
                    <a:pt x="143" y="128"/>
                  </a:lnTo>
                  <a:lnTo>
                    <a:pt x="152" y="138"/>
                  </a:lnTo>
                  <a:lnTo>
                    <a:pt x="161" y="149"/>
                  </a:lnTo>
                  <a:lnTo>
                    <a:pt x="168" y="159"/>
                  </a:lnTo>
                  <a:lnTo>
                    <a:pt x="173" y="169"/>
                  </a:lnTo>
                  <a:lnTo>
                    <a:pt x="177" y="183"/>
                  </a:lnTo>
                  <a:lnTo>
                    <a:pt x="221" y="169"/>
                  </a:lnTo>
                  <a:close/>
                </a:path>
              </a:pathLst>
            </a:custGeom>
            <a:solidFill>
              <a:srgbClr val="000000"/>
            </a:solidFill>
            <a:ln w="9525">
              <a:noFill/>
              <a:round/>
              <a:headEnd/>
              <a:tailEnd/>
            </a:ln>
          </p:spPr>
          <p:txBody>
            <a:bodyPr wrap="none" anchor="ctr"/>
            <a:lstStyle/>
            <a:p>
              <a:endParaRPr lang="pt-BR"/>
            </a:p>
          </p:txBody>
        </p:sp>
        <p:sp>
          <p:nvSpPr>
            <p:cNvPr id="169" name="Freeform 171"/>
            <p:cNvSpPr>
              <a:spLocks noChangeArrowheads="1"/>
            </p:cNvSpPr>
            <p:nvPr/>
          </p:nvSpPr>
          <p:spPr bwMode="auto">
            <a:xfrm>
              <a:off x="4958" y="2298"/>
              <a:ext cx="26" cy="105"/>
            </a:xfrm>
            <a:custGeom>
              <a:avLst/>
              <a:gdLst>
                <a:gd name="T0" fmla="*/ 13 w 83"/>
                <a:gd name="T1" fmla="*/ 105 h 353"/>
                <a:gd name="T2" fmla="*/ 13 w 83"/>
                <a:gd name="T3" fmla="*/ 105 h 353"/>
                <a:gd name="T4" fmla="*/ 15 w 83"/>
                <a:gd name="T5" fmla="*/ 98 h 353"/>
                <a:gd name="T6" fmla="*/ 17 w 83"/>
                <a:gd name="T7" fmla="*/ 92 h 353"/>
                <a:gd name="T8" fmla="*/ 18 w 83"/>
                <a:gd name="T9" fmla="*/ 86 h 353"/>
                <a:gd name="T10" fmla="*/ 19 w 83"/>
                <a:gd name="T11" fmla="*/ 79 h 353"/>
                <a:gd name="T12" fmla="*/ 21 w 83"/>
                <a:gd name="T13" fmla="*/ 73 h 353"/>
                <a:gd name="T14" fmla="*/ 22 w 83"/>
                <a:gd name="T15" fmla="*/ 67 h 353"/>
                <a:gd name="T16" fmla="*/ 23 w 83"/>
                <a:gd name="T17" fmla="*/ 60 h 353"/>
                <a:gd name="T18" fmla="*/ 24 w 83"/>
                <a:gd name="T19" fmla="*/ 54 h 353"/>
                <a:gd name="T20" fmla="*/ 25 w 83"/>
                <a:gd name="T21" fmla="*/ 47 h 353"/>
                <a:gd name="T22" fmla="*/ 26 w 83"/>
                <a:gd name="T23" fmla="*/ 40 h 353"/>
                <a:gd name="T24" fmla="*/ 26 w 83"/>
                <a:gd name="T25" fmla="*/ 33 h 353"/>
                <a:gd name="T26" fmla="*/ 26 w 83"/>
                <a:gd name="T27" fmla="*/ 26 h 353"/>
                <a:gd name="T28" fmla="*/ 25 w 83"/>
                <a:gd name="T29" fmla="*/ 20 h 353"/>
                <a:gd name="T30" fmla="*/ 25 w 83"/>
                <a:gd name="T31" fmla="*/ 13 h 353"/>
                <a:gd name="T32" fmla="*/ 23 w 83"/>
                <a:gd name="T33" fmla="*/ 7 h 353"/>
                <a:gd name="T34" fmla="*/ 22 w 83"/>
                <a:gd name="T35" fmla="*/ 0 h 353"/>
                <a:gd name="T36" fmla="*/ 8 w 83"/>
                <a:gd name="T37" fmla="*/ 4 h 353"/>
                <a:gd name="T38" fmla="*/ 10 w 83"/>
                <a:gd name="T39" fmla="*/ 10 h 353"/>
                <a:gd name="T40" fmla="*/ 11 w 83"/>
                <a:gd name="T41" fmla="*/ 15 h 353"/>
                <a:gd name="T42" fmla="*/ 12 w 83"/>
                <a:gd name="T43" fmla="*/ 21 h 353"/>
                <a:gd name="T44" fmla="*/ 12 w 83"/>
                <a:gd name="T45" fmla="*/ 27 h 353"/>
                <a:gd name="T46" fmla="*/ 13 w 83"/>
                <a:gd name="T47" fmla="*/ 33 h 353"/>
                <a:gd name="T48" fmla="*/ 12 w 83"/>
                <a:gd name="T49" fmla="*/ 39 h 353"/>
                <a:gd name="T50" fmla="*/ 12 w 83"/>
                <a:gd name="T51" fmla="*/ 45 h 353"/>
                <a:gd name="T52" fmla="*/ 11 w 83"/>
                <a:gd name="T53" fmla="*/ 51 h 353"/>
                <a:gd name="T54" fmla="*/ 10 w 83"/>
                <a:gd name="T55" fmla="*/ 58 h 353"/>
                <a:gd name="T56" fmla="*/ 8 w 83"/>
                <a:gd name="T57" fmla="*/ 64 h 353"/>
                <a:gd name="T58" fmla="*/ 7 w 83"/>
                <a:gd name="T59" fmla="*/ 70 h 353"/>
                <a:gd name="T60" fmla="*/ 6 w 83"/>
                <a:gd name="T61" fmla="*/ 77 h 353"/>
                <a:gd name="T62" fmla="*/ 4 w 83"/>
                <a:gd name="T63" fmla="*/ 83 h 353"/>
                <a:gd name="T64" fmla="*/ 3 w 83"/>
                <a:gd name="T65" fmla="*/ 90 h 353"/>
                <a:gd name="T66" fmla="*/ 2 w 83"/>
                <a:gd name="T67" fmla="*/ 96 h 353"/>
                <a:gd name="T68" fmla="*/ 0 w 83"/>
                <a:gd name="T69" fmla="*/ 102 h 353"/>
                <a:gd name="T70" fmla="*/ 0 w 83"/>
                <a:gd name="T71" fmla="*/ 102 h 353"/>
                <a:gd name="T72" fmla="*/ 13 w 83"/>
                <a:gd name="T73" fmla="*/ 105 h 3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353"/>
                <a:gd name="T113" fmla="*/ 83 w 83"/>
                <a:gd name="T114" fmla="*/ 353 h 3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353">
                  <a:moveTo>
                    <a:pt x="43" y="353"/>
                  </a:moveTo>
                  <a:lnTo>
                    <a:pt x="43" y="353"/>
                  </a:lnTo>
                  <a:lnTo>
                    <a:pt x="48" y="331"/>
                  </a:lnTo>
                  <a:lnTo>
                    <a:pt x="53" y="310"/>
                  </a:lnTo>
                  <a:lnTo>
                    <a:pt x="57" y="289"/>
                  </a:lnTo>
                  <a:lnTo>
                    <a:pt x="62" y="267"/>
                  </a:lnTo>
                  <a:lnTo>
                    <a:pt x="66" y="245"/>
                  </a:lnTo>
                  <a:lnTo>
                    <a:pt x="71" y="224"/>
                  </a:lnTo>
                  <a:lnTo>
                    <a:pt x="74" y="202"/>
                  </a:lnTo>
                  <a:lnTo>
                    <a:pt x="78" y="180"/>
                  </a:lnTo>
                  <a:lnTo>
                    <a:pt x="80" y="157"/>
                  </a:lnTo>
                  <a:lnTo>
                    <a:pt x="82" y="135"/>
                  </a:lnTo>
                  <a:lnTo>
                    <a:pt x="83" y="112"/>
                  </a:lnTo>
                  <a:lnTo>
                    <a:pt x="82" y="89"/>
                  </a:lnTo>
                  <a:lnTo>
                    <a:pt x="81" y="68"/>
                  </a:lnTo>
                  <a:lnTo>
                    <a:pt x="79" y="45"/>
                  </a:lnTo>
                  <a:lnTo>
                    <a:pt x="75" y="23"/>
                  </a:lnTo>
                  <a:lnTo>
                    <a:pt x="70" y="0"/>
                  </a:lnTo>
                  <a:lnTo>
                    <a:pt x="26" y="14"/>
                  </a:lnTo>
                  <a:lnTo>
                    <a:pt x="32" y="32"/>
                  </a:lnTo>
                  <a:lnTo>
                    <a:pt x="35" y="52"/>
                  </a:lnTo>
                  <a:lnTo>
                    <a:pt x="38" y="72"/>
                  </a:lnTo>
                  <a:lnTo>
                    <a:pt x="39" y="92"/>
                  </a:lnTo>
                  <a:lnTo>
                    <a:pt x="40" y="112"/>
                  </a:lnTo>
                  <a:lnTo>
                    <a:pt x="39" y="131"/>
                  </a:lnTo>
                  <a:lnTo>
                    <a:pt x="37" y="152"/>
                  </a:lnTo>
                  <a:lnTo>
                    <a:pt x="34" y="173"/>
                  </a:lnTo>
                  <a:lnTo>
                    <a:pt x="31" y="195"/>
                  </a:lnTo>
                  <a:lnTo>
                    <a:pt x="27" y="215"/>
                  </a:lnTo>
                  <a:lnTo>
                    <a:pt x="23" y="236"/>
                  </a:lnTo>
                  <a:lnTo>
                    <a:pt x="18" y="258"/>
                  </a:lnTo>
                  <a:lnTo>
                    <a:pt x="14" y="279"/>
                  </a:lnTo>
                  <a:lnTo>
                    <a:pt x="9" y="301"/>
                  </a:lnTo>
                  <a:lnTo>
                    <a:pt x="5" y="322"/>
                  </a:lnTo>
                  <a:lnTo>
                    <a:pt x="0" y="343"/>
                  </a:lnTo>
                  <a:lnTo>
                    <a:pt x="43" y="353"/>
                  </a:lnTo>
                  <a:close/>
                </a:path>
              </a:pathLst>
            </a:custGeom>
            <a:solidFill>
              <a:srgbClr val="000000"/>
            </a:solidFill>
            <a:ln w="9525">
              <a:noFill/>
              <a:round/>
              <a:headEnd/>
              <a:tailEnd/>
            </a:ln>
          </p:spPr>
          <p:txBody>
            <a:bodyPr wrap="none" anchor="ctr"/>
            <a:lstStyle/>
            <a:p>
              <a:endParaRPr lang="pt-BR"/>
            </a:p>
          </p:txBody>
        </p:sp>
        <p:sp>
          <p:nvSpPr>
            <p:cNvPr id="170" name="Freeform 172"/>
            <p:cNvSpPr>
              <a:spLocks noChangeArrowheads="1"/>
            </p:cNvSpPr>
            <p:nvPr/>
          </p:nvSpPr>
          <p:spPr bwMode="auto">
            <a:xfrm>
              <a:off x="4922" y="2402"/>
              <a:ext cx="49" cy="112"/>
            </a:xfrm>
            <a:custGeom>
              <a:avLst/>
              <a:gdLst>
                <a:gd name="T0" fmla="*/ 13 w 161"/>
                <a:gd name="T1" fmla="*/ 112 h 379"/>
                <a:gd name="T2" fmla="*/ 13 w 161"/>
                <a:gd name="T3" fmla="*/ 112 h 379"/>
                <a:gd name="T4" fmla="*/ 15 w 161"/>
                <a:gd name="T5" fmla="*/ 105 h 379"/>
                <a:gd name="T6" fmla="*/ 18 w 161"/>
                <a:gd name="T7" fmla="*/ 98 h 379"/>
                <a:gd name="T8" fmla="*/ 21 w 161"/>
                <a:gd name="T9" fmla="*/ 91 h 379"/>
                <a:gd name="T10" fmla="*/ 23 w 161"/>
                <a:gd name="T11" fmla="*/ 84 h 379"/>
                <a:gd name="T12" fmla="*/ 26 w 161"/>
                <a:gd name="T13" fmla="*/ 77 h 379"/>
                <a:gd name="T14" fmla="*/ 28 w 161"/>
                <a:gd name="T15" fmla="*/ 71 h 379"/>
                <a:gd name="T16" fmla="*/ 31 w 161"/>
                <a:gd name="T17" fmla="*/ 64 h 379"/>
                <a:gd name="T18" fmla="*/ 33 w 161"/>
                <a:gd name="T19" fmla="*/ 57 h 379"/>
                <a:gd name="T20" fmla="*/ 35 w 161"/>
                <a:gd name="T21" fmla="*/ 51 h 379"/>
                <a:gd name="T22" fmla="*/ 38 w 161"/>
                <a:gd name="T23" fmla="*/ 44 h 379"/>
                <a:gd name="T24" fmla="*/ 40 w 161"/>
                <a:gd name="T25" fmla="*/ 38 h 379"/>
                <a:gd name="T26" fmla="*/ 42 w 161"/>
                <a:gd name="T27" fmla="*/ 31 h 379"/>
                <a:gd name="T28" fmla="*/ 44 w 161"/>
                <a:gd name="T29" fmla="*/ 24 h 379"/>
                <a:gd name="T30" fmla="*/ 46 w 161"/>
                <a:gd name="T31" fmla="*/ 17 h 379"/>
                <a:gd name="T32" fmla="*/ 47 w 161"/>
                <a:gd name="T33" fmla="*/ 10 h 379"/>
                <a:gd name="T34" fmla="*/ 49 w 161"/>
                <a:gd name="T35" fmla="*/ 3 h 379"/>
                <a:gd name="T36" fmla="*/ 36 w 161"/>
                <a:gd name="T37" fmla="*/ 0 h 379"/>
                <a:gd name="T38" fmla="*/ 34 w 161"/>
                <a:gd name="T39" fmla="*/ 7 h 379"/>
                <a:gd name="T40" fmla="*/ 33 w 161"/>
                <a:gd name="T41" fmla="*/ 14 h 379"/>
                <a:gd name="T42" fmla="*/ 31 w 161"/>
                <a:gd name="T43" fmla="*/ 21 h 379"/>
                <a:gd name="T44" fmla="*/ 29 w 161"/>
                <a:gd name="T45" fmla="*/ 27 h 379"/>
                <a:gd name="T46" fmla="*/ 27 w 161"/>
                <a:gd name="T47" fmla="*/ 34 h 379"/>
                <a:gd name="T48" fmla="*/ 25 w 161"/>
                <a:gd name="T49" fmla="*/ 40 h 379"/>
                <a:gd name="T50" fmla="*/ 23 w 161"/>
                <a:gd name="T51" fmla="*/ 47 h 379"/>
                <a:gd name="T52" fmla="*/ 21 w 161"/>
                <a:gd name="T53" fmla="*/ 53 h 379"/>
                <a:gd name="T54" fmla="*/ 18 w 161"/>
                <a:gd name="T55" fmla="*/ 59 h 379"/>
                <a:gd name="T56" fmla="*/ 16 w 161"/>
                <a:gd name="T57" fmla="*/ 66 h 379"/>
                <a:gd name="T58" fmla="*/ 13 w 161"/>
                <a:gd name="T59" fmla="*/ 72 h 379"/>
                <a:gd name="T60" fmla="*/ 11 w 161"/>
                <a:gd name="T61" fmla="*/ 79 h 379"/>
                <a:gd name="T62" fmla="*/ 8 w 161"/>
                <a:gd name="T63" fmla="*/ 86 h 379"/>
                <a:gd name="T64" fmla="*/ 5 w 161"/>
                <a:gd name="T65" fmla="*/ 93 h 379"/>
                <a:gd name="T66" fmla="*/ 3 w 161"/>
                <a:gd name="T67" fmla="*/ 100 h 379"/>
                <a:gd name="T68" fmla="*/ 0 w 161"/>
                <a:gd name="T69" fmla="*/ 108 h 379"/>
                <a:gd name="T70" fmla="*/ 0 w 161"/>
                <a:gd name="T71" fmla="*/ 108 h 379"/>
                <a:gd name="T72" fmla="*/ 13 w 161"/>
                <a:gd name="T73" fmla="*/ 112 h 3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1"/>
                <a:gd name="T112" fmla="*/ 0 h 379"/>
                <a:gd name="T113" fmla="*/ 161 w 161"/>
                <a:gd name="T114" fmla="*/ 379 h 3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1" h="379">
                  <a:moveTo>
                    <a:pt x="44" y="379"/>
                  </a:moveTo>
                  <a:lnTo>
                    <a:pt x="42" y="379"/>
                  </a:lnTo>
                  <a:lnTo>
                    <a:pt x="50" y="354"/>
                  </a:lnTo>
                  <a:lnTo>
                    <a:pt x="60" y="330"/>
                  </a:lnTo>
                  <a:lnTo>
                    <a:pt x="68" y="307"/>
                  </a:lnTo>
                  <a:lnTo>
                    <a:pt x="77" y="283"/>
                  </a:lnTo>
                  <a:lnTo>
                    <a:pt x="85" y="261"/>
                  </a:lnTo>
                  <a:lnTo>
                    <a:pt x="93" y="239"/>
                  </a:lnTo>
                  <a:lnTo>
                    <a:pt x="101" y="217"/>
                  </a:lnTo>
                  <a:lnTo>
                    <a:pt x="109" y="194"/>
                  </a:lnTo>
                  <a:lnTo>
                    <a:pt x="116" y="172"/>
                  </a:lnTo>
                  <a:lnTo>
                    <a:pt x="124" y="149"/>
                  </a:lnTo>
                  <a:lnTo>
                    <a:pt x="132" y="128"/>
                  </a:lnTo>
                  <a:lnTo>
                    <a:pt x="139" y="105"/>
                  </a:lnTo>
                  <a:lnTo>
                    <a:pt x="144" y="82"/>
                  </a:lnTo>
                  <a:lnTo>
                    <a:pt x="151" y="59"/>
                  </a:lnTo>
                  <a:lnTo>
                    <a:pt x="156" y="34"/>
                  </a:lnTo>
                  <a:lnTo>
                    <a:pt x="161" y="10"/>
                  </a:lnTo>
                  <a:lnTo>
                    <a:pt x="118" y="0"/>
                  </a:lnTo>
                  <a:lnTo>
                    <a:pt x="112" y="25"/>
                  </a:lnTo>
                  <a:lnTo>
                    <a:pt x="108" y="47"/>
                  </a:lnTo>
                  <a:lnTo>
                    <a:pt x="101" y="70"/>
                  </a:lnTo>
                  <a:lnTo>
                    <a:pt x="95" y="93"/>
                  </a:lnTo>
                  <a:lnTo>
                    <a:pt x="88" y="114"/>
                  </a:lnTo>
                  <a:lnTo>
                    <a:pt x="83" y="136"/>
                  </a:lnTo>
                  <a:lnTo>
                    <a:pt x="74" y="158"/>
                  </a:lnTo>
                  <a:lnTo>
                    <a:pt x="68" y="180"/>
                  </a:lnTo>
                  <a:lnTo>
                    <a:pt x="60" y="201"/>
                  </a:lnTo>
                  <a:lnTo>
                    <a:pt x="52" y="222"/>
                  </a:lnTo>
                  <a:lnTo>
                    <a:pt x="44" y="245"/>
                  </a:lnTo>
                  <a:lnTo>
                    <a:pt x="36" y="267"/>
                  </a:lnTo>
                  <a:lnTo>
                    <a:pt x="26" y="291"/>
                  </a:lnTo>
                  <a:lnTo>
                    <a:pt x="18" y="314"/>
                  </a:lnTo>
                  <a:lnTo>
                    <a:pt x="9" y="340"/>
                  </a:lnTo>
                  <a:lnTo>
                    <a:pt x="1" y="366"/>
                  </a:lnTo>
                  <a:lnTo>
                    <a:pt x="0" y="366"/>
                  </a:lnTo>
                  <a:lnTo>
                    <a:pt x="44" y="379"/>
                  </a:lnTo>
                  <a:close/>
                </a:path>
              </a:pathLst>
            </a:custGeom>
            <a:solidFill>
              <a:srgbClr val="000000"/>
            </a:solidFill>
            <a:ln w="9525">
              <a:noFill/>
              <a:round/>
              <a:headEnd/>
              <a:tailEnd/>
            </a:ln>
          </p:spPr>
          <p:txBody>
            <a:bodyPr wrap="none" anchor="ctr"/>
            <a:lstStyle/>
            <a:p>
              <a:endParaRPr lang="pt-BR"/>
            </a:p>
          </p:txBody>
        </p:sp>
        <p:sp>
          <p:nvSpPr>
            <p:cNvPr id="171" name="Freeform 173"/>
            <p:cNvSpPr>
              <a:spLocks noChangeArrowheads="1"/>
            </p:cNvSpPr>
            <p:nvPr/>
          </p:nvSpPr>
          <p:spPr bwMode="auto">
            <a:xfrm>
              <a:off x="4907" y="2508"/>
              <a:ext cx="28" cy="73"/>
            </a:xfrm>
            <a:custGeom>
              <a:avLst/>
              <a:gdLst>
                <a:gd name="T0" fmla="*/ 13 w 87"/>
                <a:gd name="T1" fmla="*/ 73 h 243"/>
                <a:gd name="T2" fmla="*/ 13 w 87"/>
                <a:gd name="T3" fmla="*/ 73 h 243"/>
                <a:gd name="T4" fmla="*/ 15 w 87"/>
                <a:gd name="T5" fmla="*/ 68 h 243"/>
                <a:gd name="T6" fmla="*/ 16 w 87"/>
                <a:gd name="T7" fmla="*/ 63 h 243"/>
                <a:gd name="T8" fmla="*/ 17 w 87"/>
                <a:gd name="T9" fmla="*/ 59 h 243"/>
                <a:gd name="T10" fmla="*/ 18 w 87"/>
                <a:gd name="T11" fmla="*/ 55 h 243"/>
                <a:gd name="T12" fmla="*/ 19 w 87"/>
                <a:gd name="T13" fmla="*/ 50 h 243"/>
                <a:gd name="T14" fmla="*/ 20 w 87"/>
                <a:gd name="T15" fmla="*/ 46 h 243"/>
                <a:gd name="T16" fmla="*/ 21 w 87"/>
                <a:gd name="T17" fmla="*/ 41 h 243"/>
                <a:gd name="T18" fmla="*/ 21 w 87"/>
                <a:gd name="T19" fmla="*/ 37 h 243"/>
                <a:gd name="T20" fmla="*/ 22 w 87"/>
                <a:gd name="T21" fmla="*/ 32 h 243"/>
                <a:gd name="T22" fmla="*/ 22 w 87"/>
                <a:gd name="T23" fmla="*/ 28 h 243"/>
                <a:gd name="T24" fmla="*/ 23 w 87"/>
                <a:gd name="T25" fmla="*/ 24 h 243"/>
                <a:gd name="T26" fmla="*/ 23 w 87"/>
                <a:gd name="T27" fmla="*/ 20 h 243"/>
                <a:gd name="T28" fmla="*/ 24 w 87"/>
                <a:gd name="T29" fmla="*/ 16 h 243"/>
                <a:gd name="T30" fmla="*/ 25 w 87"/>
                <a:gd name="T31" fmla="*/ 11 h 243"/>
                <a:gd name="T32" fmla="*/ 26 w 87"/>
                <a:gd name="T33" fmla="*/ 8 h 243"/>
                <a:gd name="T34" fmla="*/ 28 w 87"/>
                <a:gd name="T35" fmla="*/ 4 h 243"/>
                <a:gd name="T36" fmla="*/ 14 w 87"/>
                <a:gd name="T37" fmla="*/ 0 h 243"/>
                <a:gd name="T38" fmla="*/ 13 w 87"/>
                <a:gd name="T39" fmla="*/ 4 h 243"/>
                <a:gd name="T40" fmla="*/ 11 w 87"/>
                <a:gd name="T41" fmla="*/ 9 h 243"/>
                <a:gd name="T42" fmla="*/ 11 w 87"/>
                <a:gd name="T43" fmla="*/ 13 h 243"/>
                <a:gd name="T44" fmla="*/ 9 w 87"/>
                <a:gd name="T45" fmla="*/ 17 h 243"/>
                <a:gd name="T46" fmla="*/ 9 w 87"/>
                <a:gd name="T47" fmla="*/ 22 h 243"/>
                <a:gd name="T48" fmla="*/ 8 w 87"/>
                <a:gd name="T49" fmla="*/ 27 h 243"/>
                <a:gd name="T50" fmla="*/ 8 w 87"/>
                <a:gd name="T51" fmla="*/ 31 h 243"/>
                <a:gd name="T52" fmla="*/ 7 w 87"/>
                <a:gd name="T53" fmla="*/ 35 h 243"/>
                <a:gd name="T54" fmla="*/ 6 w 87"/>
                <a:gd name="T55" fmla="*/ 39 h 243"/>
                <a:gd name="T56" fmla="*/ 6 w 87"/>
                <a:gd name="T57" fmla="*/ 44 h 243"/>
                <a:gd name="T58" fmla="*/ 5 w 87"/>
                <a:gd name="T59" fmla="*/ 48 h 243"/>
                <a:gd name="T60" fmla="*/ 4 w 87"/>
                <a:gd name="T61" fmla="*/ 52 h 243"/>
                <a:gd name="T62" fmla="*/ 3 w 87"/>
                <a:gd name="T63" fmla="*/ 56 h 243"/>
                <a:gd name="T64" fmla="*/ 2 w 87"/>
                <a:gd name="T65" fmla="*/ 61 h 243"/>
                <a:gd name="T66" fmla="*/ 1 w 87"/>
                <a:gd name="T67" fmla="*/ 65 h 243"/>
                <a:gd name="T68" fmla="*/ 0 w 87"/>
                <a:gd name="T69" fmla="*/ 69 h 243"/>
                <a:gd name="T70" fmla="*/ 0 w 87"/>
                <a:gd name="T71" fmla="*/ 69 h 243"/>
                <a:gd name="T72" fmla="*/ 13 w 87"/>
                <a:gd name="T73" fmla="*/ 73 h 2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
                <a:gd name="T112" fmla="*/ 0 h 243"/>
                <a:gd name="T113" fmla="*/ 87 w 87"/>
                <a:gd name="T114" fmla="*/ 243 h 2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 h="243">
                  <a:moveTo>
                    <a:pt x="41" y="243"/>
                  </a:moveTo>
                  <a:lnTo>
                    <a:pt x="41" y="243"/>
                  </a:lnTo>
                  <a:lnTo>
                    <a:pt x="47" y="227"/>
                  </a:lnTo>
                  <a:lnTo>
                    <a:pt x="50" y="211"/>
                  </a:lnTo>
                  <a:lnTo>
                    <a:pt x="53" y="196"/>
                  </a:lnTo>
                  <a:lnTo>
                    <a:pt x="57" y="182"/>
                  </a:lnTo>
                  <a:lnTo>
                    <a:pt x="59" y="167"/>
                  </a:lnTo>
                  <a:lnTo>
                    <a:pt x="61" y="152"/>
                  </a:lnTo>
                  <a:lnTo>
                    <a:pt x="64" y="136"/>
                  </a:lnTo>
                  <a:lnTo>
                    <a:pt x="65" y="122"/>
                  </a:lnTo>
                  <a:lnTo>
                    <a:pt x="67" y="107"/>
                  </a:lnTo>
                  <a:lnTo>
                    <a:pt x="68" y="93"/>
                  </a:lnTo>
                  <a:lnTo>
                    <a:pt x="71" y="80"/>
                  </a:lnTo>
                  <a:lnTo>
                    <a:pt x="73" y="67"/>
                  </a:lnTo>
                  <a:lnTo>
                    <a:pt x="76" y="52"/>
                  </a:lnTo>
                  <a:lnTo>
                    <a:pt x="79" y="38"/>
                  </a:lnTo>
                  <a:lnTo>
                    <a:pt x="82" y="26"/>
                  </a:lnTo>
                  <a:lnTo>
                    <a:pt x="87" y="13"/>
                  </a:lnTo>
                  <a:lnTo>
                    <a:pt x="43" y="0"/>
                  </a:lnTo>
                  <a:lnTo>
                    <a:pt x="39" y="14"/>
                  </a:lnTo>
                  <a:lnTo>
                    <a:pt x="35" y="29"/>
                  </a:lnTo>
                  <a:lnTo>
                    <a:pt x="33" y="43"/>
                  </a:lnTo>
                  <a:lnTo>
                    <a:pt x="29" y="58"/>
                  </a:lnTo>
                  <a:lnTo>
                    <a:pt x="27" y="73"/>
                  </a:lnTo>
                  <a:lnTo>
                    <a:pt x="25" y="89"/>
                  </a:lnTo>
                  <a:lnTo>
                    <a:pt x="24" y="103"/>
                  </a:lnTo>
                  <a:lnTo>
                    <a:pt x="21" y="117"/>
                  </a:lnTo>
                  <a:lnTo>
                    <a:pt x="20" y="131"/>
                  </a:lnTo>
                  <a:lnTo>
                    <a:pt x="18" y="145"/>
                  </a:lnTo>
                  <a:lnTo>
                    <a:pt x="16" y="160"/>
                  </a:lnTo>
                  <a:lnTo>
                    <a:pt x="13" y="172"/>
                  </a:lnTo>
                  <a:lnTo>
                    <a:pt x="10" y="187"/>
                  </a:lnTo>
                  <a:lnTo>
                    <a:pt x="7" y="202"/>
                  </a:lnTo>
                  <a:lnTo>
                    <a:pt x="3" y="216"/>
                  </a:lnTo>
                  <a:lnTo>
                    <a:pt x="0" y="230"/>
                  </a:lnTo>
                  <a:lnTo>
                    <a:pt x="41" y="243"/>
                  </a:lnTo>
                  <a:close/>
                </a:path>
              </a:pathLst>
            </a:custGeom>
            <a:solidFill>
              <a:srgbClr val="000000"/>
            </a:solidFill>
            <a:ln w="9525">
              <a:noFill/>
              <a:round/>
              <a:headEnd/>
              <a:tailEnd/>
            </a:ln>
          </p:spPr>
          <p:txBody>
            <a:bodyPr wrap="none" anchor="ctr"/>
            <a:lstStyle/>
            <a:p>
              <a:endParaRPr lang="pt-BR"/>
            </a:p>
          </p:txBody>
        </p:sp>
        <p:sp>
          <p:nvSpPr>
            <p:cNvPr id="172" name="Freeform 174"/>
            <p:cNvSpPr>
              <a:spLocks noChangeArrowheads="1"/>
            </p:cNvSpPr>
            <p:nvPr/>
          </p:nvSpPr>
          <p:spPr bwMode="auto">
            <a:xfrm>
              <a:off x="4872" y="2577"/>
              <a:ext cx="49" cy="18"/>
            </a:xfrm>
            <a:custGeom>
              <a:avLst/>
              <a:gdLst>
                <a:gd name="T0" fmla="*/ 6 w 155"/>
                <a:gd name="T1" fmla="*/ 18 h 59"/>
                <a:gd name="T2" fmla="*/ 6 w 155"/>
                <a:gd name="T3" fmla="*/ 18 h 59"/>
                <a:gd name="T4" fmla="*/ 9 w 155"/>
                <a:gd name="T5" fmla="*/ 17 h 59"/>
                <a:gd name="T6" fmla="*/ 13 w 155"/>
                <a:gd name="T7" fmla="*/ 17 h 59"/>
                <a:gd name="T8" fmla="*/ 19 w 155"/>
                <a:gd name="T9" fmla="*/ 16 h 59"/>
                <a:gd name="T10" fmla="*/ 26 w 155"/>
                <a:gd name="T11" fmla="*/ 16 h 59"/>
                <a:gd name="T12" fmla="*/ 32 w 155"/>
                <a:gd name="T13" fmla="*/ 15 h 59"/>
                <a:gd name="T14" fmla="*/ 39 w 155"/>
                <a:gd name="T15" fmla="*/ 13 h 59"/>
                <a:gd name="T16" fmla="*/ 45 w 155"/>
                <a:gd name="T17" fmla="*/ 10 h 59"/>
                <a:gd name="T18" fmla="*/ 49 w 155"/>
                <a:gd name="T19" fmla="*/ 4 h 59"/>
                <a:gd name="T20" fmla="*/ 36 w 155"/>
                <a:gd name="T21" fmla="*/ 0 h 59"/>
                <a:gd name="T22" fmla="*/ 36 w 155"/>
                <a:gd name="T23" fmla="*/ 0 h 59"/>
                <a:gd name="T24" fmla="*/ 34 w 155"/>
                <a:gd name="T25" fmla="*/ 1 h 59"/>
                <a:gd name="T26" fmla="*/ 29 w 155"/>
                <a:gd name="T27" fmla="*/ 2 h 59"/>
                <a:gd name="T28" fmla="*/ 24 w 155"/>
                <a:gd name="T29" fmla="*/ 2 h 59"/>
                <a:gd name="T30" fmla="*/ 18 w 155"/>
                <a:gd name="T31" fmla="*/ 3 h 59"/>
                <a:gd name="T32" fmla="*/ 12 w 155"/>
                <a:gd name="T33" fmla="*/ 3 h 59"/>
                <a:gd name="T34" fmla="*/ 6 w 155"/>
                <a:gd name="T35" fmla="*/ 4 h 59"/>
                <a:gd name="T36" fmla="*/ 1 w 155"/>
                <a:gd name="T37" fmla="*/ 5 h 59"/>
                <a:gd name="T38" fmla="*/ 0 w 155"/>
                <a:gd name="T39" fmla="*/ 5 h 59"/>
                <a:gd name="T40" fmla="*/ 6 w 155"/>
                <a:gd name="T41" fmla="*/ 18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59"/>
                <a:gd name="T65" fmla="*/ 155 w 15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59">
                  <a:moveTo>
                    <a:pt x="19" y="59"/>
                  </a:moveTo>
                  <a:lnTo>
                    <a:pt x="18" y="59"/>
                  </a:lnTo>
                  <a:lnTo>
                    <a:pt x="27" y="57"/>
                  </a:lnTo>
                  <a:lnTo>
                    <a:pt x="42" y="55"/>
                  </a:lnTo>
                  <a:lnTo>
                    <a:pt x="61" y="53"/>
                  </a:lnTo>
                  <a:lnTo>
                    <a:pt x="82" y="51"/>
                  </a:lnTo>
                  <a:lnTo>
                    <a:pt x="102" y="49"/>
                  </a:lnTo>
                  <a:lnTo>
                    <a:pt x="122" y="43"/>
                  </a:lnTo>
                  <a:lnTo>
                    <a:pt x="141" y="34"/>
                  </a:lnTo>
                  <a:lnTo>
                    <a:pt x="155" y="13"/>
                  </a:lnTo>
                  <a:lnTo>
                    <a:pt x="114" y="0"/>
                  </a:lnTo>
                  <a:lnTo>
                    <a:pt x="108" y="2"/>
                  </a:lnTo>
                  <a:lnTo>
                    <a:pt x="93" y="5"/>
                  </a:lnTo>
                  <a:lnTo>
                    <a:pt x="77" y="8"/>
                  </a:lnTo>
                  <a:lnTo>
                    <a:pt x="56" y="10"/>
                  </a:lnTo>
                  <a:lnTo>
                    <a:pt x="37" y="11"/>
                  </a:lnTo>
                  <a:lnTo>
                    <a:pt x="18" y="13"/>
                  </a:lnTo>
                  <a:lnTo>
                    <a:pt x="2" y="18"/>
                  </a:lnTo>
                  <a:lnTo>
                    <a:pt x="0" y="18"/>
                  </a:lnTo>
                  <a:lnTo>
                    <a:pt x="19" y="59"/>
                  </a:lnTo>
                  <a:close/>
                </a:path>
              </a:pathLst>
            </a:custGeom>
            <a:solidFill>
              <a:srgbClr val="000000"/>
            </a:solidFill>
            <a:ln w="9525">
              <a:noFill/>
              <a:round/>
              <a:headEnd/>
              <a:tailEnd/>
            </a:ln>
          </p:spPr>
          <p:txBody>
            <a:bodyPr wrap="none" anchor="ctr"/>
            <a:lstStyle/>
            <a:p>
              <a:endParaRPr lang="pt-BR"/>
            </a:p>
          </p:txBody>
        </p:sp>
        <p:sp>
          <p:nvSpPr>
            <p:cNvPr id="173" name="Freeform 175"/>
            <p:cNvSpPr>
              <a:spLocks noChangeArrowheads="1"/>
            </p:cNvSpPr>
            <p:nvPr/>
          </p:nvSpPr>
          <p:spPr bwMode="auto">
            <a:xfrm>
              <a:off x="4825" y="2583"/>
              <a:ext cx="52" cy="39"/>
            </a:xfrm>
            <a:custGeom>
              <a:avLst/>
              <a:gdLst>
                <a:gd name="T0" fmla="*/ 0 w 168"/>
                <a:gd name="T1" fmla="*/ 35 h 131"/>
                <a:gd name="T2" fmla="*/ 11 w 168"/>
                <a:gd name="T3" fmla="*/ 39 h 131"/>
                <a:gd name="T4" fmla="*/ 16 w 168"/>
                <a:gd name="T5" fmla="*/ 35 h 131"/>
                <a:gd name="T6" fmla="*/ 21 w 168"/>
                <a:gd name="T7" fmla="*/ 31 h 131"/>
                <a:gd name="T8" fmla="*/ 26 w 168"/>
                <a:gd name="T9" fmla="*/ 28 h 131"/>
                <a:gd name="T10" fmla="*/ 30 w 168"/>
                <a:gd name="T11" fmla="*/ 24 h 131"/>
                <a:gd name="T12" fmla="*/ 35 w 168"/>
                <a:gd name="T13" fmla="*/ 21 h 131"/>
                <a:gd name="T14" fmla="*/ 40 w 168"/>
                <a:gd name="T15" fmla="*/ 18 h 131"/>
                <a:gd name="T16" fmla="*/ 46 w 168"/>
                <a:gd name="T17" fmla="*/ 15 h 131"/>
                <a:gd name="T18" fmla="*/ 52 w 168"/>
                <a:gd name="T19" fmla="*/ 12 h 131"/>
                <a:gd name="T20" fmla="*/ 46 w 168"/>
                <a:gd name="T21" fmla="*/ 0 h 131"/>
                <a:gd name="T22" fmla="*/ 40 w 168"/>
                <a:gd name="T23" fmla="*/ 3 h 131"/>
                <a:gd name="T24" fmla="*/ 33 w 168"/>
                <a:gd name="T25" fmla="*/ 7 h 131"/>
                <a:gd name="T26" fmla="*/ 28 w 168"/>
                <a:gd name="T27" fmla="*/ 10 h 131"/>
                <a:gd name="T28" fmla="*/ 23 w 168"/>
                <a:gd name="T29" fmla="*/ 14 h 131"/>
                <a:gd name="T30" fmla="*/ 17 w 168"/>
                <a:gd name="T31" fmla="*/ 17 h 131"/>
                <a:gd name="T32" fmla="*/ 12 w 168"/>
                <a:gd name="T33" fmla="*/ 21 h 131"/>
                <a:gd name="T34" fmla="*/ 8 w 168"/>
                <a:gd name="T35" fmla="*/ 25 h 131"/>
                <a:gd name="T36" fmla="*/ 3 w 168"/>
                <a:gd name="T37" fmla="*/ 28 h 131"/>
                <a:gd name="T38" fmla="*/ 13 w 168"/>
                <a:gd name="T39" fmla="*/ 32 h 131"/>
                <a:gd name="T40" fmla="*/ 0 w 168"/>
                <a:gd name="T41" fmla="*/ 35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
                <a:gd name="T64" fmla="*/ 0 h 131"/>
                <a:gd name="T65" fmla="*/ 168 w 168"/>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 h="131">
                  <a:moveTo>
                    <a:pt x="0" y="119"/>
                  </a:moveTo>
                  <a:lnTo>
                    <a:pt x="34" y="131"/>
                  </a:lnTo>
                  <a:lnTo>
                    <a:pt x="52" y="118"/>
                  </a:lnTo>
                  <a:lnTo>
                    <a:pt x="67" y="105"/>
                  </a:lnTo>
                  <a:lnTo>
                    <a:pt x="83" y="94"/>
                  </a:lnTo>
                  <a:lnTo>
                    <a:pt x="98" y="82"/>
                  </a:lnTo>
                  <a:lnTo>
                    <a:pt x="114" y="71"/>
                  </a:lnTo>
                  <a:lnTo>
                    <a:pt x="130" y="61"/>
                  </a:lnTo>
                  <a:lnTo>
                    <a:pt x="148" y="50"/>
                  </a:lnTo>
                  <a:lnTo>
                    <a:pt x="168" y="41"/>
                  </a:lnTo>
                  <a:lnTo>
                    <a:pt x="149" y="0"/>
                  </a:lnTo>
                  <a:lnTo>
                    <a:pt x="128" y="11"/>
                  </a:lnTo>
                  <a:lnTo>
                    <a:pt x="107" y="22"/>
                  </a:lnTo>
                  <a:lnTo>
                    <a:pt x="89" y="34"/>
                  </a:lnTo>
                  <a:lnTo>
                    <a:pt x="73" y="46"/>
                  </a:lnTo>
                  <a:lnTo>
                    <a:pt x="56" y="57"/>
                  </a:lnTo>
                  <a:lnTo>
                    <a:pt x="40" y="71"/>
                  </a:lnTo>
                  <a:lnTo>
                    <a:pt x="25" y="83"/>
                  </a:lnTo>
                  <a:lnTo>
                    <a:pt x="9" y="95"/>
                  </a:lnTo>
                  <a:lnTo>
                    <a:pt x="43" y="107"/>
                  </a:lnTo>
                  <a:lnTo>
                    <a:pt x="0" y="119"/>
                  </a:lnTo>
                  <a:close/>
                </a:path>
              </a:pathLst>
            </a:custGeom>
            <a:solidFill>
              <a:srgbClr val="000000"/>
            </a:solidFill>
            <a:ln w="9525">
              <a:noFill/>
              <a:round/>
              <a:headEnd/>
              <a:tailEnd/>
            </a:ln>
          </p:spPr>
          <p:txBody>
            <a:bodyPr wrap="none" anchor="ctr"/>
            <a:lstStyle/>
            <a:p>
              <a:endParaRPr lang="pt-BR"/>
            </a:p>
          </p:txBody>
        </p:sp>
        <p:sp>
          <p:nvSpPr>
            <p:cNvPr id="174" name="Freeform 176"/>
            <p:cNvSpPr>
              <a:spLocks noChangeArrowheads="1"/>
            </p:cNvSpPr>
            <p:nvPr/>
          </p:nvSpPr>
          <p:spPr bwMode="auto">
            <a:xfrm>
              <a:off x="4784" y="2510"/>
              <a:ext cx="56" cy="108"/>
            </a:xfrm>
            <a:custGeom>
              <a:avLst/>
              <a:gdLst>
                <a:gd name="T0" fmla="*/ 0 w 178"/>
                <a:gd name="T1" fmla="*/ 0 h 363"/>
                <a:gd name="T2" fmla="*/ 0 w 178"/>
                <a:gd name="T3" fmla="*/ 5 h 363"/>
                <a:gd name="T4" fmla="*/ 3 w 178"/>
                <a:gd name="T5" fmla="*/ 13 h 363"/>
                <a:gd name="T6" fmla="*/ 7 w 178"/>
                <a:gd name="T7" fmla="*/ 21 h 363"/>
                <a:gd name="T8" fmla="*/ 11 w 178"/>
                <a:gd name="T9" fmla="*/ 27 h 363"/>
                <a:gd name="T10" fmla="*/ 14 w 178"/>
                <a:gd name="T11" fmla="*/ 34 h 363"/>
                <a:gd name="T12" fmla="*/ 17 w 178"/>
                <a:gd name="T13" fmla="*/ 40 h 363"/>
                <a:gd name="T14" fmla="*/ 20 w 178"/>
                <a:gd name="T15" fmla="*/ 46 h 363"/>
                <a:gd name="T16" fmla="*/ 23 w 178"/>
                <a:gd name="T17" fmla="*/ 52 h 363"/>
                <a:gd name="T18" fmla="*/ 25 w 178"/>
                <a:gd name="T19" fmla="*/ 58 h 363"/>
                <a:gd name="T20" fmla="*/ 28 w 178"/>
                <a:gd name="T21" fmla="*/ 64 h 363"/>
                <a:gd name="T22" fmla="*/ 30 w 178"/>
                <a:gd name="T23" fmla="*/ 71 h 363"/>
                <a:gd name="T24" fmla="*/ 32 w 178"/>
                <a:gd name="T25" fmla="*/ 76 h 363"/>
                <a:gd name="T26" fmla="*/ 35 w 178"/>
                <a:gd name="T27" fmla="*/ 82 h 363"/>
                <a:gd name="T28" fmla="*/ 36 w 178"/>
                <a:gd name="T29" fmla="*/ 88 h 363"/>
                <a:gd name="T30" fmla="*/ 38 w 178"/>
                <a:gd name="T31" fmla="*/ 95 h 363"/>
                <a:gd name="T32" fmla="*/ 41 w 178"/>
                <a:gd name="T33" fmla="*/ 101 h 363"/>
                <a:gd name="T34" fmla="*/ 42 w 178"/>
                <a:gd name="T35" fmla="*/ 108 h 363"/>
                <a:gd name="T36" fmla="*/ 56 w 178"/>
                <a:gd name="T37" fmla="*/ 104 h 363"/>
                <a:gd name="T38" fmla="*/ 54 w 178"/>
                <a:gd name="T39" fmla="*/ 98 h 363"/>
                <a:gd name="T40" fmla="*/ 52 w 178"/>
                <a:gd name="T41" fmla="*/ 91 h 363"/>
                <a:gd name="T42" fmla="*/ 50 w 178"/>
                <a:gd name="T43" fmla="*/ 85 h 363"/>
                <a:gd name="T44" fmla="*/ 48 w 178"/>
                <a:gd name="T45" fmla="*/ 78 h 363"/>
                <a:gd name="T46" fmla="*/ 45 w 178"/>
                <a:gd name="T47" fmla="*/ 71 h 363"/>
                <a:gd name="T48" fmla="*/ 43 w 178"/>
                <a:gd name="T49" fmla="*/ 66 h 363"/>
                <a:gd name="T50" fmla="*/ 41 w 178"/>
                <a:gd name="T51" fmla="*/ 60 h 363"/>
                <a:gd name="T52" fmla="*/ 38 w 178"/>
                <a:gd name="T53" fmla="*/ 54 h 363"/>
                <a:gd name="T54" fmla="*/ 36 w 178"/>
                <a:gd name="T55" fmla="*/ 47 h 363"/>
                <a:gd name="T56" fmla="*/ 33 w 178"/>
                <a:gd name="T57" fmla="*/ 41 h 363"/>
                <a:gd name="T58" fmla="*/ 30 w 178"/>
                <a:gd name="T59" fmla="*/ 35 h 363"/>
                <a:gd name="T60" fmla="*/ 27 w 178"/>
                <a:gd name="T61" fmla="*/ 28 h 363"/>
                <a:gd name="T62" fmla="*/ 24 w 178"/>
                <a:gd name="T63" fmla="*/ 21 h 363"/>
                <a:gd name="T64" fmla="*/ 20 w 178"/>
                <a:gd name="T65" fmla="*/ 14 h 363"/>
                <a:gd name="T66" fmla="*/ 16 w 178"/>
                <a:gd name="T67" fmla="*/ 7 h 363"/>
                <a:gd name="T68" fmla="*/ 13 w 178"/>
                <a:gd name="T69" fmla="*/ 0 h 363"/>
                <a:gd name="T70" fmla="*/ 13 w 178"/>
                <a:gd name="T71" fmla="*/ 5 h 363"/>
                <a:gd name="T72" fmla="*/ 0 w 178"/>
                <a:gd name="T73" fmla="*/ 0 h 3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363"/>
                <a:gd name="T113" fmla="*/ 178 w 178"/>
                <a:gd name="T114" fmla="*/ 363 h 3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363">
                  <a:moveTo>
                    <a:pt x="0" y="0"/>
                  </a:moveTo>
                  <a:lnTo>
                    <a:pt x="0" y="18"/>
                  </a:lnTo>
                  <a:lnTo>
                    <a:pt x="11" y="44"/>
                  </a:lnTo>
                  <a:lnTo>
                    <a:pt x="22" y="69"/>
                  </a:lnTo>
                  <a:lnTo>
                    <a:pt x="34" y="91"/>
                  </a:lnTo>
                  <a:lnTo>
                    <a:pt x="44" y="113"/>
                  </a:lnTo>
                  <a:lnTo>
                    <a:pt x="53" y="135"/>
                  </a:lnTo>
                  <a:lnTo>
                    <a:pt x="62" y="156"/>
                  </a:lnTo>
                  <a:lnTo>
                    <a:pt x="72" y="175"/>
                  </a:lnTo>
                  <a:lnTo>
                    <a:pt x="80" y="196"/>
                  </a:lnTo>
                  <a:lnTo>
                    <a:pt x="88" y="216"/>
                  </a:lnTo>
                  <a:lnTo>
                    <a:pt x="96" y="237"/>
                  </a:lnTo>
                  <a:lnTo>
                    <a:pt x="103" y="256"/>
                  </a:lnTo>
                  <a:lnTo>
                    <a:pt x="111" y="276"/>
                  </a:lnTo>
                  <a:lnTo>
                    <a:pt x="116" y="297"/>
                  </a:lnTo>
                  <a:lnTo>
                    <a:pt x="122" y="318"/>
                  </a:lnTo>
                  <a:lnTo>
                    <a:pt x="129" y="340"/>
                  </a:lnTo>
                  <a:lnTo>
                    <a:pt x="135" y="363"/>
                  </a:lnTo>
                  <a:lnTo>
                    <a:pt x="178" y="351"/>
                  </a:lnTo>
                  <a:lnTo>
                    <a:pt x="172" y="329"/>
                  </a:lnTo>
                  <a:lnTo>
                    <a:pt x="165" y="307"/>
                  </a:lnTo>
                  <a:lnTo>
                    <a:pt x="160" y="285"/>
                  </a:lnTo>
                  <a:lnTo>
                    <a:pt x="152" y="262"/>
                  </a:lnTo>
                  <a:lnTo>
                    <a:pt x="144" y="240"/>
                  </a:lnTo>
                  <a:lnTo>
                    <a:pt x="137" y="221"/>
                  </a:lnTo>
                  <a:lnTo>
                    <a:pt x="129" y="200"/>
                  </a:lnTo>
                  <a:lnTo>
                    <a:pt x="121" y="180"/>
                  </a:lnTo>
                  <a:lnTo>
                    <a:pt x="113" y="159"/>
                  </a:lnTo>
                  <a:lnTo>
                    <a:pt x="104" y="137"/>
                  </a:lnTo>
                  <a:lnTo>
                    <a:pt x="95" y="117"/>
                  </a:lnTo>
                  <a:lnTo>
                    <a:pt x="85" y="95"/>
                  </a:lnTo>
                  <a:lnTo>
                    <a:pt x="75" y="72"/>
                  </a:lnTo>
                  <a:lnTo>
                    <a:pt x="64" y="48"/>
                  </a:lnTo>
                  <a:lnTo>
                    <a:pt x="52" y="25"/>
                  </a:lnTo>
                  <a:lnTo>
                    <a:pt x="41" y="0"/>
                  </a:lnTo>
                  <a:lnTo>
                    <a:pt x="41" y="18"/>
                  </a:lnTo>
                  <a:lnTo>
                    <a:pt x="0" y="0"/>
                  </a:lnTo>
                  <a:close/>
                </a:path>
              </a:pathLst>
            </a:custGeom>
            <a:solidFill>
              <a:srgbClr val="000000"/>
            </a:solidFill>
            <a:ln w="9525">
              <a:noFill/>
              <a:round/>
              <a:headEnd/>
              <a:tailEnd/>
            </a:ln>
          </p:spPr>
          <p:txBody>
            <a:bodyPr wrap="none" anchor="ctr"/>
            <a:lstStyle/>
            <a:p>
              <a:endParaRPr lang="pt-BR"/>
            </a:p>
          </p:txBody>
        </p:sp>
        <p:sp>
          <p:nvSpPr>
            <p:cNvPr id="175" name="Freeform 177"/>
            <p:cNvSpPr>
              <a:spLocks noChangeArrowheads="1"/>
            </p:cNvSpPr>
            <p:nvPr/>
          </p:nvSpPr>
          <p:spPr bwMode="auto">
            <a:xfrm>
              <a:off x="4784" y="2464"/>
              <a:ext cx="54" cy="51"/>
            </a:xfrm>
            <a:custGeom>
              <a:avLst/>
              <a:gdLst>
                <a:gd name="T0" fmla="*/ 41 w 171"/>
                <a:gd name="T1" fmla="*/ 0 h 176"/>
                <a:gd name="T2" fmla="*/ 41 w 171"/>
                <a:gd name="T3" fmla="*/ 0 h 176"/>
                <a:gd name="T4" fmla="*/ 38 w 171"/>
                <a:gd name="T5" fmla="*/ 6 h 176"/>
                <a:gd name="T6" fmla="*/ 33 w 171"/>
                <a:gd name="T7" fmla="*/ 11 h 176"/>
                <a:gd name="T8" fmla="*/ 27 w 171"/>
                <a:gd name="T9" fmla="*/ 16 h 176"/>
                <a:gd name="T10" fmla="*/ 21 w 171"/>
                <a:gd name="T11" fmla="*/ 22 h 176"/>
                <a:gd name="T12" fmla="*/ 15 w 171"/>
                <a:gd name="T13" fmla="*/ 27 h 176"/>
                <a:gd name="T14" fmla="*/ 10 w 171"/>
                <a:gd name="T15" fmla="*/ 32 h 176"/>
                <a:gd name="T16" fmla="*/ 4 w 171"/>
                <a:gd name="T17" fmla="*/ 39 h 176"/>
                <a:gd name="T18" fmla="*/ 0 w 171"/>
                <a:gd name="T19" fmla="*/ 46 h 176"/>
                <a:gd name="T20" fmla="*/ 13 w 171"/>
                <a:gd name="T21" fmla="*/ 51 h 176"/>
                <a:gd name="T22" fmla="*/ 16 w 171"/>
                <a:gd name="T23" fmla="*/ 46 h 176"/>
                <a:gd name="T24" fmla="*/ 20 w 171"/>
                <a:gd name="T25" fmla="*/ 41 h 176"/>
                <a:gd name="T26" fmla="*/ 26 w 171"/>
                <a:gd name="T27" fmla="*/ 36 h 176"/>
                <a:gd name="T28" fmla="*/ 32 w 171"/>
                <a:gd name="T29" fmla="*/ 31 h 176"/>
                <a:gd name="T30" fmla="*/ 38 w 171"/>
                <a:gd name="T31" fmla="*/ 25 h 176"/>
                <a:gd name="T32" fmla="*/ 44 w 171"/>
                <a:gd name="T33" fmla="*/ 20 h 176"/>
                <a:gd name="T34" fmla="*/ 49 w 171"/>
                <a:gd name="T35" fmla="*/ 13 h 176"/>
                <a:gd name="T36" fmla="*/ 54 w 171"/>
                <a:gd name="T37" fmla="*/ 6 h 176"/>
                <a:gd name="T38" fmla="*/ 54 w 171"/>
                <a:gd name="T39" fmla="*/ 6 h 176"/>
                <a:gd name="T40" fmla="*/ 41 w 171"/>
                <a:gd name="T41" fmla="*/ 0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76"/>
                <a:gd name="T65" fmla="*/ 171 w 171"/>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76">
                  <a:moveTo>
                    <a:pt x="130" y="0"/>
                  </a:moveTo>
                  <a:lnTo>
                    <a:pt x="130" y="0"/>
                  </a:lnTo>
                  <a:lnTo>
                    <a:pt x="119" y="20"/>
                  </a:lnTo>
                  <a:lnTo>
                    <a:pt x="104" y="38"/>
                  </a:lnTo>
                  <a:lnTo>
                    <a:pt x="87" y="56"/>
                  </a:lnTo>
                  <a:lnTo>
                    <a:pt x="68" y="75"/>
                  </a:lnTo>
                  <a:lnTo>
                    <a:pt x="49" y="93"/>
                  </a:lnTo>
                  <a:lnTo>
                    <a:pt x="32" y="112"/>
                  </a:lnTo>
                  <a:lnTo>
                    <a:pt x="13" y="133"/>
                  </a:lnTo>
                  <a:lnTo>
                    <a:pt x="0" y="158"/>
                  </a:lnTo>
                  <a:lnTo>
                    <a:pt x="41" y="176"/>
                  </a:lnTo>
                  <a:lnTo>
                    <a:pt x="50" y="158"/>
                  </a:lnTo>
                  <a:lnTo>
                    <a:pt x="64" y="142"/>
                  </a:lnTo>
                  <a:lnTo>
                    <a:pt x="81" y="125"/>
                  </a:lnTo>
                  <a:lnTo>
                    <a:pt x="100" y="107"/>
                  </a:lnTo>
                  <a:lnTo>
                    <a:pt x="119" y="88"/>
                  </a:lnTo>
                  <a:lnTo>
                    <a:pt x="138" y="68"/>
                  </a:lnTo>
                  <a:lnTo>
                    <a:pt x="155" y="45"/>
                  </a:lnTo>
                  <a:lnTo>
                    <a:pt x="171" y="19"/>
                  </a:lnTo>
                  <a:lnTo>
                    <a:pt x="130" y="0"/>
                  </a:lnTo>
                  <a:close/>
                </a:path>
              </a:pathLst>
            </a:custGeom>
            <a:solidFill>
              <a:srgbClr val="000000"/>
            </a:solidFill>
            <a:ln w="9525">
              <a:noFill/>
              <a:round/>
              <a:headEnd/>
              <a:tailEnd/>
            </a:ln>
          </p:spPr>
          <p:txBody>
            <a:bodyPr wrap="none" anchor="ctr"/>
            <a:lstStyle/>
            <a:p>
              <a:endParaRPr lang="pt-BR"/>
            </a:p>
          </p:txBody>
        </p:sp>
        <p:sp>
          <p:nvSpPr>
            <p:cNvPr id="176" name="Freeform 178"/>
            <p:cNvSpPr>
              <a:spLocks noChangeArrowheads="1"/>
            </p:cNvSpPr>
            <p:nvPr/>
          </p:nvSpPr>
          <p:spPr bwMode="auto">
            <a:xfrm>
              <a:off x="4825" y="2423"/>
              <a:ext cx="19" cy="46"/>
            </a:xfrm>
            <a:custGeom>
              <a:avLst/>
              <a:gdLst>
                <a:gd name="T0" fmla="*/ 2 w 62"/>
                <a:gd name="T1" fmla="*/ 9 h 156"/>
                <a:gd name="T2" fmla="*/ 2 w 62"/>
                <a:gd name="T3" fmla="*/ 9 h 156"/>
                <a:gd name="T4" fmla="*/ 3 w 62"/>
                <a:gd name="T5" fmla="*/ 12 h 156"/>
                <a:gd name="T6" fmla="*/ 5 w 62"/>
                <a:gd name="T7" fmla="*/ 15 h 156"/>
                <a:gd name="T8" fmla="*/ 6 w 62"/>
                <a:gd name="T9" fmla="*/ 19 h 156"/>
                <a:gd name="T10" fmla="*/ 6 w 62"/>
                <a:gd name="T11" fmla="*/ 23 h 156"/>
                <a:gd name="T12" fmla="*/ 5 w 62"/>
                <a:gd name="T13" fmla="*/ 27 h 156"/>
                <a:gd name="T14" fmla="*/ 3 w 62"/>
                <a:gd name="T15" fmla="*/ 31 h 156"/>
                <a:gd name="T16" fmla="*/ 2 w 62"/>
                <a:gd name="T17" fmla="*/ 36 h 156"/>
                <a:gd name="T18" fmla="*/ 0 w 62"/>
                <a:gd name="T19" fmla="*/ 40 h 156"/>
                <a:gd name="T20" fmla="*/ 13 w 62"/>
                <a:gd name="T21" fmla="*/ 46 h 156"/>
                <a:gd name="T22" fmla="*/ 15 w 62"/>
                <a:gd name="T23" fmla="*/ 41 h 156"/>
                <a:gd name="T24" fmla="*/ 17 w 62"/>
                <a:gd name="T25" fmla="*/ 35 h 156"/>
                <a:gd name="T26" fmla="*/ 18 w 62"/>
                <a:gd name="T27" fmla="*/ 30 h 156"/>
                <a:gd name="T28" fmla="*/ 19 w 62"/>
                <a:gd name="T29" fmla="*/ 23 h 156"/>
                <a:gd name="T30" fmla="*/ 19 w 62"/>
                <a:gd name="T31" fmla="*/ 17 h 156"/>
                <a:gd name="T32" fmla="*/ 18 w 62"/>
                <a:gd name="T33" fmla="*/ 12 h 156"/>
                <a:gd name="T34" fmla="*/ 15 w 62"/>
                <a:gd name="T35" fmla="*/ 5 h 156"/>
                <a:gd name="T36" fmla="*/ 11 w 62"/>
                <a:gd name="T37" fmla="*/ 0 h 156"/>
                <a:gd name="T38" fmla="*/ 11 w 62"/>
                <a:gd name="T39" fmla="*/ 0 h 156"/>
                <a:gd name="T40" fmla="*/ 2 w 62"/>
                <a:gd name="T41" fmla="*/ 9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56"/>
                <a:gd name="T65" fmla="*/ 62 w 62"/>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56">
                  <a:moveTo>
                    <a:pt x="5" y="32"/>
                  </a:moveTo>
                  <a:lnTo>
                    <a:pt x="5" y="32"/>
                  </a:lnTo>
                  <a:lnTo>
                    <a:pt x="11" y="41"/>
                  </a:lnTo>
                  <a:lnTo>
                    <a:pt x="15" y="50"/>
                  </a:lnTo>
                  <a:lnTo>
                    <a:pt x="18" y="63"/>
                  </a:lnTo>
                  <a:lnTo>
                    <a:pt x="18" y="77"/>
                  </a:lnTo>
                  <a:lnTo>
                    <a:pt x="16" y="91"/>
                  </a:lnTo>
                  <a:lnTo>
                    <a:pt x="11" y="106"/>
                  </a:lnTo>
                  <a:lnTo>
                    <a:pt x="7" y="122"/>
                  </a:lnTo>
                  <a:lnTo>
                    <a:pt x="0" y="137"/>
                  </a:lnTo>
                  <a:lnTo>
                    <a:pt x="41" y="156"/>
                  </a:lnTo>
                  <a:lnTo>
                    <a:pt x="48" y="138"/>
                  </a:lnTo>
                  <a:lnTo>
                    <a:pt x="55" y="120"/>
                  </a:lnTo>
                  <a:lnTo>
                    <a:pt x="59" y="101"/>
                  </a:lnTo>
                  <a:lnTo>
                    <a:pt x="62" y="79"/>
                  </a:lnTo>
                  <a:lnTo>
                    <a:pt x="62" y="58"/>
                  </a:lnTo>
                  <a:lnTo>
                    <a:pt x="58" y="39"/>
                  </a:lnTo>
                  <a:lnTo>
                    <a:pt x="50" y="18"/>
                  </a:lnTo>
                  <a:lnTo>
                    <a:pt x="37" y="0"/>
                  </a:lnTo>
                  <a:lnTo>
                    <a:pt x="5" y="32"/>
                  </a:lnTo>
                  <a:close/>
                </a:path>
              </a:pathLst>
            </a:custGeom>
            <a:solidFill>
              <a:srgbClr val="000000"/>
            </a:solidFill>
            <a:ln w="9525">
              <a:noFill/>
              <a:round/>
              <a:headEnd/>
              <a:tailEnd/>
            </a:ln>
          </p:spPr>
          <p:txBody>
            <a:bodyPr wrap="none" anchor="ctr"/>
            <a:lstStyle/>
            <a:p>
              <a:endParaRPr lang="pt-BR"/>
            </a:p>
          </p:txBody>
        </p:sp>
        <p:sp>
          <p:nvSpPr>
            <p:cNvPr id="177" name="Freeform 179"/>
            <p:cNvSpPr>
              <a:spLocks noChangeArrowheads="1"/>
            </p:cNvSpPr>
            <p:nvPr/>
          </p:nvSpPr>
          <p:spPr bwMode="auto">
            <a:xfrm>
              <a:off x="4789" y="2410"/>
              <a:ext cx="47" cy="22"/>
            </a:xfrm>
            <a:custGeom>
              <a:avLst/>
              <a:gdLst>
                <a:gd name="T0" fmla="*/ 6 w 151"/>
                <a:gd name="T1" fmla="*/ 17 h 73"/>
                <a:gd name="T2" fmla="*/ 6 w 151"/>
                <a:gd name="T3" fmla="*/ 17 h 73"/>
                <a:gd name="T4" fmla="*/ 11 w 151"/>
                <a:gd name="T5" fmla="*/ 15 h 73"/>
                <a:gd name="T6" fmla="*/ 15 w 151"/>
                <a:gd name="T7" fmla="*/ 14 h 73"/>
                <a:gd name="T8" fmla="*/ 19 w 151"/>
                <a:gd name="T9" fmla="*/ 14 h 73"/>
                <a:gd name="T10" fmla="*/ 22 w 151"/>
                <a:gd name="T11" fmla="*/ 14 h 73"/>
                <a:gd name="T12" fmla="*/ 26 w 151"/>
                <a:gd name="T13" fmla="*/ 15 h 73"/>
                <a:gd name="T14" fmla="*/ 30 w 151"/>
                <a:gd name="T15" fmla="*/ 16 h 73"/>
                <a:gd name="T16" fmla="*/ 33 w 151"/>
                <a:gd name="T17" fmla="*/ 18 h 73"/>
                <a:gd name="T18" fmla="*/ 37 w 151"/>
                <a:gd name="T19" fmla="*/ 22 h 73"/>
                <a:gd name="T20" fmla="*/ 47 w 151"/>
                <a:gd name="T21" fmla="*/ 12 h 73"/>
                <a:gd name="T22" fmla="*/ 41 w 151"/>
                <a:gd name="T23" fmla="*/ 8 h 73"/>
                <a:gd name="T24" fmla="*/ 36 w 151"/>
                <a:gd name="T25" fmla="*/ 5 h 73"/>
                <a:gd name="T26" fmla="*/ 30 w 151"/>
                <a:gd name="T27" fmla="*/ 2 h 73"/>
                <a:gd name="T28" fmla="*/ 25 w 151"/>
                <a:gd name="T29" fmla="*/ 1 h 73"/>
                <a:gd name="T30" fmla="*/ 18 w 151"/>
                <a:gd name="T31" fmla="*/ 0 h 73"/>
                <a:gd name="T32" fmla="*/ 12 w 151"/>
                <a:gd name="T33" fmla="*/ 1 h 73"/>
                <a:gd name="T34" fmla="*/ 6 w 151"/>
                <a:gd name="T35" fmla="*/ 3 h 73"/>
                <a:gd name="T36" fmla="*/ 0 w 151"/>
                <a:gd name="T37" fmla="*/ 5 h 73"/>
                <a:gd name="T38" fmla="*/ 0 w 151"/>
                <a:gd name="T39" fmla="*/ 5 h 73"/>
                <a:gd name="T40" fmla="*/ 6 w 151"/>
                <a:gd name="T41" fmla="*/ 1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73"/>
                <a:gd name="T65" fmla="*/ 151 w 15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73">
                  <a:moveTo>
                    <a:pt x="20" y="57"/>
                  </a:moveTo>
                  <a:lnTo>
                    <a:pt x="20" y="57"/>
                  </a:lnTo>
                  <a:lnTo>
                    <a:pt x="35" y="50"/>
                  </a:lnTo>
                  <a:lnTo>
                    <a:pt x="48" y="47"/>
                  </a:lnTo>
                  <a:lnTo>
                    <a:pt x="60" y="45"/>
                  </a:lnTo>
                  <a:lnTo>
                    <a:pt x="71" y="45"/>
                  </a:lnTo>
                  <a:lnTo>
                    <a:pt x="83" y="50"/>
                  </a:lnTo>
                  <a:lnTo>
                    <a:pt x="96" y="53"/>
                  </a:lnTo>
                  <a:lnTo>
                    <a:pt x="106" y="61"/>
                  </a:lnTo>
                  <a:lnTo>
                    <a:pt x="119" y="73"/>
                  </a:lnTo>
                  <a:lnTo>
                    <a:pt x="151" y="41"/>
                  </a:lnTo>
                  <a:lnTo>
                    <a:pt x="133" y="27"/>
                  </a:lnTo>
                  <a:lnTo>
                    <a:pt x="116" y="15"/>
                  </a:lnTo>
                  <a:lnTo>
                    <a:pt x="97" y="7"/>
                  </a:lnTo>
                  <a:lnTo>
                    <a:pt x="80" y="2"/>
                  </a:lnTo>
                  <a:lnTo>
                    <a:pt x="58" y="0"/>
                  </a:lnTo>
                  <a:lnTo>
                    <a:pt x="38" y="3"/>
                  </a:lnTo>
                  <a:lnTo>
                    <a:pt x="19" y="9"/>
                  </a:lnTo>
                  <a:lnTo>
                    <a:pt x="0" y="18"/>
                  </a:lnTo>
                  <a:lnTo>
                    <a:pt x="20" y="57"/>
                  </a:lnTo>
                  <a:close/>
                </a:path>
              </a:pathLst>
            </a:custGeom>
            <a:solidFill>
              <a:srgbClr val="000000"/>
            </a:solidFill>
            <a:ln w="9525">
              <a:noFill/>
              <a:round/>
              <a:headEnd/>
              <a:tailEnd/>
            </a:ln>
          </p:spPr>
          <p:txBody>
            <a:bodyPr wrap="none" anchor="ctr"/>
            <a:lstStyle/>
            <a:p>
              <a:endParaRPr lang="pt-BR"/>
            </a:p>
          </p:txBody>
        </p:sp>
        <p:sp>
          <p:nvSpPr>
            <p:cNvPr id="178" name="Freeform 180"/>
            <p:cNvSpPr>
              <a:spLocks noChangeArrowheads="1"/>
            </p:cNvSpPr>
            <p:nvPr/>
          </p:nvSpPr>
          <p:spPr bwMode="auto">
            <a:xfrm>
              <a:off x="4730" y="2416"/>
              <a:ext cx="65" cy="41"/>
            </a:xfrm>
            <a:custGeom>
              <a:avLst/>
              <a:gdLst>
                <a:gd name="T0" fmla="*/ 0 w 213"/>
                <a:gd name="T1" fmla="*/ 38 h 138"/>
                <a:gd name="T2" fmla="*/ 9 w 213"/>
                <a:gd name="T3" fmla="*/ 41 h 138"/>
                <a:gd name="T4" fmla="*/ 16 w 213"/>
                <a:gd name="T5" fmla="*/ 38 h 138"/>
                <a:gd name="T6" fmla="*/ 23 w 213"/>
                <a:gd name="T7" fmla="*/ 35 h 138"/>
                <a:gd name="T8" fmla="*/ 29 w 213"/>
                <a:gd name="T9" fmla="*/ 31 h 138"/>
                <a:gd name="T10" fmla="*/ 36 w 213"/>
                <a:gd name="T11" fmla="*/ 28 h 138"/>
                <a:gd name="T12" fmla="*/ 42 w 213"/>
                <a:gd name="T13" fmla="*/ 24 h 138"/>
                <a:gd name="T14" fmla="*/ 50 w 213"/>
                <a:gd name="T15" fmla="*/ 20 h 138"/>
                <a:gd name="T16" fmla="*/ 57 w 213"/>
                <a:gd name="T17" fmla="*/ 16 h 138"/>
                <a:gd name="T18" fmla="*/ 65 w 213"/>
                <a:gd name="T19" fmla="*/ 12 h 138"/>
                <a:gd name="T20" fmla="*/ 59 w 213"/>
                <a:gd name="T21" fmla="*/ 0 h 138"/>
                <a:gd name="T22" fmla="*/ 50 w 213"/>
                <a:gd name="T23" fmla="*/ 4 h 138"/>
                <a:gd name="T24" fmla="*/ 43 w 213"/>
                <a:gd name="T25" fmla="*/ 9 h 138"/>
                <a:gd name="T26" fmla="*/ 36 w 213"/>
                <a:gd name="T27" fmla="*/ 12 h 138"/>
                <a:gd name="T28" fmla="*/ 29 w 213"/>
                <a:gd name="T29" fmla="*/ 16 h 138"/>
                <a:gd name="T30" fmla="*/ 23 w 213"/>
                <a:gd name="T31" fmla="*/ 20 h 138"/>
                <a:gd name="T32" fmla="*/ 16 w 213"/>
                <a:gd name="T33" fmla="*/ 23 h 138"/>
                <a:gd name="T34" fmla="*/ 10 w 213"/>
                <a:gd name="T35" fmla="*/ 26 h 138"/>
                <a:gd name="T36" fmla="*/ 4 w 213"/>
                <a:gd name="T37" fmla="*/ 29 h 138"/>
                <a:gd name="T38" fmla="*/ 13 w 213"/>
                <a:gd name="T39" fmla="*/ 32 h 138"/>
                <a:gd name="T40" fmla="*/ 0 w 213"/>
                <a:gd name="T41" fmla="*/ 3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138"/>
                <a:gd name="T65" fmla="*/ 213 w 213"/>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138">
                  <a:moveTo>
                    <a:pt x="0" y="127"/>
                  </a:moveTo>
                  <a:lnTo>
                    <a:pt x="30" y="138"/>
                  </a:lnTo>
                  <a:lnTo>
                    <a:pt x="52" y="128"/>
                  </a:lnTo>
                  <a:lnTo>
                    <a:pt x="75" y="117"/>
                  </a:lnTo>
                  <a:lnTo>
                    <a:pt x="96" y="105"/>
                  </a:lnTo>
                  <a:lnTo>
                    <a:pt x="118" y="93"/>
                  </a:lnTo>
                  <a:lnTo>
                    <a:pt x="139" y="80"/>
                  </a:lnTo>
                  <a:lnTo>
                    <a:pt x="163" y="67"/>
                  </a:lnTo>
                  <a:lnTo>
                    <a:pt x="188" y="54"/>
                  </a:lnTo>
                  <a:lnTo>
                    <a:pt x="213" y="39"/>
                  </a:lnTo>
                  <a:lnTo>
                    <a:pt x="193" y="0"/>
                  </a:lnTo>
                  <a:lnTo>
                    <a:pt x="165" y="15"/>
                  </a:lnTo>
                  <a:lnTo>
                    <a:pt x="142" y="29"/>
                  </a:lnTo>
                  <a:lnTo>
                    <a:pt x="118" y="41"/>
                  </a:lnTo>
                  <a:lnTo>
                    <a:pt x="95" y="54"/>
                  </a:lnTo>
                  <a:lnTo>
                    <a:pt x="74" y="66"/>
                  </a:lnTo>
                  <a:lnTo>
                    <a:pt x="54" y="78"/>
                  </a:lnTo>
                  <a:lnTo>
                    <a:pt x="34" y="87"/>
                  </a:lnTo>
                  <a:lnTo>
                    <a:pt x="12" y="97"/>
                  </a:lnTo>
                  <a:lnTo>
                    <a:pt x="42" y="109"/>
                  </a:lnTo>
                  <a:lnTo>
                    <a:pt x="0" y="127"/>
                  </a:lnTo>
                  <a:close/>
                </a:path>
              </a:pathLst>
            </a:custGeom>
            <a:solidFill>
              <a:srgbClr val="000000"/>
            </a:solidFill>
            <a:ln w="9525">
              <a:noFill/>
              <a:round/>
              <a:headEnd/>
              <a:tailEnd/>
            </a:ln>
          </p:spPr>
          <p:txBody>
            <a:bodyPr wrap="none" anchor="ctr"/>
            <a:lstStyle/>
            <a:p>
              <a:endParaRPr lang="pt-BR"/>
            </a:p>
          </p:txBody>
        </p:sp>
        <p:sp>
          <p:nvSpPr>
            <p:cNvPr id="179" name="Freeform 181"/>
            <p:cNvSpPr>
              <a:spLocks noChangeArrowheads="1"/>
            </p:cNvSpPr>
            <p:nvPr/>
          </p:nvSpPr>
          <p:spPr bwMode="auto">
            <a:xfrm>
              <a:off x="4722" y="2410"/>
              <a:ext cx="19" cy="43"/>
            </a:xfrm>
            <a:custGeom>
              <a:avLst/>
              <a:gdLst>
                <a:gd name="T0" fmla="*/ 2 w 61"/>
                <a:gd name="T1" fmla="*/ 0 h 144"/>
                <a:gd name="T2" fmla="*/ 2 w 61"/>
                <a:gd name="T3" fmla="*/ 0 h 144"/>
                <a:gd name="T4" fmla="*/ 1 w 61"/>
                <a:gd name="T5" fmla="*/ 5 h 144"/>
                <a:gd name="T6" fmla="*/ 0 w 61"/>
                <a:gd name="T7" fmla="*/ 10 h 144"/>
                <a:gd name="T8" fmla="*/ 0 w 61"/>
                <a:gd name="T9" fmla="*/ 16 h 144"/>
                <a:gd name="T10" fmla="*/ 0 w 61"/>
                <a:gd name="T11" fmla="*/ 21 h 144"/>
                <a:gd name="T12" fmla="*/ 1 w 61"/>
                <a:gd name="T13" fmla="*/ 27 h 144"/>
                <a:gd name="T14" fmla="*/ 2 w 61"/>
                <a:gd name="T15" fmla="*/ 33 h 144"/>
                <a:gd name="T16" fmla="*/ 4 w 61"/>
                <a:gd name="T17" fmla="*/ 38 h 144"/>
                <a:gd name="T18" fmla="*/ 6 w 61"/>
                <a:gd name="T19" fmla="*/ 43 h 144"/>
                <a:gd name="T20" fmla="*/ 19 w 61"/>
                <a:gd name="T21" fmla="*/ 38 h 144"/>
                <a:gd name="T22" fmla="*/ 17 w 61"/>
                <a:gd name="T23" fmla="*/ 33 h 144"/>
                <a:gd name="T24" fmla="*/ 16 w 61"/>
                <a:gd name="T25" fmla="*/ 29 h 144"/>
                <a:gd name="T26" fmla="*/ 15 w 61"/>
                <a:gd name="T27" fmla="*/ 25 h 144"/>
                <a:gd name="T28" fmla="*/ 14 w 61"/>
                <a:gd name="T29" fmla="*/ 20 h 144"/>
                <a:gd name="T30" fmla="*/ 14 w 61"/>
                <a:gd name="T31" fmla="*/ 16 h 144"/>
                <a:gd name="T32" fmla="*/ 14 w 61"/>
                <a:gd name="T33" fmla="*/ 11 h 144"/>
                <a:gd name="T34" fmla="*/ 14 w 61"/>
                <a:gd name="T35" fmla="*/ 7 h 144"/>
                <a:gd name="T36" fmla="*/ 15 w 61"/>
                <a:gd name="T37" fmla="*/ 2 h 144"/>
                <a:gd name="T38" fmla="*/ 15 w 61"/>
                <a:gd name="T39" fmla="*/ 2 h 144"/>
                <a:gd name="T40" fmla="*/ 2 w 61"/>
                <a:gd name="T41" fmla="*/ 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44"/>
                <a:gd name="T65" fmla="*/ 61 w 61"/>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44">
                  <a:moveTo>
                    <a:pt x="5" y="0"/>
                  </a:moveTo>
                  <a:lnTo>
                    <a:pt x="5" y="0"/>
                  </a:lnTo>
                  <a:lnTo>
                    <a:pt x="2" y="17"/>
                  </a:lnTo>
                  <a:lnTo>
                    <a:pt x="0" y="35"/>
                  </a:lnTo>
                  <a:lnTo>
                    <a:pt x="0" y="52"/>
                  </a:lnTo>
                  <a:lnTo>
                    <a:pt x="1" y="71"/>
                  </a:lnTo>
                  <a:lnTo>
                    <a:pt x="3" y="90"/>
                  </a:lnTo>
                  <a:lnTo>
                    <a:pt x="7" y="109"/>
                  </a:lnTo>
                  <a:lnTo>
                    <a:pt x="13" y="128"/>
                  </a:lnTo>
                  <a:lnTo>
                    <a:pt x="19" y="144"/>
                  </a:lnTo>
                  <a:lnTo>
                    <a:pt x="61" y="126"/>
                  </a:lnTo>
                  <a:lnTo>
                    <a:pt x="54" y="112"/>
                  </a:lnTo>
                  <a:lnTo>
                    <a:pt x="50" y="97"/>
                  </a:lnTo>
                  <a:lnTo>
                    <a:pt x="47" y="83"/>
                  </a:lnTo>
                  <a:lnTo>
                    <a:pt x="45" y="68"/>
                  </a:lnTo>
                  <a:lnTo>
                    <a:pt x="46" y="52"/>
                  </a:lnTo>
                  <a:lnTo>
                    <a:pt x="46" y="38"/>
                  </a:lnTo>
                  <a:lnTo>
                    <a:pt x="46" y="22"/>
                  </a:lnTo>
                  <a:lnTo>
                    <a:pt x="48" y="7"/>
                  </a:lnTo>
                  <a:lnTo>
                    <a:pt x="5" y="0"/>
                  </a:lnTo>
                  <a:close/>
                </a:path>
              </a:pathLst>
            </a:custGeom>
            <a:solidFill>
              <a:srgbClr val="000000"/>
            </a:solidFill>
            <a:ln w="9525">
              <a:noFill/>
              <a:round/>
              <a:headEnd/>
              <a:tailEnd/>
            </a:ln>
          </p:spPr>
          <p:txBody>
            <a:bodyPr wrap="none" anchor="ctr"/>
            <a:lstStyle/>
            <a:p>
              <a:endParaRPr lang="pt-BR"/>
            </a:p>
          </p:txBody>
        </p:sp>
        <p:sp>
          <p:nvSpPr>
            <p:cNvPr id="180" name="Freeform 182"/>
            <p:cNvSpPr>
              <a:spLocks noChangeArrowheads="1"/>
            </p:cNvSpPr>
            <p:nvPr/>
          </p:nvSpPr>
          <p:spPr bwMode="auto">
            <a:xfrm>
              <a:off x="4724" y="2363"/>
              <a:ext cx="30" cy="50"/>
            </a:xfrm>
            <a:custGeom>
              <a:avLst/>
              <a:gdLst>
                <a:gd name="T0" fmla="*/ 15 w 92"/>
                <a:gd name="T1" fmla="*/ 3 h 173"/>
                <a:gd name="T2" fmla="*/ 15 w 92"/>
                <a:gd name="T3" fmla="*/ 3 h 173"/>
                <a:gd name="T4" fmla="*/ 15 w 92"/>
                <a:gd name="T5" fmla="*/ 6 h 173"/>
                <a:gd name="T6" fmla="*/ 14 w 92"/>
                <a:gd name="T7" fmla="*/ 11 h 173"/>
                <a:gd name="T8" fmla="*/ 13 w 92"/>
                <a:gd name="T9" fmla="*/ 16 h 173"/>
                <a:gd name="T10" fmla="*/ 10 w 92"/>
                <a:gd name="T11" fmla="*/ 23 h 173"/>
                <a:gd name="T12" fmla="*/ 7 w 92"/>
                <a:gd name="T13" fmla="*/ 29 h 173"/>
                <a:gd name="T14" fmla="*/ 4 w 92"/>
                <a:gd name="T15" fmla="*/ 35 h 173"/>
                <a:gd name="T16" fmla="*/ 1 w 92"/>
                <a:gd name="T17" fmla="*/ 42 h 173"/>
                <a:gd name="T18" fmla="*/ 0 w 92"/>
                <a:gd name="T19" fmla="*/ 48 h 173"/>
                <a:gd name="T20" fmla="*/ 14 w 92"/>
                <a:gd name="T21" fmla="*/ 50 h 173"/>
                <a:gd name="T22" fmla="*/ 16 w 92"/>
                <a:gd name="T23" fmla="*/ 45 h 173"/>
                <a:gd name="T24" fmla="*/ 17 w 92"/>
                <a:gd name="T25" fmla="*/ 40 h 173"/>
                <a:gd name="T26" fmla="*/ 20 w 92"/>
                <a:gd name="T27" fmla="*/ 34 h 173"/>
                <a:gd name="T28" fmla="*/ 23 w 92"/>
                <a:gd name="T29" fmla="*/ 27 h 173"/>
                <a:gd name="T30" fmla="*/ 26 w 92"/>
                <a:gd name="T31" fmla="*/ 21 h 173"/>
                <a:gd name="T32" fmla="*/ 29 w 92"/>
                <a:gd name="T33" fmla="*/ 14 h 173"/>
                <a:gd name="T34" fmla="*/ 30 w 92"/>
                <a:gd name="T35" fmla="*/ 7 h 173"/>
                <a:gd name="T36" fmla="*/ 29 w 92"/>
                <a:gd name="T37" fmla="*/ 0 h 173"/>
                <a:gd name="T38" fmla="*/ 29 w 92"/>
                <a:gd name="T39" fmla="*/ 0 h 173"/>
                <a:gd name="T40" fmla="*/ 15 w 92"/>
                <a:gd name="T41" fmla="*/ 3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173"/>
                <a:gd name="T65" fmla="*/ 92 w 92"/>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173">
                  <a:moveTo>
                    <a:pt x="45" y="11"/>
                  </a:moveTo>
                  <a:lnTo>
                    <a:pt x="45" y="11"/>
                  </a:lnTo>
                  <a:lnTo>
                    <a:pt x="46" y="22"/>
                  </a:lnTo>
                  <a:lnTo>
                    <a:pt x="44" y="39"/>
                  </a:lnTo>
                  <a:lnTo>
                    <a:pt x="40" y="57"/>
                  </a:lnTo>
                  <a:lnTo>
                    <a:pt x="30" y="79"/>
                  </a:lnTo>
                  <a:lnTo>
                    <a:pt x="21" y="99"/>
                  </a:lnTo>
                  <a:lnTo>
                    <a:pt x="12" y="122"/>
                  </a:lnTo>
                  <a:lnTo>
                    <a:pt x="4" y="145"/>
                  </a:lnTo>
                  <a:lnTo>
                    <a:pt x="0" y="166"/>
                  </a:lnTo>
                  <a:lnTo>
                    <a:pt x="43" y="173"/>
                  </a:lnTo>
                  <a:lnTo>
                    <a:pt x="48" y="157"/>
                  </a:lnTo>
                  <a:lnTo>
                    <a:pt x="53" y="138"/>
                  </a:lnTo>
                  <a:lnTo>
                    <a:pt x="62" y="118"/>
                  </a:lnTo>
                  <a:lnTo>
                    <a:pt x="72" y="95"/>
                  </a:lnTo>
                  <a:lnTo>
                    <a:pt x="81" y="71"/>
                  </a:lnTo>
                  <a:lnTo>
                    <a:pt x="88" y="48"/>
                  </a:lnTo>
                  <a:lnTo>
                    <a:pt x="92" y="24"/>
                  </a:lnTo>
                  <a:lnTo>
                    <a:pt x="89" y="0"/>
                  </a:lnTo>
                  <a:lnTo>
                    <a:pt x="45" y="11"/>
                  </a:lnTo>
                  <a:close/>
                </a:path>
              </a:pathLst>
            </a:custGeom>
            <a:solidFill>
              <a:srgbClr val="000000"/>
            </a:solidFill>
            <a:ln w="9525">
              <a:noFill/>
              <a:round/>
              <a:headEnd/>
              <a:tailEnd/>
            </a:ln>
          </p:spPr>
          <p:txBody>
            <a:bodyPr wrap="none" anchor="ctr"/>
            <a:lstStyle/>
            <a:p>
              <a:endParaRPr lang="pt-BR"/>
            </a:p>
          </p:txBody>
        </p:sp>
        <p:sp>
          <p:nvSpPr>
            <p:cNvPr id="181" name="Freeform 183"/>
            <p:cNvSpPr>
              <a:spLocks noChangeArrowheads="1"/>
            </p:cNvSpPr>
            <p:nvPr/>
          </p:nvSpPr>
          <p:spPr bwMode="auto">
            <a:xfrm>
              <a:off x="4683" y="2267"/>
              <a:ext cx="69" cy="100"/>
            </a:xfrm>
            <a:custGeom>
              <a:avLst/>
              <a:gdLst>
                <a:gd name="T0" fmla="*/ 0 w 220"/>
                <a:gd name="T1" fmla="*/ 4 h 334"/>
                <a:gd name="T2" fmla="*/ 0 w 220"/>
                <a:gd name="T3" fmla="*/ 4 h 334"/>
                <a:gd name="T4" fmla="*/ 3 w 220"/>
                <a:gd name="T5" fmla="*/ 12 h 334"/>
                <a:gd name="T6" fmla="*/ 6 w 220"/>
                <a:gd name="T7" fmla="*/ 19 h 334"/>
                <a:gd name="T8" fmla="*/ 9 w 220"/>
                <a:gd name="T9" fmla="*/ 25 h 334"/>
                <a:gd name="T10" fmla="*/ 13 w 220"/>
                <a:gd name="T11" fmla="*/ 31 h 334"/>
                <a:gd name="T12" fmla="*/ 17 w 220"/>
                <a:gd name="T13" fmla="*/ 37 h 334"/>
                <a:gd name="T14" fmla="*/ 21 w 220"/>
                <a:gd name="T15" fmla="*/ 43 h 334"/>
                <a:gd name="T16" fmla="*/ 25 w 220"/>
                <a:gd name="T17" fmla="*/ 49 h 334"/>
                <a:gd name="T18" fmla="*/ 29 w 220"/>
                <a:gd name="T19" fmla="*/ 54 h 334"/>
                <a:gd name="T20" fmla="*/ 33 w 220"/>
                <a:gd name="T21" fmla="*/ 59 h 334"/>
                <a:gd name="T22" fmla="*/ 37 w 220"/>
                <a:gd name="T23" fmla="*/ 65 h 334"/>
                <a:gd name="T24" fmla="*/ 41 w 220"/>
                <a:gd name="T25" fmla="*/ 70 h 334"/>
                <a:gd name="T26" fmla="*/ 44 w 220"/>
                <a:gd name="T27" fmla="*/ 75 h 334"/>
                <a:gd name="T28" fmla="*/ 47 w 220"/>
                <a:gd name="T29" fmla="*/ 82 h 334"/>
                <a:gd name="T30" fmla="*/ 50 w 220"/>
                <a:gd name="T31" fmla="*/ 87 h 334"/>
                <a:gd name="T32" fmla="*/ 53 w 220"/>
                <a:gd name="T33" fmla="*/ 94 h 334"/>
                <a:gd name="T34" fmla="*/ 55 w 220"/>
                <a:gd name="T35" fmla="*/ 100 h 334"/>
                <a:gd name="T36" fmla="*/ 69 w 220"/>
                <a:gd name="T37" fmla="*/ 97 h 334"/>
                <a:gd name="T38" fmla="*/ 66 w 220"/>
                <a:gd name="T39" fmla="*/ 89 h 334"/>
                <a:gd name="T40" fmla="*/ 63 w 220"/>
                <a:gd name="T41" fmla="*/ 82 h 334"/>
                <a:gd name="T42" fmla="*/ 60 w 220"/>
                <a:gd name="T43" fmla="*/ 75 h 334"/>
                <a:gd name="T44" fmla="*/ 56 w 220"/>
                <a:gd name="T45" fmla="*/ 69 h 334"/>
                <a:gd name="T46" fmla="*/ 52 w 220"/>
                <a:gd name="T47" fmla="*/ 63 h 334"/>
                <a:gd name="T48" fmla="*/ 49 w 220"/>
                <a:gd name="T49" fmla="*/ 57 h 334"/>
                <a:gd name="T50" fmla="*/ 45 w 220"/>
                <a:gd name="T51" fmla="*/ 52 h 334"/>
                <a:gd name="T52" fmla="*/ 40 w 220"/>
                <a:gd name="T53" fmla="*/ 46 h 334"/>
                <a:gd name="T54" fmla="*/ 36 w 220"/>
                <a:gd name="T55" fmla="*/ 41 h 334"/>
                <a:gd name="T56" fmla="*/ 32 w 220"/>
                <a:gd name="T57" fmla="*/ 36 h 334"/>
                <a:gd name="T58" fmla="*/ 28 w 220"/>
                <a:gd name="T59" fmla="*/ 30 h 334"/>
                <a:gd name="T60" fmla="*/ 25 w 220"/>
                <a:gd name="T61" fmla="*/ 25 h 334"/>
                <a:gd name="T62" fmla="*/ 22 w 220"/>
                <a:gd name="T63" fmla="*/ 19 h 334"/>
                <a:gd name="T64" fmla="*/ 19 w 220"/>
                <a:gd name="T65" fmla="*/ 13 h 334"/>
                <a:gd name="T66" fmla="*/ 16 w 220"/>
                <a:gd name="T67" fmla="*/ 7 h 334"/>
                <a:gd name="T68" fmla="*/ 14 w 220"/>
                <a:gd name="T69" fmla="*/ 0 h 334"/>
                <a:gd name="T70" fmla="*/ 14 w 220"/>
                <a:gd name="T71" fmla="*/ 0 h 334"/>
                <a:gd name="T72" fmla="*/ 0 w 220"/>
                <a:gd name="T73" fmla="*/ 4 h 3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0"/>
                <a:gd name="T112" fmla="*/ 0 h 334"/>
                <a:gd name="T113" fmla="*/ 220 w 220"/>
                <a:gd name="T114" fmla="*/ 334 h 3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0" h="334">
                  <a:moveTo>
                    <a:pt x="0" y="14"/>
                  </a:moveTo>
                  <a:lnTo>
                    <a:pt x="0" y="14"/>
                  </a:lnTo>
                  <a:lnTo>
                    <a:pt x="9" y="39"/>
                  </a:lnTo>
                  <a:lnTo>
                    <a:pt x="18" y="62"/>
                  </a:lnTo>
                  <a:lnTo>
                    <a:pt x="30" y="84"/>
                  </a:lnTo>
                  <a:lnTo>
                    <a:pt x="41" y="105"/>
                  </a:lnTo>
                  <a:lnTo>
                    <a:pt x="54" y="124"/>
                  </a:lnTo>
                  <a:lnTo>
                    <a:pt x="66" y="144"/>
                  </a:lnTo>
                  <a:lnTo>
                    <a:pt x="79" y="163"/>
                  </a:lnTo>
                  <a:lnTo>
                    <a:pt x="92" y="181"/>
                  </a:lnTo>
                  <a:lnTo>
                    <a:pt x="105" y="198"/>
                  </a:lnTo>
                  <a:lnTo>
                    <a:pt x="118" y="216"/>
                  </a:lnTo>
                  <a:lnTo>
                    <a:pt x="131" y="235"/>
                  </a:lnTo>
                  <a:lnTo>
                    <a:pt x="141" y="252"/>
                  </a:lnTo>
                  <a:lnTo>
                    <a:pt x="151" y="273"/>
                  </a:lnTo>
                  <a:lnTo>
                    <a:pt x="160" y="292"/>
                  </a:lnTo>
                  <a:lnTo>
                    <a:pt x="169" y="313"/>
                  </a:lnTo>
                  <a:lnTo>
                    <a:pt x="176" y="334"/>
                  </a:lnTo>
                  <a:lnTo>
                    <a:pt x="220" y="323"/>
                  </a:lnTo>
                  <a:lnTo>
                    <a:pt x="211" y="297"/>
                  </a:lnTo>
                  <a:lnTo>
                    <a:pt x="201" y="274"/>
                  </a:lnTo>
                  <a:lnTo>
                    <a:pt x="190" y="252"/>
                  </a:lnTo>
                  <a:lnTo>
                    <a:pt x="180" y="231"/>
                  </a:lnTo>
                  <a:lnTo>
                    <a:pt x="167" y="212"/>
                  </a:lnTo>
                  <a:lnTo>
                    <a:pt x="155" y="191"/>
                  </a:lnTo>
                  <a:lnTo>
                    <a:pt x="142" y="173"/>
                  </a:lnTo>
                  <a:lnTo>
                    <a:pt x="128" y="153"/>
                  </a:lnTo>
                  <a:lnTo>
                    <a:pt x="116" y="137"/>
                  </a:lnTo>
                  <a:lnTo>
                    <a:pt x="103" y="119"/>
                  </a:lnTo>
                  <a:lnTo>
                    <a:pt x="90" y="101"/>
                  </a:lnTo>
                  <a:lnTo>
                    <a:pt x="80" y="83"/>
                  </a:lnTo>
                  <a:lnTo>
                    <a:pt x="69" y="63"/>
                  </a:lnTo>
                  <a:lnTo>
                    <a:pt x="60" y="44"/>
                  </a:lnTo>
                  <a:lnTo>
                    <a:pt x="50" y="23"/>
                  </a:lnTo>
                  <a:lnTo>
                    <a:pt x="44" y="0"/>
                  </a:lnTo>
                  <a:lnTo>
                    <a:pt x="0" y="14"/>
                  </a:lnTo>
                  <a:close/>
                </a:path>
              </a:pathLst>
            </a:custGeom>
            <a:solidFill>
              <a:srgbClr val="000000"/>
            </a:solidFill>
            <a:ln w="9525">
              <a:noFill/>
              <a:round/>
              <a:headEnd/>
              <a:tailEnd/>
            </a:ln>
          </p:spPr>
          <p:txBody>
            <a:bodyPr wrap="none" anchor="ctr"/>
            <a:lstStyle/>
            <a:p>
              <a:endParaRPr lang="pt-BR"/>
            </a:p>
          </p:txBody>
        </p:sp>
      </p:grpSp>
      <p:sp>
        <p:nvSpPr>
          <p:cNvPr id="182" name="Retângulo 181"/>
          <p:cNvSpPr/>
          <p:nvPr/>
        </p:nvSpPr>
        <p:spPr>
          <a:xfrm>
            <a:off x="8501090" y="5857892"/>
            <a:ext cx="392909"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3" name="Retângulo 182"/>
          <p:cNvSpPr/>
          <p:nvPr/>
        </p:nvSpPr>
        <p:spPr>
          <a:xfrm>
            <a:off x="6572264" y="6286520"/>
            <a:ext cx="2286016"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4" name="Retângulo 183"/>
          <p:cNvSpPr/>
          <p:nvPr/>
        </p:nvSpPr>
        <p:spPr>
          <a:xfrm>
            <a:off x="6715140" y="5857892"/>
            <a:ext cx="1071602"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7" name="CaixaDeTexto 186"/>
          <p:cNvSpPr txBox="1"/>
          <p:nvPr/>
        </p:nvSpPr>
        <p:spPr>
          <a:xfrm>
            <a:off x="1571604" y="1571612"/>
            <a:ext cx="5857916" cy="584775"/>
          </a:xfrm>
          <a:prstGeom prst="rect">
            <a:avLst/>
          </a:prstGeom>
          <a:noFill/>
        </p:spPr>
        <p:txBody>
          <a:bodyPr wrap="square" rtlCol="0">
            <a:spAutoFit/>
          </a:bodyPr>
          <a:lstStyle/>
          <a:p>
            <a:pPr algn="ctr"/>
            <a:r>
              <a:rPr lang="pt-BR" sz="1600" b="1" dirty="0" smtClean="0">
                <a:latin typeface="Arial" pitchFamily="34" charset="0"/>
                <a:cs typeface="Arial" pitchFamily="34" charset="0"/>
              </a:rPr>
              <a:t>SÃO DICAS IMPORTANTES PARA  A ELABORAÇÃO DE UMA PROVA</a:t>
            </a:r>
            <a:endParaRPr lang="pt-BR" sz="1600" b="1" dirty="0">
              <a:latin typeface="Arial" pitchFamily="34" charset="0"/>
              <a:cs typeface="Arial" pitchFamily="34" charset="0"/>
            </a:endParaRPr>
          </a:p>
        </p:txBody>
      </p:sp>
      <p:sp>
        <p:nvSpPr>
          <p:cNvPr id="189" name="Text Box 4"/>
          <p:cNvSpPr txBox="1">
            <a:spLocks noChangeArrowheads="1"/>
          </p:cNvSpPr>
          <p:nvPr/>
        </p:nvSpPr>
        <p:spPr bwMode="auto">
          <a:xfrm>
            <a:off x="500034" y="2786058"/>
            <a:ext cx="2643206" cy="923330"/>
          </a:xfrm>
          <a:prstGeom prst="rect">
            <a:avLst/>
          </a:prstGeom>
          <a:solidFill>
            <a:srgbClr val="FFFFCC"/>
          </a:solidFill>
          <a:ln w="12700" cap="sq">
            <a:solidFill>
              <a:schemeClr val="bg1"/>
            </a:solidFill>
            <a:miter lim="800000"/>
            <a:headEnd type="none" w="sm" len="sm"/>
            <a:tailEnd type="none" w="sm" len="sm"/>
          </a:ln>
        </p:spPr>
        <p:txBody>
          <a:bodyPr wrap="square">
            <a:spAutoFit/>
          </a:bodyPr>
          <a:lstStyle/>
          <a:p>
            <a:pPr>
              <a:spcBef>
                <a:spcPct val="50000"/>
              </a:spcBef>
              <a:buFontTx/>
              <a:buBlip>
                <a:blip r:embed="rId3"/>
              </a:buBlip>
            </a:pPr>
            <a:r>
              <a:rPr lang="pt-BR" sz="2000" dirty="0"/>
              <a:t> </a:t>
            </a:r>
            <a:r>
              <a:rPr lang="pt-BR" sz="1400" b="1" dirty="0">
                <a:cs typeface="Arial" pitchFamily="34" charset="0"/>
              </a:rPr>
              <a:t>Faça instruções tão explícitas que não deixem margem para dúvidas</a:t>
            </a:r>
            <a:r>
              <a:rPr lang="pt-BR" sz="2000" b="1" dirty="0"/>
              <a:t>.</a:t>
            </a:r>
          </a:p>
        </p:txBody>
      </p:sp>
      <p:sp>
        <p:nvSpPr>
          <p:cNvPr id="190" name="Text Box 6"/>
          <p:cNvSpPr txBox="1">
            <a:spLocks noChangeArrowheads="1"/>
          </p:cNvSpPr>
          <p:nvPr/>
        </p:nvSpPr>
        <p:spPr bwMode="auto">
          <a:xfrm>
            <a:off x="3643306" y="3000372"/>
            <a:ext cx="2786082" cy="830997"/>
          </a:xfrm>
          <a:prstGeom prst="rect">
            <a:avLst/>
          </a:prstGeom>
          <a:solidFill>
            <a:srgbClr val="FFFFCC"/>
          </a:solidFill>
          <a:ln w="12700" cap="sq">
            <a:solidFill>
              <a:schemeClr val="bg1"/>
            </a:solidFill>
            <a:miter lim="800000"/>
            <a:headEnd type="none" w="sm" len="sm"/>
            <a:tailEnd type="none" w="sm" len="sm"/>
          </a:ln>
        </p:spPr>
        <p:txBody>
          <a:bodyPr wrap="square">
            <a:spAutoFit/>
          </a:bodyPr>
          <a:lstStyle/>
          <a:p>
            <a:pPr>
              <a:spcBef>
                <a:spcPct val="50000"/>
              </a:spcBef>
              <a:buFontTx/>
              <a:buBlip>
                <a:blip r:embed="rId3"/>
              </a:buBlip>
            </a:pPr>
            <a:r>
              <a:rPr lang="pt-BR" sz="2000" dirty="0"/>
              <a:t> </a:t>
            </a:r>
            <a:r>
              <a:rPr lang="pt-BR" sz="1400" b="1" dirty="0">
                <a:latin typeface="Arial" pitchFamily="34" charset="0"/>
                <a:cs typeface="Arial" pitchFamily="34" charset="0"/>
              </a:rPr>
              <a:t>Elabore questões na certeza de que seus alunos poderão resolvê-las</a:t>
            </a:r>
            <a:r>
              <a:rPr lang="pt-BR" sz="1400" dirty="0">
                <a:latin typeface="Arial" pitchFamily="34" charset="0"/>
                <a:cs typeface="Arial" pitchFamily="34" charset="0"/>
              </a:rPr>
              <a:t>.</a:t>
            </a:r>
          </a:p>
        </p:txBody>
      </p:sp>
      <p:sp>
        <p:nvSpPr>
          <p:cNvPr id="191" name="Text Box 5"/>
          <p:cNvSpPr txBox="1">
            <a:spLocks noChangeArrowheads="1"/>
          </p:cNvSpPr>
          <p:nvPr/>
        </p:nvSpPr>
        <p:spPr bwMode="auto">
          <a:xfrm>
            <a:off x="428596" y="4286256"/>
            <a:ext cx="3000396" cy="1138773"/>
          </a:xfrm>
          <a:prstGeom prst="rect">
            <a:avLst/>
          </a:prstGeom>
          <a:solidFill>
            <a:srgbClr val="FFFFCC"/>
          </a:solidFill>
          <a:ln w="12700" cap="sq">
            <a:solidFill>
              <a:schemeClr val="bg1"/>
            </a:solidFill>
            <a:miter lim="800000"/>
            <a:headEnd type="none" w="sm" len="sm"/>
            <a:tailEnd type="none" w="sm" len="sm"/>
          </a:ln>
        </p:spPr>
        <p:txBody>
          <a:bodyPr wrap="square">
            <a:spAutoFit/>
          </a:bodyPr>
          <a:lstStyle/>
          <a:p>
            <a:pPr>
              <a:spcBef>
                <a:spcPct val="50000"/>
              </a:spcBef>
              <a:buFontTx/>
              <a:buBlip>
                <a:blip r:embed="rId3"/>
              </a:buBlip>
            </a:pPr>
            <a:r>
              <a:rPr lang="pt-BR" sz="2000" dirty="0"/>
              <a:t> </a:t>
            </a:r>
            <a:r>
              <a:rPr lang="pt-BR" sz="1400" b="1" dirty="0">
                <a:cs typeface="Arial" pitchFamily="34" charset="0"/>
              </a:rPr>
              <a:t>Na redação das questões evite o emprego de palavras como:sempre</a:t>
            </a:r>
            <a:r>
              <a:rPr lang="pt-BR" sz="1400" b="1" dirty="0" smtClean="0">
                <a:cs typeface="Arial" pitchFamily="34" charset="0"/>
              </a:rPr>
              <a:t>, nunca, às </a:t>
            </a:r>
            <a:r>
              <a:rPr lang="pt-BR" sz="1400" b="1" dirty="0">
                <a:cs typeface="Arial" pitchFamily="34" charset="0"/>
              </a:rPr>
              <a:t>vezes</a:t>
            </a:r>
            <a:r>
              <a:rPr lang="pt-BR" sz="1400" b="1" dirty="0" smtClean="0">
                <a:cs typeface="Arial" pitchFamily="34" charset="0"/>
              </a:rPr>
              <a:t>, geralmente, todos</a:t>
            </a:r>
            <a:r>
              <a:rPr lang="pt-BR" sz="2000" b="1" dirty="0"/>
              <a:t>...</a:t>
            </a:r>
          </a:p>
        </p:txBody>
      </p:sp>
      <p:sp>
        <p:nvSpPr>
          <p:cNvPr id="193" name="Text Box 9"/>
          <p:cNvSpPr txBox="1">
            <a:spLocks noChangeArrowheads="1"/>
          </p:cNvSpPr>
          <p:nvPr/>
        </p:nvSpPr>
        <p:spPr bwMode="auto">
          <a:xfrm>
            <a:off x="3929058" y="4357694"/>
            <a:ext cx="2571768" cy="830997"/>
          </a:xfrm>
          <a:prstGeom prst="rect">
            <a:avLst/>
          </a:prstGeom>
          <a:solidFill>
            <a:srgbClr val="FFFFCC"/>
          </a:solidFill>
          <a:ln w="12700" cap="sq">
            <a:solidFill>
              <a:schemeClr val="bg1"/>
            </a:solidFill>
            <a:miter lim="800000"/>
            <a:headEnd type="none" w="sm" len="sm"/>
            <a:tailEnd type="none" w="sm" len="sm"/>
          </a:ln>
        </p:spPr>
        <p:txBody>
          <a:bodyPr wrap="square">
            <a:spAutoFit/>
          </a:bodyPr>
          <a:lstStyle/>
          <a:p>
            <a:pPr>
              <a:spcBef>
                <a:spcPct val="50000"/>
              </a:spcBef>
              <a:buFontTx/>
              <a:buBlip>
                <a:blip r:embed="rId3"/>
              </a:buBlip>
            </a:pPr>
            <a:r>
              <a:rPr lang="pt-BR" sz="2000" dirty="0"/>
              <a:t> </a:t>
            </a:r>
            <a:r>
              <a:rPr lang="pt-BR" sz="1400" b="1" dirty="0">
                <a:latin typeface="Arial" pitchFamily="34" charset="0"/>
                <a:cs typeface="Arial" pitchFamily="34" charset="0"/>
              </a:rPr>
              <a:t>Esteja certo de que nenhuma das questões responde a qualquer outra</a:t>
            </a:r>
            <a:r>
              <a:rPr lang="pt-BR" sz="1400" dirty="0">
                <a:latin typeface="Arial" pitchFamily="34" charset="0"/>
                <a:cs typeface="Arial" pitchFamily="34" charset="0"/>
              </a:rPr>
              <a:t>.</a:t>
            </a:r>
          </a:p>
        </p:txBody>
      </p:sp>
      <p:sp>
        <p:nvSpPr>
          <p:cNvPr id="198" name="Retângulo 197"/>
          <p:cNvSpPr/>
          <p:nvPr/>
        </p:nvSpPr>
        <p:spPr>
          <a:xfrm>
            <a:off x="1979712" y="6381328"/>
            <a:ext cx="7488832" cy="276999"/>
          </a:xfrm>
          <a:prstGeom prst="rect">
            <a:avLst/>
          </a:prstGeom>
        </p:spPr>
        <p:txBody>
          <a:bodyPr wrap="square">
            <a:spAutoFit/>
          </a:bodyPr>
          <a:lstStyle/>
          <a:p>
            <a:r>
              <a:rPr lang="pt-BR" sz="1200" b="1" dirty="0" smtClean="0">
                <a:latin typeface="Arial" pitchFamily="34" charset="0"/>
                <a:cs typeface="Arial" pitchFamily="34" charset="0"/>
              </a:rPr>
              <a:t>TROCANDO EM MIÚDOS AS GRANDES IDEIAS SOBRE EDUCAÇÃO</a:t>
            </a:r>
            <a:endParaRPr lang="pt-BR" sz="1200" b="1" dirty="0">
              <a:latin typeface="Arial" pitchFamily="34" charset="0"/>
              <a:cs typeface="Arial" pitchFamily="34" charset="0"/>
            </a:endParaRPr>
          </a:p>
        </p:txBody>
      </p:sp>
      <p:sp>
        <p:nvSpPr>
          <p:cNvPr id="199" name="CaixaDeTexto 198"/>
          <p:cNvSpPr txBox="1"/>
          <p:nvPr/>
        </p:nvSpPr>
        <p:spPr>
          <a:xfrm>
            <a:off x="1500166" y="785794"/>
            <a:ext cx="7143800" cy="369332"/>
          </a:xfrm>
          <a:prstGeom prst="rect">
            <a:avLst/>
          </a:prstGeom>
          <a:noFill/>
        </p:spPr>
        <p:txBody>
          <a:bodyPr wrap="square" rtlCol="0">
            <a:spAutoFit/>
          </a:bodyPr>
          <a:lstStyle/>
          <a:p>
            <a:r>
              <a:rPr lang="pt-BR" dirty="0" smtClean="0"/>
              <a:t>TÓPICO 4  ELABORAÇÃO DA PROVA.OBSERVE AS DICAS.</a:t>
            </a:r>
            <a:endParaRPr lang="pt-BR" dirty="0"/>
          </a:p>
        </p:txBody>
      </p:sp>
      <p:sp>
        <p:nvSpPr>
          <p:cNvPr id="200" name="CaixaDeTexto 199"/>
          <p:cNvSpPr txBox="1"/>
          <p:nvPr/>
        </p:nvSpPr>
        <p:spPr>
          <a:xfrm>
            <a:off x="1357290" y="5643578"/>
            <a:ext cx="4643470" cy="584775"/>
          </a:xfrm>
          <a:prstGeom prst="rect">
            <a:avLst/>
          </a:prstGeom>
          <a:solidFill>
            <a:srgbClr val="FFFFCC"/>
          </a:solidFill>
        </p:spPr>
        <p:txBody>
          <a:bodyPr wrap="square" rtlCol="0">
            <a:spAutoFit/>
          </a:bodyPr>
          <a:lstStyle/>
          <a:p>
            <a:pPr>
              <a:buBlip>
                <a:blip r:embed="rId4"/>
              </a:buBlip>
            </a:pPr>
            <a:r>
              <a:rPr lang="pt-BR" sz="1400" b="1" dirty="0" smtClean="0"/>
              <a:t>Redija questões com as quais seus alunos </a:t>
            </a:r>
          </a:p>
          <a:p>
            <a:r>
              <a:rPr lang="pt-BR" sz="1400" b="1" dirty="0" smtClean="0"/>
              <a:t>já estejam familiarizados</a:t>
            </a:r>
            <a:r>
              <a:rPr lang="pt-BR" dirty="0" smtClean="0"/>
              <a:t>.</a:t>
            </a:r>
            <a:endParaRPr lang="pt-BR"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100000">
                                          <p:val>
                                            <p:strVal val="1+#ppt_w/2"/>
                                          </p:val>
                                        </p:tav>
                                        <p:tav tm="100000">
                                          <p:val>
                                            <p:strVal val="#ppt_x"/>
                                          </p:val>
                                        </p:tav>
                                      </p:tavLst>
                                    </p:anim>
                                    <p:anim calcmode="lin" valueType="num">
                                      <p:cBhvr>
                                        <p:cTn id="8" dur="500" fill="hold"/>
                                        <p:tgtEl>
                                          <p:spTgt spid="3"/>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929190" y="1142984"/>
            <a:ext cx="3857652" cy="523220"/>
          </a:xfrm>
          <a:prstGeom prst="rect">
            <a:avLst/>
          </a:prstGeom>
          <a:noFill/>
        </p:spPr>
        <p:txBody>
          <a:bodyPr wrap="square" rtlCol="0">
            <a:spAutoFit/>
          </a:bodyPr>
          <a:lstStyle/>
          <a:p>
            <a:r>
              <a:rPr lang="pt-BR" sz="1400" dirty="0" smtClean="0"/>
              <a:t>Convido você a conversar sobre a elaboração de uma prova .Animado para começar?</a:t>
            </a:r>
            <a:endParaRPr lang="pt-BR" sz="1400" dirty="0"/>
          </a:p>
        </p:txBody>
      </p:sp>
      <p:sp>
        <p:nvSpPr>
          <p:cNvPr id="3" name="Texto explicativo em seta para baixo 2"/>
          <p:cNvSpPr/>
          <p:nvPr/>
        </p:nvSpPr>
        <p:spPr>
          <a:xfrm>
            <a:off x="857224" y="1857364"/>
            <a:ext cx="7215238" cy="928694"/>
          </a:xfrm>
          <a:prstGeom prst="downArrowCallout">
            <a:avLst>
              <a:gd name="adj1" fmla="val 148461"/>
              <a:gd name="adj2" fmla="val 450392"/>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latin typeface="Arial" pitchFamily="34" charset="0"/>
                <a:cs typeface="Arial" pitchFamily="34" charset="0"/>
              </a:rPr>
              <a:t>Este assunto, em geral, provoca discussões sempre muito acaloradas entre professores , orientadores e até pais de alunos.Tem gente, que muitas vezes,de tão agitada, perde a esportiva.</a:t>
            </a:r>
            <a:endParaRPr lang="pt-BR" sz="1400" b="1" dirty="0">
              <a:latin typeface="Arial" pitchFamily="34" charset="0"/>
              <a:cs typeface="Arial" pitchFamily="34" charset="0"/>
            </a:endParaRPr>
          </a:p>
        </p:txBody>
      </p:sp>
      <p:sp>
        <p:nvSpPr>
          <p:cNvPr id="4" name="Retângulo 3"/>
          <p:cNvSpPr/>
          <p:nvPr/>
        </p:nvSpPr>
        <p:spPr>
          <a:xfrm>
            <a:off x="785786" y="2857496"/>
            <a:ext cx="2364306" cy="369332"/>
          </a:xfrm>
          <a:prstGeom prst="rect">
            <a:avLst/>
          </a:prstGeom>
        </p:spPr>
        <p:txBody>
          <a:bodyPr wrap="square">
            <a:spAutoFit/>
          </a:bodyPr>
          <a:lstStyle/>
          <a:p>
            <a:r>
              <a:rPr lang="pt-BR" b="1" dirty="0" smtClean="0">
                <a:latin typeface="Arial" pitchFamily="34" charset="0"/>
                <a:cs typeface="Arial" pitchFamily="34" charset="0"/>
              </a:rPr>
              <a:t>Ouvi de um colega </a:t>
            </a:r>
            <a:endParaRPr lang="pt-BR" b="1" dirty="0">
              <a:latin typeface="Arial" pitchFamily="34" charset="0"/>
              <a:cs typeface="Arial" pitchFamily="34" charset="0"/>
            </a:endParaRPr>
          </a:p>
        </p:txBody>
      </p:sp>
      <p:sp>
        <p:nvSpPr>
          <p:cNvPr id="5" name="CaixaDeTexto 4"/>
          <p:cNvSpPr txBox="1"/>
          <p:nvPr/>
        </p:nvSpPr>
        <p:spPr>
          <a:xfrm>
            <a:off x="714348" y="3429000"/>
            <a:ext cx="4071966" cy="2246769"/>
          </a:xfrm>
          <a:prstGeom prst="rect">
            <a:avLst/>
          </a:prstGeom>
          <a:noFill/>
        </p:spPr>
        <p:txBody>
          <a:bodyPr wrap="square" rtlCol="0">
            <a:spAutoFit/>
          </a:bodyPr>
          <a:lstStyle/>
          <a:p>
            <a:pPr>
              <a:spcBef>
                <a:spcPct val="50000"/>
              </a:spcBef>
            </a:pPr>
            <a:r>
              <a:rPr lang="pt-BR" sz="1400" dirty="0" smtClean="0">
                <a:latin typeface="Arial" pitchFamily="34" charset="0"/>
                <a:cs typeface="Arial" pitchFamily="34" charset="0"/>
              </a:rPr>
              <a:t>“</a:t>
            </a:r>
            <a:r>
              <a:rPr lang="pt-BR" sz="1400" b="1" dirty="0" smtClean="0">
                <a:solidFill>
                  <a:schemeClr val="tx2"/>
                </a:solidFill>
                <a:latin typeface="Arial" pitchFamily="34" charset="0"/>
                <a:cs typeface="Arial" pitchFamily="34" charset="0"/>
              </a:rPr>
              <a:t>Professor que se preza tem que cair na real e dar prova difícil!Sempre!</a:t>
            </a:r>
          </a:p>
          <a:p>
            <a:pPr>
              <a:spcBef>
                <a:spcPct val="50000"/>
              </a:spcBef>
            </a:pPr>
            <a:r>
              <a:rPr lang="pt-BR" sz="1400" b="1" dirty="0" smtClean="0">
                <a:solidFill>
                  <a:schemeClr val="tx2"/>
                </a:solidFill>
                <a:latin typeface="Arial" pitchFamily="34" charset="0"/>
                <a:cs typeface="Arial" pitchFamily="34" charset="0"/>
              </a:rPr>
              <a:t>Do contrário  fica desmoralizado!</a:t>
            </a:r>
          </a:p>
          <a:p>
            <a:pPr>
              <a:spcBef>
                <a:spcPct val="50000"/>
              </a:spcBef>
            </a:pPr>
            <a:r>
              <a:rPr lang="pt-BR" sz="1400" b="1" dirty="0" smtClean="0">
                <a:solidFill>
                  <a:schemeClr val="tx2"/>
                </a:solidFill>
                <a:latin typeface="Arial" pitchFamily="34" charset="0"/>
                <a:cs typeface="Arial" pitchFamily="34" charset="0"/>
              </a:rPr>
              <a:t>Eu gosto assim,ver nego suando ... se descabelando... com o olhar angustiado!A primeira pergunta logo nem Deus responde.Daí ninguém tira 10.E tem mais:na 1ª prova não dou nota acima de 5 não sendo assim,ninguém estuda para a 2ª.</a:t>
            </a:r>
            <a:r>
              <a:rPr lang="pt-BR" sz="1400" b="1" dirty="0" smtClean="0">
                <a:latin typeface="Arial" pitchFamily="34" charset="0"/>
                <a:cs typeface="Arial" pitchFamily="34" charset="0"/>
              </a:rPr>
              <a:t>”</a:t>
            </a:r>
            <a:endParaRPr lang="pt-BR" sz="1400" b="1" dirty="0">
              <a:latin typeface="Arial" pitchFamily="34" charset="0"/>
              <a:cs typeface="Arial" pitchFamily="34" charset="0"/>
            </a:endParaRPr>
          </a:p>
        </p:txBody>
      </p:sp>
      <p:sp>
        <p:nvSpPr>
          <p:cNvPr id="6" name="Seta em curva para a direita 5"/>
          <p:cNvSpPr/>
          <p:nvPr/>
        </p:nvSpPr>
        <p:spPr>
          <a:xfrm>
            <a:off x="214282" y="3000372"/>
            <a:ext cx="571504" cy="12144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nvGrpSpPr>
          <p:cNvPr id="7" name="Group 4"/>
          <p:cNvGrpSpPr>
            <a:grpSpLocks/>
          </p:cNvGrpSpPr>
          <p:nvPr/>
        </p:nvGrpSpPr>
        <p:grpSpPr bwMode="auto">
          <a:xfrm>
            <a:off x="4572001" y="3857628"/>
            <a:ext cx="1357322" cy="2427285"/>
            <a:chOff x="4176" y="2208"/>
            <a:chExt cx="1422" cy="1898"/>
          </a:xfrm>
        </p:grpSpPr>
        <p:sp>
          <p:nvSpPr>
            <p:cNvPr id="8" name="Freeform 5"/>
            <p:cNvSpPr>
              <a:spLocks/>
            </p:cNvSpPr>
            <p:nvPr/>
          </p:nvSpPr>
          <p:spPr bwMode="auto">
            <a:xfrm>
              <a:off x="4243" y="3631"/>
              <a:ext cx="1355" cy="472"/>
            </a:xfrm>
            <a:custGeom>
              <a:avLst/>
              <a:gdLst/>
              <a:ahLst/>
              <a:cxnLst>
                <a:cxn ang="0">
                  <a:pos x="1808" y="34"/>
                </a:cxn>
                <a:cxn ang="0">
                  <a:pos x="1443" y="67"/>
                </a:cxn>
                <a:cxn ang="0">
                  <a:pos x="1249" y="111"/>
                </a:cxn>
                <a:cxn ang="0">
                  <a:pos x="1279" y="109"/>
                </a:cxn>
                <a:cxn ang="0">
                  <a:pos x="1516" y="99"/>
                </a:cxn>
                <a:cxn ang="0">
                  <a:pos x="1591" y="86"/>
                </a:cxn>
                <a:cxn ang="0">
                  <a:pos x="1881" y="69"/>
                </a:cxn>
                <a:cxn ang="0">
                  <a:pos x="1688" y="59"/>
                </a:cxn>
                <a:cxn ang="0">
                  <a:pos x="1542" y="79"/>
                </a:cxn>
                <a:cxn ang="0">
                  <a:pos x="1854" y="51"/>
                </a:cxn>
                <a:cxn ang="0">
                  <a:pos x="1918" y="49"/>
                </a:cxn>
                <a:cxn ang="0">
                  <a:pos x="1760" y="44"/>
                </a:cxn>
                <a:cxn ang="0">
                  <a:pos x="1939" y="58"/>
                </a:cxn>
                <a:cxn ang="0">
                  <a:pos x="1956" y="37"/>
                </a:cxn>
                <a:cxn ang="0">
                  <a:pos x="1980" y="54"/>
                </a:cxn>
                <a:cxn ang="0">
                  <a:pos x="1871" y="88"/>
                </a:cxn>
                <a:cxn ang="0">
                  <a:pos x="1905" y="115"/>
                </a:cxn>
                <a:cxn ang="0">
                  <a:pos x="2109" y="119"/>
                </a:cxn>
                <a:cxn ang="0">
                  <a:pos x="2201" y="100"/>
                </a:cxn>
                <a:cxn ang="0">
                  <a:pos x="2182" y="76"/>
                </a:cxn>
                <a:cxn ang="0">
                  <a:pos x="2203" y="63"/>
                </a:cxn>
                <a:cxn ang="0">
                  <a:pos x="2060" y="53"/>
                </a:cxn>
                <a:cxn ang="0">
                  <a:pos x="2191" y="24"/>
                </a:cxn>
                <a:cxn ang="0">
                  <a:pos x="2489" y="12"/>
                </a:cxn>
                <a:cxn ang="0">
                  <a:pos x="2409" y="50"/>
                </a:cxn>
                <a:cxn ang="0">
                  <a:pos x="2486" y="65"/>
                </a:cxn>
                <a:cxn ang="0">
                  <a:pos x="2559" y="121"/>
                </a:cxn>
                <a:cxn ang="0">
                  <a:pos x="2494" y="144"/>
                </a:cxn>
                <a:cxn ang="0">
                  <a:pos x="2295" y="172"/>
                </a:cxn>
                <a:cxn ang="0">
                  <a:pos x="2355" y="224"/>
                </a:cxn>
                <a:cxn ang="0">
                  <a:pos x="2501" y="230"/>
                </a:cxn>
                <a:cxn ang="0">
                  <a:pos x="2602" y="230"/>
                </a:cxn>
                <a:cxn ang="0">
                  <a:pos x="2682" y="245"/>
                </a:cxn>
                <a:cxn ang="0">
                  <a:pos x="2476" y="290"/>
                </a:cxn>
                <a:cxn ang="0">
                  <a:pos x="2366" y="312"/>
                </a:cxn>
                <a:cxn ang="0">
                  <a:pos x="2131" y="328"/>
                </a:cxn>
                <a:cxn ang="0">
                  <a:pos x="2096" y="304"/>
                </a:cxn>
                <a:cxn ang="0">
                  <a:pos x="1549" y="349"/>
                </a:cxn>
                <a:cxn ang="0">
                  <a:pos x="1097" y="357"/>
                </a:cxn>
                <a:cxn ang="0">
                  <a:pos x="799" y="430"/>
                </a:cxn>
                <a:cxn ang="0">
                  <a:pos x="703" y="458"/>
                </a:cxn>
                <a:cxn ang="0">
                  <a:pos x="552" y="457"/>
                </a:cxn>
                <a:cxn ang="0">
                  <a:pos x="17" y="453"/>
                </a:cxn>
                <a:cxn ang="0">
                  <a:pos x="346" y="453"/>
                </a:cxn>
                <a:cxn ang="0">
                  <a:pos x="448" y="438"/>
                </a:cxn>
                <a:cxn ang="0">
                  <a:pos x="930" y="347"/>
                </a:cxn>
                <a:cxn ang="0">
                  <a:pos x="867" y="330"/>
                </a:cxn>
                <a:cxn ang="0">
                  <a:pos x="874" y="280"/>
                </a:cxn>
                <a:cxn ang="0">
                  <a:pos x="877" y="249"/>
                </a:cxn>
                <a:cxn ang="0">
                  <a:pos x="785" y="230"/>
                </a:cxn>
                <a:cxn ang="0">
                  <a:pos x="1002" y="197"/>
                </a:cxn>
                <a:cxn ang="0">
                  <a:pos x="1215" y="180"/>
                </a:cxn>
                <a:cxn ang="0">
                  <a:pos x="998" y="125"/>
                </a:cxn>
                <a:cxn ang="0">
                  <a:pos x="1356" y="51"/>
                </a:cxn>
                <a:cxn ang="0">
                  <a:pos x="1608" y="4"/>
                </a:cxn>
              </a:cxnLst>
              <a:rect l="0" t="0" r="r" b="b"/>
              <a:pathLst>
                <a:path w="2709" h="472">
                  <a:moveTo>
                    <a:pt x="1872" y="3"/>
                  </a:moveTo>
                  <a:lnTo>
                    <a:pt x="1876" y="8"/>
                  </a:lnTo>
                  <a:lnTo>
                    <a:pt x="1840" y="19"/>
                  </a:lnTo>
                  <a:lnTo>
                    <a:pt x="1811" y="28"/>
                  </a:lnTo>
                  <a:lnTo>
                    <a:pt x="1808" y="34"/>
                  </a:lnTo>
                  <a:lnTo>
                    <a:pt x="1772" y="40"/>
                  </a:lnTo>
                  <a:lnTo>
                    <a:pt x="1727" y="45"/>
                  </a:lnTo>
                  <a:lnTo>
                    <a:pt x="1630" y="50"/>
                  </a:lnTo>
                  <a:lnTo>
                    <a:pt x="1584" y="51"/>
                  </a:lnTo>
                  <a:lnTo>
                    <a:pt x="1443" y="67"/>
                  </a:lnTo>
                  <a:lnTo>
                    <a:pt x="1440" y="69"/>
                  </a:lnTo>
                  <a:lnTo>
                    <a:pt x="1443" y="71"/>
                  </a:lnTo>
                  <a:lnTo>
                    <a:pt x="1400" y="83"/>
                  </a:lnTo>
                  <a:lnTo>
                    <a:pt x="1351" y="95"/>
                  </a:lnTo>
                  <a:lnTo>
                    <a:pt x="1249" y="111"/>
                  </a:lnTo>
                  <a:lnTo>
                    <a:pt x="1238" y="113"/>
                  </a:lnTo>
                  <a:lnTo>
                    <a:pt x="1177" y="124"/>
                  </a:lnTo>
                  <a:lnTo>
                    <a:pt x="1172" y="125"/>
                  </a:lnTo>
                  <a:lnTo>
                    <a:pt x="1177" y="128"/>
                  </a:lnTo>
                  <a:lnTo>
                    <a:pt x="1279" y="109"/>
                  </a:lnTo>
                  <a:lnTo>
                    <a:pt x="1305" y="105"/>
                  </a:lnTo>
                  <a:lnTo>
                    <a:pt x="1342" y="103"/>
                  </a:lnTo>
                  <a:lnTo>
                    <a:pt x="1434" y="101"/>
                  </a:lnTo>
                  <a:lnTo>
                    <a:pt x="1482" y="104"/>
                  </a:lnTo>
                  <a:lnTo>
                    <a:pt x="1516" y="99"/>
                  </a:lnTo>
                  <a:lnTo>
                    <a:pt x="1521" y="98"/>
                  </a:lnTo>
                  <a:lnTo>
                    <a:pt x="1513" y="96"/>
                  </a:lnTo>
                  <a:lnTo>
                    <a:pt x="1533" y="91"/>
                  </a:lnTo>
                  <a:lnTo>
                    <a:pt x="1559" y="87"/>
                  </a:lnTo>
                  <a:lnTo>
                    <a:pt x="1591" y="86"/>
                  </a:lnTo>
                  <a:lnTo>
                    <a:pt x="1635" y="78"/>
                  </a:lnTo>
                  <a:lnTo>
                    <a:pt x="1712" y="70"/>
                  </a:lnTo>
                  <a:lnTo>
                    <a:pt x="1794" y="65"/>
                  </a:lnTo>
                  <a:lnTo>
                    <a:pt x="1862" y="66"/>
                  </a:lnTo>
                  <a:lnTo>
                    <a:pt x="1881" y="69"/>
                  </a:lnTo>
                  <a:lnTo>
                    <a:pt x="1894" y="66"/>
                  </a:lnTo>
                  <a:lnTo>
                    <a:pt x="1903" y="62"/>
                  </a:lnTo>
                  <a:lnTo>
                    <a:pt x="1862" y="53"/>
                  </a:lnTo>
                  <a:lnTo>
                    <a:pt x="1756" y="54"/>
                  </a:lnTo>
                  <a:lnTo>
                    <a:pt x="1688" y="59"/>
                  </a:lnTo>
                  <a:lnTo>
                    <a:pt x="1617" y="67"/>
                  </a:lnTo>
                  <a:lnTo>
                    <a:pt x="1564" y="75"/>
                  </a:lnTo>
                  <a:lnTo>
                    <a:pt x="1552" y="78"/>
                  </a:lnTo>
                  <a:lnTo>
                    <a:pt x="1547" y="79"/>
                  </a:lnTo>
                  <a:lnTo>
                    <a:pt x="1542" y="79"/>
                  </a:lnTo>
                  <a:lnTo>
                    <a:pt x="1537" y="79"/>
                  </a:lnTo>
                  <a:lnTo>
                    <a:pt x="1571" y="73"/>
                  </a:lnTo>
                  <a:lnTo>
                    <a:pt x="1683" y="59"/>
                  </a:lnTo>
                  <a:lnTo>
                    <a:pt x="1762" y="53"/>
                  </a:lnTo>
                  <a:lnTo>
                    <a:pt x="1854" y="51"/>
                  </a:lnTo>
                  <a:lnTo>
                    <a:pt x="1879" y="51"/>
                  </a:lnTo>
                  <a:lnTo>
                    <a:pt x="1913" y="59"/>
                  </a:lnTo>
                  <a:lnTo>
                    <a:pt x="1917" y="61"/>
                  </a:lnTo>
                  <a:lnTo>
                    <a:pt x="1934" y="57"/>
                  </a:lnTo>
                  <a:lnTo>
                    <a:pt x="1918" y="49"/>
                  </a:lnTo>
                  <a:lnTo>
                    <a:pt x="1876" y="44"/>
                  </a:lnTo>
                  <a:lnTo>
                    <a:pt x="1782" y="42"/>
                  </a:lnTo>
                  <a:lnTo>
                    <a:pt x="1746" y="46"/>
                  </a:lnTo>
                  <a:lnTo>
                    <a:pt x="1738" y="46"/>
                  </a:lnTo>
                  <a:lnTo>
                    <a:pt x="1760" y="44"/>
                  </a:lnTo>
                  <a:lnTo>
                    <a:pt x="1785" y="41"/>
                  </a:lnTo>
                  <a:lnTo>
                    <a:pt x="1896" y="42"/>
                  </a:lnTo>
                  <a:lnTo>
                    <a:pt x="1934" y="46"/>
                  </a:lnTo>
                  <a:lnTo>
                    <a:pt x="1947" y="54"/>
                  </a:lnTo>
                  <a:lnTo>
                    <a:pt x="1939" y="58"/>
                  </a:lnTo>
                  <a:lnTo>
                    <a:pt x="1940" y="59"/>
                  </a:lnTo>
                  <a:lnTo>
                    <a:pt x="1944" y="59"/>
                  </a:lnTo>
                  <a:lnTo>
                    <a:pt x="1973" y="51"/>
                  </a:lnTo>
                  <a:lnTo>
                    <a:pt x="1980" y="44"/>
                  </a:lnTo>
                  <a:lnTo>
                    <a:pt x="1956" y="37"/>
                  </a:lnTo>
                  <a:lnTo>
                    <a:pt x="1951" y="37"/>
                  </a:lnTo>
                  <a:lnTo>
                    <a:pt x="1949" y="36"/>
                  </a:lnTo>
                  <a:lnTo>
                    <a:pt x="1973" y="36"/>
                  </a:lnTo>
                  <a:lnTo>
                    <a:pt x="1993" y="46"/>
                  </a:lnTo>
                  <a:lnTo>
                    <a:pt x="1980" y="54"/>
                  </a:lnTo>
                  <a:lnTo>
                    <a:pt x="1906" y="70"/>
                  </a:lnTo>
                  <a:lnTo>
                    <a:pt x="1900" y="71"/>
                  </a:lnTo>
                  <a:lnTo>
                    <a:pt x="1900" y="78"/>
                  </a:lnTo>
                  <a:lnTo>
                    <a:pt x="1877" y="87"/>
                  </a:lnTo>
                  <a:lnTo>
                    <a:pt x="1871" y="88"/>
                  </a:lnTo>
                  <a:lnTo>
                    <a:pt x="1864" y="88"/>
                  </a:lnTo>
                  <a:lnTo>
                    <a:pt x="1910" y="92"/>
                  </a:lnTo>
                  <a:lnTo>
                    <a:pt x="1912" y="105"/>
                  </a:lnTo>
                  <a:lnTo>
                    <a:pt x="1894" y="112"/>
                  </a:lnTo>
                  <a:lnTo>
                    <a:pt x="1905" y="115"/>
                  </a:lnTo>
                  <a:lnTo>
                    <a:pt x="1866" y="122"/>
                  </a:lnTo>
                  <a:lnTo>
                    <a:pt x="1896" y="124"/>
                  </a:lnTo>
                  <a:lnTo>
                    <a:pt x="1954" y="119"/>
                  </a:lnTo>
                  <a:lnTo>
                    <a:pt x="2029" y="116"/>
                  </a:lnTo>
                  <a:lnTo>
                    <a:pt x="2109" y="119"/>
                  </a:lnTo>
                  <a:lnTo>
                    <a:pt x="2215" y="119"/>
                  </a:lnTo>
                  <a:lnTo>
                    <a:pt x="2249" y="121"/>
                  </a:lnTo>
                  <a:lnTo>
                    <a:pt x="2257" y="119"/>
                  </a:lnTo>
                  <a:lnTo>
                    <a:pt x="2251" y="111"/>
                  </a:lnTo>
                  <a:lnTo>
                    <a:pt x="2201" y="100"/>
                  </a:lnTo>
                  <a:lnTo>
                    <a:pt x="2116" y="95"/>
                  </a:lnTo>
                  <a:lnTo>
                    <a:pt x="2109" y="92"/>
                  </a:lnTo>
                  <a:lnTo>
                    <a:pt x="2162" y="83"/>
                  </a:lnTo>
                  <a:lnTo>
                    <a:pt x="2182" y="82"/>
                  </a:lnTo>
                  <a:lnTo>
                    <a:pt x="2182" y="76"/>
                  </a:lnTo>
                  <a:lnTo>
                    <a:pt x="2155" y="74"/>
                  </a:lnTo>
                  <a:lnTo>
                    <a:pt x="2159" y="73"/>
                  </a:lnTo>
                  <a:lnTo>
                    <a:pt x="2155" y="71"/>
                  </a:lnTo>
                  <a:lnTo>
                    <a:pt x="2199" y="66"/>
                  </a:lnTo>
                  <a:lnTo>
                    <a:pt x="2203" y="63"/>
                  </a:lnTo>
                  <a:lnTo>
                    <a:pt x="2194" y="63"/>
                  </a:lnTo>
                  <a:lnTo>
                    <a:pt x="2162" y="61"/>
                  </a:lnTo>
                  <a:lnTo>
                    <a:pt x="2157" y="58"/>
                  </a:lnTo>
                  <a:lnTo>
                    <a:pt x="2073" y="54"/>
                  </a:lnTo>
                  <a:lnTo>
                    <a:pt x="2060" y="53"/>
                  </a:lnTo>
                  <a:lnTo>
                    <a:pt x="2058" y="50"/>
                  </a:lnTo>
                  <a:lnTo>
                    <a:pt x="2096" y="41"/>
                  </a:lnTo>
                  <a:lnTo>
                    <a:pt x="2092" y="40"/>
                  </a:lnTo>
                  <a:lnTo>
                    <a:pt x="2121" y="32"/>
                  </a:lnTo>
                  <a:lnTo>
                    <a:pt x="2191" y="24"/>
                  </a:lnTo>
                  <a:lnTo>
                    <a:pt x="2203" y="20"/>
                  </a:lnTo>
                  <a:lnTo>
                    <a:pt x="2332" y="7"/>
                  </a:lnTo>
                  <a:lnTo>
                    <a:pt x="2411" y="3"/>
                  </a:lnTo>
                  <a:lnTo>
                    <a:pt x="2459" y="4"/>
                  </a:lnTo>
                  <a:lnTo>
                    <a:pt x="2489" y="12"/>
                  </a:lnTo>
                  <a:lnTo>
                    <a:pt x="2496" y="17"/>
                  </a:lnTo>
                  <a:lnTo>
                    <a:pt x="2430" y="33"/>
                  </a:lnTo>
                  <a:lnTo>
                    <a:pt x="2409" y="44"/>
                  </a:lnTo>
                  <a:lnTo>
                    <a:pt x="2406" y="50"/>
                  </a:lnTo>
                  <a:lnTo>
                    <a:pt x="2409" y="50"/>
                  </a:lnTo>
                  <a:lnTo>
                    <a:pt x="2424" y="50"/>
                  </a:lnTo>
                  <a:lnTo>
                    <a:pt x="2436" y="50"/>
                  </a:lnTo>
                  <a:lnTo>
                    <a:pt x="2440" y="57"/>
                  </a:lnTo>
                  <a:lnTo>
                    <a:pt x="2477" y="55"/>
                  </a:lnTo>
                  <a:lnTo>
                    <a:pt x="2486" y="65"/>
                  </a:lnTo>
                  <a:lnTo>
                    <a:pt x="2470" y="79"/>
                  </a:lnTo>
                  <a:lnTo>
                    <a:pt x="2487" y="91"/>
                  </a:lnTo>
                  <a:lnTo>
                    <a:pt x="2542" y="103"/>
                  </a:lnTo>
                  <a:lnTo>
                    <a:pt x="2552" y="111"/>
                  </a:lnTo>
                  <a:lnTo>
                    <a:pt x="2559" y="121"/>
                  </a:lnTo>
                  <a:lnTo>
                    <a:pt x="2544" y="128"/>
                  </a:lnTo>
                  <a:lnTo>
                    <a:pt x="2503" y="140"/>
                  </a:lnTo>
                  <a:lnTo>
                    <a:pt x="2513" y="141"/>
                  </a:lnTo>
                  <a:lnTo>
                    <a:pt x="2506" y="144"/>
                  </a:lnTo>
                  <a:lnTo>
                    <a:pt x="2494" y="144"/>
                  </a:lnTo>
                  <a:lnTo>
                    <a:pt x="2470" y="146"/>
                  </a:lnTo>
                  <a:lnTo>
                    <a:pt x="2384" y="153"/>
                  </a:lnTo>
                  <a:lnTo>
                    <a:pt x="2278" y="154"/>
                  </a:lnTo>
                  <a:lnTo>
                    <a:pt x="2266" y="155"/>
                  </a:lnTo>
                  <a:lnTo>
                    <a:pt x="2295" y="172"/>
                  </a:lnTo>
                  <a:lnTo>
                    <a:pt x="2288" y="187"/>
                  </a:lnTo>
                  <a:lnTo>
                    <a:pt x="2266" y="195"/>
                  </a:lnTo>
                  <a:lnTo>
                    <a:pt x="2285" y="199"/>
                  </a:lnTo>
                  <a:lnTo>
                    <a:pt x="2326" y="201"/>
                  </a:lnTo>
                  <a:lnTo>
                    <a:pt x="2355" y="224"/>
                  </a:lnTo>
                  <a:lnTo>
                    <a:pt x="2360" y="224"/>
                  </a:lnTo>
                  <a:lnTo>
                    <a:pt x="2385" y="222"/>
                  </a:lnTo>
                  <a:lnTo>
                    <a:pt x="2430" y="220"/>
                  </a:lnTo>
                  <a:lnTo>
                    <a:pt x="2477" y="221"/>
                  </a:lnTo>
                  <a:lnTo>
                    <a:pt x="2501" y="230"/>
                  </a:lnTo>
                  <a:lnTo>
                    <a:pt x="2482" y="240"/>
                  </a:lnTo>
                  <a:lnTo>
                    <a:pt x="2452" y="253"/>
                  </a:lnTo>
                  <a:lnTo>
                    <a:pt x="2440" y="262"/>
                  </a:lnTo>
                  <a:lnTo>
                    <a:pt x="2462" y="258"/>
                  </a:lnTo>
                  <a:lnTo>
                    <a:pt x="2602" y="230"/>
                  </a:lnTo>
                  <a:lnTo>
                    <a:pt x="2663" y="213"/>
                  </a:lnTo>
                  <a:lnTo>
                    <a:pt x="2697" y="211"/>
                  </a:lnTo>
                  <a:lnTo>
                    <a:pt x="2709" y="211"/>
                  </a:lnTo>
                  <a:lnTo>
                    <a:pt x="2709" y="229"/>
                  </a:lnTo>
                  <a:lnTo>
                    <a:pt x="2682" y="245"/>
                  </a:lnTo>
                  <a:lnTo>
                    <a:pt x="2610" y="268"/>
                  </a:lnTo>
                  <a:lnTo>
                    <a:pt x="2552" y="280"/>
                  </a:lnTo>
                  <a:lnTo>
                    <a:pt x="2515" y="284"/>
                  </a:lnTo>
                  <a:lnTo>
                    <a:pt x="2496" y="287"/>
                  </a:lnTo>
                  <a:lnTo>
                    <a:pt x="2476" y="290"/>
                  </a:lnTo>
                  <a:lnTo>
                    <a:pt x="2452" y="290"/>
                  </a:lnTo>
                  <a:lnTo>
                    <a:pt x="2404" y="293"/>
                  </a:lnTo>
                  <a:lnTo>
                    <a:pt x="2370" y="301"/>
                  </a:lnTo>
                  <a:lnTo>
                    <a:pt x="2356" y="307"/>
                  </a:lnTo>
                  <a:lnTo>
                    <a:pt x="2366" y="312"/>
                  </a:lnTo>
                  <a:lnTo>
                    <a:pt x="2315" y="324"/>
                  </a:lnTo>
                  <a:lnTo>
                    <a:pt x="2251" y="329"/>
                  </a:lnTo>
                  <a:lnTo>
                    <a:pt x="2176" y="332"/>
                  </a:lnTo>
                  <a:lnTo>
                    <a:pt x="2157" y="330"/>
                  </a:lnTo>
                  <a:lnTo>
                    <a:pt x="2131" y="328"/>
                  </a:lnTo>
                  <a:lnTo>
                    <a:pt x="2125" y="320"/>
                  </a:lnTo>
                  <a:lnTo>
                    <a:pt x="2092" y="321"/>
                  </a:lnTo>
                  <a:lnTo>
                    <a:pt x="2065" y="318"/>
                  </a:lnTo>
                  <a:lnTo>
                    <a:pt x="2063" y="313"/>
                  </a:lnTo>
                  <a:lnTo>
                    <a:pt x="2096" y="304"/>
                  </a:lnTo>
                  <a:lnTo>
                    <a:pt x="1990" y="315"/>
                  </a:lnTo>
                  <a:lnTo>
                    <a:pt x="1944" y="318"/>
                  </a:lnTo>
                  <a:lnTo>
                    <a:pt x="1918" y="321"/>
                  </a:lnTo>
                  <a:lnTo>
                    <a:pt x="1705" y="340"/>
                  </a:lnTo>
                  <a:lnTo>
                    <a:pt x="1549" y="349"/>
                  </a:lnTo>
                  <a:lnTo>
                    <a:pt x="1470" y="354"/>
                  </a:lnTo>
                  <a:lnTo>
                    <a:pt x="1443" y="355"/>
                  </a:lnTo>
                  <a:lnTo>
                    <a:pt x="1382" y="357"/>
                  </a:lnTo>
                  <a:lnTo>
                    <a:pt x="1249" y="359"/>
                  </a:lnTo>
                  <a:lnTo>
                    <a:pt x="1097" y="357"/>
                  </a:lnTo>
                  <a:lnTo>
                    <a:pt x="920" y="372"/>
                  </a:lnTo>
                  <a:lnTo>
                    <a:pt x="804" y="386"/>
                  </a:lnTo>
                  <a:lnTo>
                    <a:pt x="790" y="390"/>
                  </a:lnTo>
                  <a:lnTo>
                    <a:pt x="802" y="420"/>
                  </a:lnTo>
                  <a:lnTo>
                    <a:pt x="799" y="430"/>
                  </a:lnTo>
                  <a:lnTo>
                    <a:pt x="812" y="436"/>
                  </a:lnTo>
                  <a:lnTo>
                    <a:pt x="782" y="438"/>
                  </a:lnTo>
                  <a:lnTo>
                    <a:pt x="736" y="453"/>
                  </a:lnTo>
                  <a:lnTo>
                    <a:pt x="739" y="454"/>
                  </a:lnTo>
                  <a:lnTo>
                    <a:pt x="703" y="458"/>
                  </a:lnTo>
                  <a:lnTo>
                    <a:pt x="691" y="463"/>
                  </a:lnTo>
                  <a:lnTo>
                    <a:pt x="572" y="466"/>
                  </a:lnTo>
                  <a:lnTo>
                    <a:pt x="553" y="466"/>
                  </a:lnTo>
                  <a:lnTo>
                    <a:pt x="541" y="466"/>
                  </a:lnTo>
                  <a:lnTo>
                    <a:pt x="552" y="457"/>
                  </a:lnTo>
                  <a:lnTo>
                    <a:pt x="548" y="455"/>
                  </a:lnTo>
                  <a:lnTo>
                    <a:pt x="354" y="470"/>
                  </a:lnTo>
                  <a:lnTo>
                    <a:pt x="281" y="472"/>
                  </a:lnTo>
                  <a:lnTo>
                    <a:pt x="153" y="467"/>
                  </a:lnTo>
                  <a:lnTo>
                    <a:pt x="17" y="453"/>
                  </a:lnTo>
                  <a:lnTo>
                    <a:pt x="5" y="451"/>
                  </a:lnTo>
                  <a:lnTo>
                    <a:pt x="0" y="449"/>
                  </a:lnTo>
                  <a:lnTo>
                    <a:pt x="44" y="447"/>
                  </a:lnTo>
                  <a:lnTo>
                    <a:pt x="265" y="450"/>
                  </a:lnTo>
                  <a:lnTo>
                    <a:pt x="346" y="453"/>
                  </a:lnTo>
                  <a:lnTo>
                    <a:pt x="400" y="450"/>
                  </a:lnTo>
                  <a:lnTo>
                    <a:pt x="480" y="442"/>
                  </a:lnTo>
                  <a:lnTo>
                    <a:pt x="485" y="441"/>
                  </a:lnTo>
                  <a:lnTo>
                    <a:pt x="453" y="439"/>
                  </a:lnTo>
                  <a:lnTo>
                    <a:pt x="448" y="438"/>
                  </a:lnTo>
                  <a:lnTo>
                    <a:pt x="494" y="425"/>
                  </a:lnTo>
                  <a:lnTo>
                    <a:pt x="536" y="407"/>
                  </a:lnTo>
                  <a:lnTo>
                    <a:pt x="533" y="393"/>
                  </a:lnTo>
                  <a:lnTo>
                    <a:pt x="792" y="363"/>
                  </a:lnTo>
                  <a:lnTo>
                    <a:pt x="930" y="347"/>
                  </a:lnTo>
                  <a:lnTo>
                    <a:pt x="940" y="345"/>
                  </a:lnTo>
                  <a:lnTo>
                    <a:pt x="925" y="338"/>
                  </a:lnTo>
                  <a:lnTo>
                    <a:pt x="928" y="338"/>
                  </a:lnTo>
                  <a:lnTo>
                    <a:pt x="942" y="337"/>
                  </a:lnTo>
                  <a:lnTo>
                    <a:pt x="867" y="330"/>
                  </a:lnTo>
                  <a:lnTo>
                    <a:pt x="829" y="330"/>
                  </a:lnTo>
                  <a:lnTo>
                    <a:pt x="840" y="322"/>
                  </a:lnTo>
                  <a:lnTo>
                    <a:pt x="799" y="316"/>
                  </a:lnTo>
                  <a:lnTo>
                    <a:pt x="789" y="307"/>
                  </a:lnTo>
                  <a:lnTo>
                    <a:pt x="874" y="280"/>
                  </a:lnTo>
                  <a:lnTo>
                    <a:pt x="979" y="259"/>
                  </a:lnTo>
                  <a:lnTo>
                    <a:pt x="1019" y="254"/>
                  </a:lnTo>
                  <a:lnTo>
                    <a:pt x="1010" y="251"/>
                  </a:lnTo>
                  <a:lnTo>
                    <a:pt x="964" y="249"/>
                  </a:lnTo>
                  <a:lnTo>
                    <a:pt x="877" y="249"/>
                  </a:lnTo>
                  <a:lnTo>
                    <a:pt x="860" y="246"/>
                  </a:lnTo>
                  <a:lnTo>
                    <a:pt x="858" y="241"/>
                  </a:lnTo>
                  <a:lnTo>
                    <a:pt x="887" y="233"/>
                  </a:lnTo>
                  <a:lnTo>
                    <a:pt x="896" y="230"/>
                  </a:lnTo>
                  <a:lnTo>
                    <a:pt x="785" y="230"/>
                  </a:lnTo>
                  <a:lnTo>
                    <a:pt x="778" y="228"/>
                  </a:lnTo>
                  <a:lnTo>
                    <a:pt x="816" y="220"/>
                  </a:lnTo>
                  <a:lnTo>
                    <a:pt x="889" y="211"/>
                  </a:lnTo>
                  <a:lnTo>
                    <a:pt x="928" y="204"/>
                  </a:lnTo>
                  <a:lnTo>
                    <a:pt x="1002" y="197"/>
                  </a:lnTo>
                  <a:lnTo>
                    <a:pt x="1054" y="199"/>
                  </a:lnTo>
                  <a:lnTo>
                    <a:pt x="1058" y="200"/>
                  </a:lnTo>
                  <a:lnTo>
                    <a:pt x="1119" y="195"/>
                  </a:lnTo>
                  <a:lnTo>
                    <a:pt x="1208" y="182"/>
                  </a:lnTo>
                  <a:lnTo>
                    <a:pt x="1215" y="180"/>
                  </a:lnTo>
                  <a:lnTo>
                    <a:pt x="1177" y="174"/>
                  </a:lnTo>
                  <a:lnTo>
                    <a:pt x="1012" y="159"/>
                  </a:lnTo>
                  <a:lnTo>
                    <a:pt x="962" y="149"/>
                  </a:lnTo>
                  <a:lnTo>
                    <a:pt x="957" y="142"/>
                  </a:lnTo>
                  <a:lnTo>
                    <a:pt x="998" y="125"/>
                  </a:lnTo>
                  <a:lnTo>
                    <a:pt x="1049" y="108"/>
                  </a:lnTo>
                  <a:lnTo>
                    <a:pt x="1184" y="76"/>
                  </a:lnTo>
                  <a:lnTo>
                    <a:pt x="1262" y="65"/>
                  </a:lnTo>
                  <a:lnTo>
                    <a:pt x="1300" y="58"/>
                  </a:lnTo>
                  <a:lnTo>
                    <a:pt x="1356" y="51"/>
                  </a:lnTo>
                  <a:lnTo>
                    <a:pt x="1402" y="44"/>
                  </a:lnTo>
                  <a:lnTo>
                    <a:pt x="1451" y="28"/>
                  </a:lnTo>
                  <a:lnTo>
                    <a:pt x="1542" y="12"/>
                  </a:lnTo>
                  <a:lnTo>
                    <a:pt x="1567" y="8"/>
                  </a:lnTo>
                  <a:lnTo>
                    <a:pt x="1608" y="4"/>
                  </a:lnTo>
                  <a:lnTo>
                    <a:pt x="1726" y="4"/>
                  </a:lnTo>
                  <a:lnTo>
                    <a:pt x="1818" y="0"/>
                  </a:lnTo>
                  <a:lnTo>
                    <a:pt x="1847" y="0"/>
                  </a:lnTo>
                  <a:lnTo>
                    <a:pt x="1872" y="3"/>
                  </a:lnTo>
                  <a:close/>
                </a:path>
              </a:pathLst>
            </a:custGeom>
            <a:solidFill>
              <a:srgbClr val="666666"/>
            </a:solidFill>
            <a:ln w="9525">
              <a:noFill/>
              <a:round/>
              <a:headEnd/>
              <a:tailEnd/>
            </a:ln>
          </p:spPr>
          <p:txBody>
            <a:bodyPr/>
            <a:lstStyle/>
            <a:p>
              <a:endParaRPr lang="pt-BR"/>
            </a:p>
          </p:txBody>
        </p:sp>
        <p:sp>
          <p:nvSpPr>
            <p:cNvPr id="9" name="Freeform 6"/>
            <p:cNvSpPr>
              <a:spLocks/>
            </p:cNvSpPr>
            <p:nvPr/>
          </p:nvSpPr>
          <p:spPr bwMode="auto">
            <a:xfrm>
              <a:off x="4176" y="2208"/>
              <a:ext cx="851" cy="1898"/>
            </a:xfrm>
            <a:custGeom>
              <a:avLst/>
              <a:gdLst/>
              <a:ahLst/>
              <a:cxnLst>
                <a:cxn ang="0">
                  <a:pos x="377" y="138"/>
                </a:cxn>
                <a:cxn ang="0">
                  <a:pos x="187" y="271"/>
                </a:cxn>
                <a:cxn ang="0">
                  <a:pos x="165" y="446"/>
                </a:cxn>
                <a:cxn ang="0">
                  <a:pos x="184" y="439"/>
                </a:cxn>
                <a:cxn ang="0">
                  <a:pos x="341" y="399"/>
                </a:cxn>
                <a:cxn ang="0">
                  <a:pos x="360" y="346"/>
                </a:cxn>
                <a:cxn ang="0">
                  <a:pos x="535" y="276"/>
                </a:cxn>
                <a:cxn ang="0">
                  <a:pos x="358" y="238"/>
                </a:cxn>
                <a:cxn ang="0">
                  <a:pos x="302" y="318"/>
                </a:cxn>
                <a:cxn ang="0">
                  <a:pos x="465" y="208"/>
                </a:cxn>
                <a:cxn ang="0">
                  <a:pos x="506" y="196"/>
                </a:cxn>
                <a:cxn ang="0">
                  <a:pos x="368" y="175"/>
                </a:cxn>
                <a:cxn ang="0">
                  <a:pos x="552" y="235"/>
                </a:cxn>
                <a:cxn ang="0">
                  <a:pos x="499" y="149"/>
                </a:cxn>
                <a:cxn ang="0">
                  <a:pos x="573" y="218"/>
                </a:cxn>
                <a:cxn ang="0">
                  <a:pos x="588" y="356"/>
                </a:cxn>
                <a:cxn ang="0">
                  <a:pos x="692" y="462"/>
                </a:cxn>
                <a:cxn ang="0">
                  <a:pos x="864" y="476"/>
                </a:cxn>
                <a:cxn ang="0">
                  <a:pos x="879" y="401"/>
                </a:cxn>
                <a:cxn ang="0">
                  <a:pos x="799" y="310"/>
                </a:cxn>
                <a:cxn ang="0">
                  <a:pos x="777" y="258"/>
                </a:cxn>
                <a:cxn ang="0">
                  <a:pos x="632" y="216"/>
                </a:cxn>
                <a:cxn ang="0">
                  <a:pos x="646" y="96"/>
                </a:cxn>
                <a:cxn ang="0">
                  <a:pos x="847" y="50"/>
                </a:cxn>
                <a:cxn ang="0">
                  <a:pos x="900" y="205"/>
                </a:cxn>
                <a:cxn ang="0">
                  <a:pos x="1000" y="260"/>
                </a:cxn>
                <a:cxn ang="0">
                  <a:pos x="1225" y="487"/>
                </a:cxn>
                <a:cxn ang="0">
                  <a:pos x="1241" y="577"/>
                </a:cxn>
                <a:cxn ang="0">
                  <a:pos x="1172" y="697"/>
                </a:cxn>
                <a:cxn ang="0">
                  <a:pos x="1370" y="901"/>
                </a:cxn>
                <a:cxn ang="0">
                  <a:pos x="1503" y="925"/>
                </a:cxn>
                <a:cxn ang="0">
                  <a:pos x="1585" y="927"/>
                </a:cxn>
                <a:cxn ang="0">
                  <a:pos x="1689" y="984"/>
                </a:cxn>
                <a:cxn ang="0">
                  <a:pos x="1660" y="1164"/>
                </a:cxn>
                <a:cxn ang="0">
                  <a:pos x="1639" y="1253"/>
                </a:cxn>
                <a:cxn ang="0">
                  <a:pos x="1503" y="1319"/>
                </a:cxn>
                <a:cxn ang="0">
                  <a:pos x="1402" y="1222"/>
                </a:cxn>
                <a:cxn ang="0">
                  <a:pos x="1108" y="1402"/>
                </a:cxn>
                <a:cxn ang="0">
                  <a:pos x="777" y="1435"/>
                </a:cxn>
                <a:cxn ang="0">
                  <a:pos x="763" y="1734"/>
                </a:cxn>
                <a:cxn ang="0">
                  <a:pos x="769" y="1843"/>
                </a:cxn>
                <a:cxn ang="0">
                  <a:pos x="646" y="1839"/>
                </a:cxn>
                <a:cxn ang="0">
                  <a:pos x="215" y="1823"/>
                </a:cxn>
                <a:cxn ang="0">
                  <a:pos x="470" y="1820"/>
                </a:cxn>
                <a:cxn ang="0">
                  <a:pos x="506" y="1760"/>
                </a:cxn>
                <a:cxn ang="0">
                  <a:pos x="617" y="1397"/>
                </a:cxn>
                <a:cxn ang="0">
                  <a:pos x="520" y="1331"/>
                </a:cxn>
                <a:cxn ang="0">
                  <a:pos x="377" y="1131"/>
                </a:cxn>
                <a:cxn ang="0">
                  <a:pos x="283" y="1001"/>
                </a:cxn>
                <a:cxn ang="0">
                  <a:pos x="155" y="925"/>
                </a:cxn>
                <a:cxn ang="0">
                  <a:pos x="230" y="797"/>
                </a:cxn>
                <a:cxn ang="0">
                  <a:pos x="344" y="725"/>
                </a:cxn>
                <a:cxn ang="0">
                  <a:pos x="14" y="506"/>
                </a:cxn>
                <a:cxn ang="0">
                  <a:pos x="75" y="208"/>
                </a:cxn>
                <a:cxn ang="0">
                  <a:pos x="133" y="20"/>
                </a:cxn>
              </a:cxnLst>
              <a:rect l="0" t="0" r="r" b="b"/>
              <a:pathLst>
                <a:path w="1702" h="1898">
                  <a:moveTo>
                    <a:pt x="337" y="16"/>
                  </a:moveTo>
                  <a:lnTo>
                    <a:pt x="354" y="36"/>
                  </a:lnTo>
                  <a:lnTo>
                    <a:pt x="358" y="78"/>
                  </a:lnTo>
                  <a:lnTo>
                    <a:pt x="363" y="116"/>
                  </a:lnTo>
                  <a:lnTo>
                    <a:pt x="377" y="138"/>
                  </a:lnTo>
                  <a:lnTo>
                    <a:pt x="368" y="163"/>
                  </a:lnTo>
                  <a:lnTo>
                    <a:pt x="348" y="183"/>
                  </a:lnTo>
                  <a:lnTo>
                    <a:pt x="286" y="204"/>
                  </a:lnTo>
                  <a:lnTo>
                    <a:pt x="254" y="208"/>
                  </a:lnTo>
                  <a:lnTo>
                    <a:pt x="187" y="271"/>
                  </a:lnTo>
                  <a:lnTo>
                    <a:pt x="193" y="279"/>
                  </a:lnTo>
                  <a:lnTo>
                    <a:pt x="201" y="288"/>
                  </a:lnTo>
                  <a:lnTo>
                    <a:pt x="201" y="333"/>
                  </a:lnTo>
                  <a:lnTo>
                    <a:pt x="198" y="381"/>
                  </a:lnTo>
                  <a:lnTo>
                    <a:pt x="165" y="446"/>
                  </a:lnTo>
                  <a:lnTo>
                    <a:pt x="165" y="456"/>
                  </a:lnTo>
                  <a:lnTo>
                    <a:pt x="147" y="497"/>
                  </a:lnTo>
                  <a:lnTo>
                    <a:pt x="150" y="506"/>
                  </a:lnTo>
                  <a:lnTo>
                    <a:pt x="158" y="514"/>
                  </a:lnTo>
                  <a:lnTo>
                    <a:pt x="184" y="439"/>
                  </a:lnTo>
                  <a:lnTo>
                    <a:pt x="194" y="426"/>
                  </a:lnTo>
                  <a:lnTo>
                    <a:pt x="218" y="416"/>
                  </a:lnTo>
                  <a:lnTo>
                    <a:pt x="286" y="412"/>
                  </a:lnTo>
                  <a:lnTo>
                    <a:pt x="329" y="420"/>
                  </a:lnTo>
                  <a:lnTo>
                    <a:pt x="341" y="399"/>
                  </a:lnTo>
                  <a:lnTo>
                    <a:pt x="341" y="393"/>
                  </a:lnTo>
                  <a:lnTo>
                    <a:pt x="329" y="387"/>
                  </a:lnTo>
                  <a:lnTo>
                    <a:pt x="331" y="368"/>
                  </a:lnTo>
                  <a:lnTo>
                    <a:pt x="337" y="349"/>
                  </a:lnTo>
                  <a:lnTo>
                    <a:pt x="360" y="346"/>
                  </a:lnTo>
                  <a:lnTo>
                    <a:pt x="373" y="316"/>
                  </a:lnTo>
                  <a:lnTo>
                    <a:pt x="409" y="284"/>
                  </a:lnTo>
                  <a:lnTo>
                    <a:pt x="458" y="263"/>
                  </a:lnTo>
                  <a:lnTo>
                    <a:pt x="516" y="268"/>
                  </a:lnTo>
                  <a:lnTo>
                    <a:pt x="535" y="276"/>
                  </a:lnTo>
                  <a:lnTo>
                    <a:pt x="542" y="268"/>
                  </a:lnTo>
                  <a:lnTo>
                    <a:pt x="533" y="249"/>
                  </a:lnTo>
                  <a:lnTo>
                    <a:pt x="477" y="216"/>
                  </a:lnTo>
                  <a:lnTo>
                    <a:pt x="397" y="218"/>
                  </a:lnTo>
                  <a:lnTo>
                    <a:pt x="358" y="238"/>
                  </a:lnTo>
                  <a:lnTo>
                    <a:pt x="324" y="271"/>
                  </a:lnTo>
                  <a:lnTo>
                    <a:pt x="308" y="304"/>
                  </a:lnTo>
                  <a:lnTo>
                    <a:pt x="305" y="313"/>
                  </a:lnTo>
                  <a:lnTo>
                    <a:pt x="305" y="318"/>
                  </a:lnTo>
                  <a:lnTo>
                    <a:pt x="302" y="318"/>
                  </a:lnTo>
                  <a:lnTo>
                    <a:pt x="298" y="321"/>
                  </a:lnTo>
                  <a:lnTo>
                    <a:pt x="305" y="293"/>
                  </a:lnTo>
                  <a:lnTo>
                    <a:pt x="354" y="238"/>
                  </a:lnTo>
                  <a:lnTo>
                    <a:pt x="397" y="213"/>
                  </a:lnTo>
                  <a:lnTo>
                    <a:pt x="465" y="208"/>
                  </a:lnTo>
                  <a:lnTo>
                    <a:pt x="487" y="210"/>
                  </a:lnTo>
                  <a:lnTo>
                    <a:pt x="535" y="241"/>
                  </a:lnTo>
                  <a:lnTo>
                    <a:pt x="542" y="246"/>
                  </a:lnTo>
                  <a:lnTo>
                    <a:pt x="542" y="228"/>
                  </a:lnTo>
                  <a:lnTo>
                    <a:pt x="506" y="196"/>
                  </a:lnTo>
                  <a:lnTo>
                    <a:pt x="458" y="175"/>
                  </a:lnTo>
                  <a:lnTo>
                    <a:pt x="383" y="174"/>
                  </a:lnTo>
                  <a:lnTo>
                    <a:pt x="363" y="185"/>
                  </a:lnTo>
                  <a:lnTo>
                    <a:pt x="358" y="185"/>
                  </a:lnTo>
                  <a:lnTo>
                    <a:pt x="368" y="175"/>
                  </a:lnTo>
                  <a:lnTo>
                    <a:pt x="380" y="166"/>
                  </a:lnTo>
                  <a:lnTo>
                    <a:pt x="470" y="171"/>
                  </a:lnTo>
                  <a:lnTo>
                    <a:pt x="513" y="188"/>
                  </a:lnTo>
                  <a:lnTo>
                    <a:pt x="545" y="218"/>
                  </a:lnTo>
                  <a:lnTo>
                    <a:pt x="552" y="235"/>
                  </a:lnTo>
                  <a:lnTo>
                    <a:pt x="556" y="238"/>
                  </a:lnTo>
                  <a:lnTo>
                    <a:pt x="559" y="238"/>
                  </a:lnTo>
                  <a:lnTo>
                    <a:pt x="559" y="208"/>
                  </a:lnTo>
                  <a:lnTo>
                    <a:pt x="538" y="175"/>
                  </a:lnTo>
                  <a:lnTo>
                    <a:pt x="499" y="149"/>
                  </a:lnTo>
                  <a:lnTo>
                    <a:pt x="496" y="149"/>
                  </a:lnTo>
                  <a:lnTo>
                    <a:pt x="494" y="146"/>
                  </a:lnTo>
                  <a:lnTo>
                    <a:pt x="513" y="146"/>
                  </a:lnTo>
                  <a:lnTo>
                    <a:pt x="559" y="185"/>
                  </a:lnTo>
                  <a:lnTo>
                    <a:pt x="573" y="218"/>
                  </a:lnTo>
                  <a:lnTo>
                    <a:pt x="562" y="284"/>
                  </a:lnTo>
                  <a:lnTo>
                    <a:pt x="559" y="287"/>
                  </a:lnTo>
                  <a:lnTo>
                    <a:pt x="581" y="316"/>
                  </a:lnTo>
                  <a:lnTo>
                    <a:pt x="588" y="349"/>
                  </a:lnTo>
                  <a:lnTo>
                    <a:pt x="588" y="356"/>
                  </a:lnTo>
                  <a:lnTo>
                    <a:pt x="584" y="359"/>
                  </a:lnTo>
                  <a:lnTo>
                    <a:pt x="630" y="371"/>
                  </a:lnTo>
                  <a:lnTo>
                    <a:pt x="671" y="426"/>
                  </a:lnTo>
                  <a:lnTo>
                    <a:pt x="675" y="449"/>
                  </a:lnTo>
                  <a:lnTo>
                    <a:pt x="692" y="462"/>
                  </a:lnTo>
                  <a:lnTo>
                    <a:pt x="685" y="495"/>
                  </a:lnTo>
                  <a:lnTo>
                    <a:pt x="714" y="501"/>
                  </a:lnTo>
                  <a:lnTo>
                    <a:pt x="743" y="479"/>
                  </a:lnTo>
                  <a:lnTo>
                    <a:pt x="796" y="468"/>
                  </a:lnTo>
                  <a:lnTo>
                    <a:pt x="864" y="476"/>
                  </a:lnTo>
                  <a:lnTo>
                    <a:pt x="947" y="479"/>
                  </a:lnTo>
                  <a:lnTo>
                    <a:pt x="982" y="487"/>
                  </a:lnTo>
                  <a:lnTo>
                    <a:pt x="982" y="476"/>
                  </a:lnTo>
                  <a:lnTo>
                    <a:pt x="951" y="445"/>
                  </a:lnTo>
                  <a:lnTo>
                    <a:pt x="879" y="401"/>
                  </a:lnTo>
                  <a:lnTo>
                    <a:pt x="799" y="381"/>
                  </a:lnTo>
                  <a:lnTo>
                    <a:pt x="786" y="371"/>
                  </a:lnTo>
                  <a:lnTo>
                    <a:pt x="803" y="337"/>
                  </a:lnTo>
                  <a:lnTo>
                    <a:pt x="811" y="329"/>
                  </a:lnTo>
                  <a:lnTo>
                    <a:pt x="799" y="310"/>
                  </a:lnTo>
                  <a:lnTo>
                    <a:pt x="767" y="296"/>
                  </a:lnTo>
                  <a:lnTo>
                    <a:pt x="767" y="291"/>
                  </a:lnTo>
                  <a:lnTo>
                    <a:pt x="760" y="287"/>
                  </a:lnTo>
                  <a:lnTo>
                    <a:pt x="779" y="266"/>
                  </a:lnTo>
                  <a:lnTo>
                    <a:pt x="777" y="258"/>
                  </a:lnTo>
                  <a:lnTo>
                    <a:pt x="767" y="254"/>
                  </a:lnTo>
                  <a:lnTo>
                    <a:pt x="734" y="243"/>
                  </a:lnTo>
                  <a:lnTo>
                    <a:pt x="724" y="235"/>
                  </a:lnTo>
                  <a:lnTo>
                    <a:pt x="646" y="221"/>
                  </a:lnTo>
                  <a:lnTo>
                    <a:pt x="632" y="216"/>
                  </a:lnTo>
                  <a:lnTo>
                    <a:pt x="624" y="205"/>
                  </a:lnTo>
                  <a:lnTo>
                    <a:pt x="624" y="166"/>
                  </a:lnTo>
                  <a:lnTo>
                    <a:pt x="617" y="160"/>
                  </a:lnTo>
                  <a:lnTo>
                    <a:pt x="617" y="130"/>
                  </a:lnTo>
                  <a:lnTo>
                    <a:pt x="646" y="96"/>
                  </a:lnTo>
                  <a:lnTo>
                    <a:pt x="646" y="83"/>
                  </a:lnTo>
                  <a:lnTo>
                    <a:pt x="709" y="28"/>
                  </a:lnTo>
                  <a:lnTo>
                    <a:pt x="760" y="16"/>
                  </a:lnTo>
                  <a:lnTo>
                    <a:pt x="799" y="17"/>
                  </a:lnTo>
                  <a:lnTo>
                    <a:pt x="847" y="50"/>
                  </a:lnTo>
                  <a:lnTo>
                    <a:pt x="867" y="70"/>
                  </a:lnTo>
                  <a:lnTo>
                    <a:pt x="864" y="135"/>
                  </a:lnTo>
                  <a:lnTo>
                    <a:pt x="876" y="175"/>
                  </a:lnTo>
                  <a:lnTo>
                    <a:pt x="893" y="201"/>
                  </a:lnTo>
                  <a:lnTo>
                    <a:pt x="900" y="205"/>
                  </a:lnTo>
                  <a:lnTo>
                    <a:pt x="910" y="204"/>
                  </a:lnTo>
                  <a:lnTo>
                    <a:pt x="918" y="204"/>
                  </a:lnTo>
                  <a:lnTo>
                    <a:pt x="942" y="231"/>
                  </a:lnTo>
                  <a:lnTo>
                    <a:pt x="968" y="226"/>
                  </a:lnTo>
                  <a:lnTo>
                    <a:pt x="1000" y="260"/>
                  </a:lnTo>
                  <a:lnTo>
                    <a:pt x="1033" y="321"/>
                  </a:lnTo>
                  <a:lnTo>
                    <a:pt x="1080" y="368"/>
                  </a:lnTo>
                  <a:lnTo>
                    <a:pt x="1159" y="416"/>
                  </a:lnTo>
                  <a:lnTo>
                    <a:pt x="1188" y="445"/>
                  </a:lnTo>
                  <a:lnTo>
                    <a:pt x="1225" y="487"/>
                  </a:lnTo>
                  <a:lnTo>
                    <a:pt x="1234" y="514"/>
                  </a:lnTo>
                  <a:lnTo>
                    <a:pt x="1237" y="564"/>
                  </a:lnTo>
                  <a:lnTo>
                    <a:pt x="1251" y="570"/>
                  </a:lnTo>
                  <a:lnTo>
                    <a:pt x="1251" y="577"/>
                  </a:lnTo>
                  <a:lnTo>
                    <a:pt x="1241" y="577"/>
                  </a:lnTo>
                  <a:lnTo>
                    <a:pt x="1230" y="589"/>
                  </a:lnTo>
                  <a:lnTo>
                    <a:pt x="1183" y="614"/>
                  </a:lnTo>
                  <a:lnTo>
                    <a:pt x="1104" y="622"/>
                  </a:lnTo>
                  <a:lnTo>
                    <a:pt x="1097" y="627"/>
                  </a:lnTo>
                  <a:lnTo>
                    <a:pt x="1172" y="697"/>
                  </a:lnTo>
                  <a:lnTo>
                    <a:pt x="1208" y="752"/>
                  </a:lnTo>
                  <a:lnTo>
                    <a:pt x="1215" y="785"/>
                  </a:lnTo>
                  <a:lnTo>
                    <a:pt x="1241" y="800"/>
                  </a:lnTo>
                  <a:lnTo>
                    <a:pt x="1283" y="813"/>
                  </a:lnTo>
                  <a:lnTo>
                    <a:pt x="1370" y="901"/>
                  </a:lnTo>
                  <a:lnTo>
                    <a:pt x="1373" y="901"/>
                  </a:lnTo>
                  <a:lnTo>
                    <a:pt x="1390" y="896"/>
                  </a:lnTo>
                  <a:lnTo>
                    <a:pt x="1416" y="883"/>
                  </a:lnTo>
                  <a:lnTo>
                    <a:pt x="1459" y="890"/>
                  </a:lnTo>
                  <a:lnTo>
                    <a:pt x="1503" y="925"/>
                  </a:lnTo>
                  <a:lnTo>
                    <a:pt x="1517" y="963"/>
                  </a:lnTo>
                  <a:lnTo>
                    <a:pt x="1534" y="1018"/>
                  </a:lnTo>
                  <a:lnTo>
                    <a:pt x="1549" y="1054"/>
                  </a:lnTo>
                  <a:lnTo>
                    <a:pt x="1559" y="1040"/>
                  </a:lnTo>
                  <a:lnTo>
                    <a:pt x="1585" y="927"/>
                  </a:lnTo>
                  <a:lnTo>
                    <a:pt x="1581" y="858"/>
                  </a:lnTo>
                  <a:lnTo>
                    <a:pt x="1602" y="850"/>
                  </a:lnTo>
                  <a:lnTo>
                    <a:pt x="1610" y="850"/>
                  </a:lnTo>
                  <a:lnTo>
                    <a:pt x="1663" y="921"/>
                  </a:lnTo>
                  <a:lnTo>
                    <a:pt x="1689" y="984"/>
                  </a:lnTo>
                  <a:lnTo>
                    <a:pt x="1702" y="1079"/>
                  </a:lnTo>
                  <a:lnTo>
                    <a:pt x="1692" y="1126"/>
                  </a:lnTo>
                  <a:lnTo>
                    <a:pt x="1675" y="1143"/>
                  </a:lnTo>
                  <a:lnTo>
                    <a:pt x="1670" y="1156"/>
                  </a:lnTo>
                  <a:lnTo>
                    <a:pt x="1660" y="1164"/>
                  </a:lnTo>
                  <a:lnTo>
                    <a:pt x="1639" y="1164"/>
                  </a:lnTo>
                  <a:lnTo>
                    <a:pt x="1617" y="1184"/>
                  </a:lnTo>
                  <a:lnTo>
                    <a:pt x="1610" y="1211"/>
                  </a:lnTo>
                  <a:lnTo>
                    <a:pt x="1617" y="1234"/>
                  </a:lnTo>
                  <a:lnTo>
                    <a:pt x="1639" y="1253"/>
                  </a:lnTo>
                  <a:lnTo>
                    <a:pt x="1636" y="1303"/>
                  </a:lnTo>
                  <a:lnTo>
                    <a:pt x="1602" y="1323"/>
                  </a:lnTo>
                  <a:lnTo>
                    <a:pt x="1549" y="1334"/>
                  </a:lnTo>
                  <a:lnTo>
                    <a:pt x="1534" y="1331"/>
                  </a:lnTo>
                  <a:lnTo>
                    <a:pt x="1503" y="1319"/>
                  </a:lnTo>
                  <a:lnTo>
                    <a:pt x="1474" y="1286"/>
                  </a:lnTo>
                  <a:lnTo>
                    <a:pt x="1452" y="1292"/>
                  </a:lnTo>
                  <a:lnTo>
                    <a:pt x="1426" y="1284"/>
                  </a:lnTo>
                  <a:lnTo>
                    <a:pt x="1406" y="1259"/>
                  </a:lnTo>
                  <a:lnTo>
                    <a:pt x="1402" y="1222"/>
                  </a:lnTo>
                  <a:lnTo>
                    <a:pt x="1353" y="1267"/>
                  </a:lnTo>
                  <a:lnTo>
                    <a:pt x="1327" y="1281"/>
                  </a:lnTo>
                  <a:lnTo>
                    <a:pt x="1319" y="1294"/>
                  </a:lnTo>
                  <a:lnTo>
                    <a:pt x="1201" y="1364"/>
                  </a:lnTo>
                  <a:lnTo>
                    <a:pt x="1108" y="1402"/>
                  </a:lnTo>
                  <a:lnTo>
                    <a:pt x="1062" y="1424"/>
                  </a:lnTo>
                  <a:lnTo>
                    <a:pt x="1046" y="1432"/>
                  </a:lnTo>
                  <a:lnTo>
                    <a:pt x="1000" y="1435"/>
                  </a:lnTo>
                  <a:lnTo>
                    <a:pt x="903" y="1444"/>
                  </a:lnTo>
                  <a:lnTo>
                    <a:pt x="777" y="1435"/>
                  </a:lnTo>
                  <a:lnTo>
                    <a:pt x="685" y="1499"/>
                  </a:lnTo>
                  <a:lnTo>
                    <a:pt x="632" y="1552"/>
                  </a:lnTo>
                  <a:lnTo>
                    <a:pt x="632" y="1568"/>
                  </a:lnTo>
                  <a:lnTo>
                    <a:pt x="731" y="1688"/>
                  </a:lnTo>
                  <a:lnTo>
                    <a:pt x="763" y="1734"/>
                  </a:lnTo>
                  <a:lnTo>
                    <a:pt x="786" y="1751"/>
                  </a:lnTo>
                  <a:lnTo>
                    <a:pt x="774" y="1765"/>
                  </a:lnTo>
                  <a:lnTo>
                    <a:pt x="779" y="1823"/>
                  </a:lnTo>
                  <a:lnTo>
                    <a:pt x="786" y="1828"/>
                  </a:lnTo>
                  <a:lnTo>
                    <a:pt x="769" y="1843"/>
                  </a:lnTo>
                  <a:lnTo>
                    <a:pt x="777" y="1865"/>
                  </a:lnTo>
                  <a:lnTo>
                    <a:pt x="688" y="1873"/>
                  </a:lnTo>
                  <a:lnTo>
                    <a:pt x="675" y="1876"/>
                  </a:lnTo>
                  <a:lnTo>
                    <a:pt x="666" y="1876"/>
                  </a:lnTo>
                  <a:lnTo>
                    <a:pt x="646" y="1839"/>
                  </a:lnTo>
                  <a:lnTo>
                    <a:pt x="641" y="1834"/>
                  </a:lnTo>
                  <a:lnTo>
                    <a:pt x="530" y="1891"/>
                  </a:lnTo>
                  <a:lnTo>
                    <a:pt x="477" y="1898"/>
                  </a:lnTo>
                  <a:lnTo>
                    <a:pt x="363" y="1881"/>
                  </a:lnTo>
                  <a:lnTo>
                    <a:pt x="215" y="1823"/>
                  </a:lnTo>
                  <a:lnTo>
                    <a:pt x="198" y="1813"/>
                  </a:lnTo>
                  <a:lnTo>
                    <a:pt x="187" y="1806"/>
                  </a:lnTo>
                  <a:lnTo>
                    <a:pt x="218" y="1798"/>
                  </a:lnTo>
                  <a:lnTo>
                    <a:pt x="399" y="1809"/>
                  </a:lnTo>
                  <a:lnTo>
                    <a:pt x="470" y="1820"/>
                  </a:lnTo>
                  <a:lnTo>
                    <a:pt x="506" y="1810"/>
                  </a:lnTo>
                  <a:lnTo>
                    <a:pt x="545" y="1778"/>
                  </a:lnTo>
                  <a:lnTo>
                    <a:pt x="545" y="1773"/>
                  </a:lnTo>
                  <a:lnTo>
                    <a:pt x="516" y="1768"/>
                  </a:lnTo>
                  <a:lnTo>
                    <a:pt x="506" y="1760"/>
                  </a:lnTo>
                  <a:lnTo>
                    <a:pt x="506" y="1710"/>
                  </a:lnTo>
                  <a:lnTo>
                    <a:pt x="484" y="1635"/>
                  </a:lnTo>
                  <a:lnTo>
                    <a:pt x="445" y="1585"/>
                  </a:lnTo>
                  <a:lnTo>
                    <a:pt x="556" y="1459"/>
                  </a:lnTo>
                  <a:lnTo>
                    <a:pt x="617" y="1397"/>
                  </a:lnTo>
                  <a:lnTo>
                    <a:pt x="620" y="1389"/>
                  </a:lnTo>
                  <a:lnTo>
                    <a:pt x="588" y="1361"/>
                  </a:lnTo>
                  <a:lnTo>
                    <a:pt x="588" y="1359"/>
                  </a:lnTo>
                  <a:lnTo>
                    <a:pt x="595" y="1353"/>
                  </a:lnTo>
                  <a:lnTo>
                    <a:pt x="520" y="1331"/>
                  </a:lnTo>
                  <a:lnTo>
                    <a:pt x="491" y="1331"/>
                  </a:lnTo>
                  <a:lnTo>
                    <a:pt x="474" y="1300"/>
                  </a:lnTo>
                  <a:lnTo>
                    <a:pt x="423" y="1271"/>
                  </a:lnTo>
                  <a:lnTo>
                    <a:pt x="387" y="1234"/>
                  </a:lnTo>
                  <a:lnTo>
                    <a:pt x="377" y="1131"/>
                  </a:lnTo>
                  <a:lnTo>
                    <a:pt x="397" y="1046"/>
                  </a:lnTo>
                  <a:lnTo>
                    <a:pt x="409" y="1021"/>
                  </a:lnTo>
                  <a:lnTo>
                    <a:pt x="397" y="1013"/>
                  </a:lnTo>
                  <a:lnTo>
                    <a:pt x="351" y="1001"/>
                  </a:lnTo>
                  <a:lnTo>
                    <a:pt x="283" y="1001"/>
                  </a:lnTo>
                  <a:lnTo>
                    <a:pt x="261" y="988"/>
                  </a:lnTo>
                  <a:lnTo>
                    <a:pt x="247" y="971"/>
                  </a:lnTo>
                  <a:lnTo>
                    <a:pt x="244" y="935"/>
                  </a:lnTo>
                  <a:lnTo>
                    <a:pt x="244" y="927"/>
                  </a:lnTo>
                  <a:lnTo>
                    <a:pt x="155" y="925"/>
                  </a:lnTo>
                  <a:lnTo>
                    <a:pt x="143" y="915"/>
                  </a:lnTo>
                  <a:lnTo>
                    <a:pt x="150" y="885"/>
                  </a:lnTo>
                  <a:lnTo>
                    <a:pt x="182" y="850"/>
                  </a:lnTo>
                  <a:lnTo>
                    <a:pt x="193" y="822"/>
                  </a:lnTo>
                  <a:lnTo>
                    <a:pt x="230" y="797"/>
                  </a:lnTo>
                  <a:lnTo>
                    <a:pt x="276" y="802"/>
                  </a:lnTo>
                  <a:lnTo>
                    <a:pt x="283" y="808"/>
                  </a:lnTo>
                  <a:lnTo>
                    <a:pt x="312" y="783"/>
                  </a:lnTo>
                  <a:lnTo>
                    <a:pt x="344" y="733"/>
                  </a:lnTo>
                  <a:lnTo>
                    <a:pt x="344" y="725"/>
                  </a:lnTo>
                  <a:lnTo>
                    <a:pt x="298" y="702"/>
                  </a:lnTo>
                  <a:lnTo>
                    <a:pt x="124" y="642"/>
                  </a:lnTo>
                  <a:lnTo>
                    <a:pt x="51" y="597"/>
                  </a:lnTo>
                  <a:lnTo>
                    <a:pt x="29" y="572"/>
                  </a:lnTo>
                  <a:lnTo>
                    <a:pt x="14" y="506"/>
                  </a:lnTo>
                  <a:lnTo>
                    <a:pt x="0" y="434"/>
                  </a:lnTo>
                  <a:lnTo>
                    <a:pt x="14" y="309"/>
                  </a:lnTo>
                  <a:lnTo>
                    <a:pt x="39" y="260"/>
                  </a:lnTo>
                  <a:lnTo>
                    <a:pt x="48" y="234"/>
                  </a:lnTo>
                  <a:lnTo>
                    <a:pt x="75" y="208"/>
                  </a:lnTo>
                  <a:lnTo>
                    <a:pt x="87" y="179"/>
                  </a:lnTo>
                  <a:lnTo>
                    <a:pt x="82" y="116"/>
                  </a:lnTo>
                  <a:lnTo>
                    <a:pt x="101" y="47"/>
                  </a:lnTo>
                  <a:lnTo>
                    <a:pt x="111" y="33"/>
                  </a:lnTo>
                  <a:lnTo>
                    <a:pt x="133" y="20"/>
                  </a:lnTo>
                  <a:lnTo>
                    <a:pt x="223" y="17"/>
                  </a:lnTo>
                  <a:lnTo>
                    <a:pt x="283" y="0"/>
                  </a:lnTo>
                  <a:lnTo>
                    <a:pt x="308" y="3"/>
                  </a:lnTo>
                  <a:lnTo>
                    <a:pt x="337" y="16"/>
                  </a:lnTo>
                  <a:close/>
                </a:path>
              </a:pathLst>
            </a:custGeom>
            <a:solidFill>
              <a:srgbClr val="000000"/>
            </a:solidFill>
            <a:ln w="9525">
              <a:noFill/>
              <a:round/>
              <a:headEnd/>
              <a:tailEnd/>
            </a:ln>
          </p:spPr>
          <p:txBody>
            <a:bodyPr/>
            <a:lstStyle/>
            <a:p>
              <a:endParaRPr lang="pt-BR"/>
            </a:p>
          </p:txBody>
        </p:sp>
        <p:sp>
          <p:nvSpPr>
            <p:cNvPr id="10" name="Freeform 7"/>
            <p:cNvSpPr>
              <a:spLocks/>
            </p:cNvSpPr>
            <p:nvPr/>
          </p:nvSpPr>
          <p:spPr bwMode="auto">
            <a:xfrm>
              <a:off x="4283" y="2221"/>
              <a:ext cx="57" cy="108"/>
            </a:xfrm>
            <a:custGeom>
              <a:avLst/>
              <a:gdLst/>
              <a:ahLst/>
              <a:cxnLst>
                <a:cxn ang="0">
                  <a:pos x="109" y="12"/>
                </a:cxn>
                <a:cxn ang="0">
                  <a:pos x="114" y="12"/>
                </a:cxn>
                <a:cxn ang="0">
                  <a:pos x="114" y="17"/>
                </a:cxn>
                <a:cxn ang="0">
                  <a:pos x="100" y="23"/>
                </a:cxn>
                <a:cxn ang="0">
                  <a:pos x="71" y="95"/>
                </a:cxn>
                <a:cxn ang="0">
                  <a:pos x="46" y="95"/>
                </a:cxn>
                <a:cxn ang="0">
                  <a:pos x="41" y="92"/>
                </a:cxn>
                <a:cxn ang="0">
                  <a:pos x="15" y="103"/>
                </a:cxn>
                <a:cxn ang="0">
                  <a:pos x="15" y="108"/>
                </a:cxn>
                <a:cxn ang="0">
                  <a:pos x="0" y="105"/>
                </a:cxn>
                <a:cxn ang="0">
                  <a:pos x="12" y="55"/>
                </a:cxn>
                <a:cxn ang="0">
                  <a:pos x="8" y="37"/>
                </a:cxn>
                <a:cxn ang="0">
                  <a:pos x="18" y="17"/>
                </a:cxn>
                <a:cxn ang="0">
                  <a:pos x="39" y="12"/>
                </a:cxn>
                <a:cxn ang="0">
                  <a:pos x="41" y="11"/>
                </a:cxn>
                <a:cxn ang="0">
                  <a:pos x="47" y="45"/>
                </a:cxn>
                <a:cxn ang="0">
                  <a:pos x="35" y="90"/>
                </a:cxn>
                <a:cxn ang="0">
                  <a:pos x="39" y="92"/>
                </a:cxn>
                <a:cxn ang="0">
                  <a:pos x="47" y="92"/>
                </a:cxn>
                <a:cxn ang="0">
                  <a:pos x="58" y="65"/>
                </a:cxn>
                <a:cxn ang="0">
                  <a:pos x="64" y="33"/>
                </a:cxn>
                <a:cxn ang="0">
                  <a:pos x="58" y="15"/>
                </a:cxn>
                <a:cxn ang="0">
                  <a:pos x="64" y="0"/>
                </a:cxn>
                <a:cxn ang="0">
                  <a:pos x="104" y="7"/>
                </a:cxn>
                <a:cxn ang="0">
                  <a:pos x="109" y="12"/>
                </a:cxn>
              </a:cxnLst>
              <a:rect l="0" t="0" r="r" b="b"/>
              <a:pathLst>
                <a:path w="114" h="108">
                  <a:moveTo>
                    <a:pt x="109" y="12"/>
                  </a:moveTo>
                  <a:lnTo>
                    <a:pt x="114" y="12"/>
                  </a:lnTo>
                  <a:lnTo>
                    <a:pt x="114" y="17"/>
                  </a:lnTo>
                  <a:lnTo>
                    <a:pt x="100" y="23"/>
                  </a:lnTo>
                  <a:lnTo>
                    <a:pt x="71" y="95"/>
                  </a:lnTo>
                  <a:lnTo>
                    <a:pt x="46" y="95"/>
                  </a:lnTo>
                  <a:lnTo>
                    <a:pt x="41" y="92"/>
                  </a:lnTo>
                  <a:lnTo>
                    <a:pt x="15" y="103"/>
                  </a:lnTo>
                  <a:lnTo>
                    <a:pt x="15" y="108"/>
                  </a:lnTo>
                  <a:lnTo>
                    <a:pt x="0" y="105"/>
                  </a:lnTo>
                  <a:lnTo>
                    <a:pt x="12" y="55"/>
                  </a:lnTo>
                  <a:lnTo>
                    <a:pt x="8" y="37"/>
                  </a:lnTo>
                  <a:lnTo>
                    <a:pt x="18" y="17"/>
                  </a:lnTo>
                  <a:lnTo>
                    <a:pt x="39" y="12"/>
                  </a:lnTo>
                  <a:lnTo>
                    <a:pt x="41" y="11"/>
                  </a:lnTo>
                  <a:lnTo>
                    <a:pt x="47" y="45"/>
                  </a:lnTo>
                  <a:lnTo>
                    <a:pt x="35" y="90"/>
                  </a:lnTo>
                  <a:lnTo>
                    <a:pt x="39" y="92"/>
                  </a:lnTo>
                  <a:lnTo>
                    <a:pt x="47" y="92"/>
                  </a:lnTo>
                  <a:lnTo>
                    <a:pt x="58" y="65"/>
                  </a:lnTo>
                  <a:lnTo>
                    <a:pt x="64" y="33"/>
                  </a:lnTo>
                  <a:lnTo>
                    <a:pt x="58" y="15"/>
                  </a:lnTo>
                  <a:lnTo>
                    <a:pt x="64" y="0"/>
                  </a:lnTo>
                  <a:lnTo>
                    <a:pt x="104" y="7"/>
                  </a:lnTo>
                  <a:lnTo>
                    <a:pt x="109" y="12"/>
                  </a:lnTo>
                  <a:close/>
                </a:path>
              </a:pathLst>
            </a:custGeom>
            <a:solidFill>
              <a:srgbClr val="FFCC99"/>
            </a:solidFill>
            <a:ln w="9525">
              <a:noFill/>
              <a:round/>
              <a:headEnd/>
              <a:tailEnd/>
            </a:ln>
          </p:spPr>
          <p:txBody>
            <a:bodyPr/>
            <a:lstStyle/>
            <a:p>
              <a:endParaRPr lang="pt-BR"/>
            </a:p>
          </p:txBody>
        </p:sp>
        <p:sp>
          <p:nvSpPr>
            <p:cNvPr id="11" name="Freeform 8"/>
            <p:cNvSpPr>
              <a:spLocks/>
            </p:cNvSpPr>
            <p:nvPr/>
          </p:nvSpPr>
          <p:spPr bwMode="auto">
            <a:xfrm>
              <a:off x="4492" y="2236"/>
              <a:ext cx="122" cy="226"/>
            </a:xfrm>
            <a:custGeom>
              <a:avLst/>
              <a:gdLst/>
              <a:ahLst/>
              <a:cxnLst>
                <a:cxn ang="0">
                  <a:pos x="205" y="35"/>
                </a:cxn>
                <a:cxn ang="0">
                  <a:pos x="218" y="55"/>
                </a:cxn>
                <a:cxn ang="0">
                  <a:pos x="218" y="132"/>
                </a:cxn>
                <a:cxn ang="0">
                  <a:pos x="232" y="165"/>
                </a:cxn>
                <a:cxn ang="0">
                  <a:pos x="244" y="177"/>
                </a:cxn>
                <a:cxn ang="0">
                  <a:pos x="160" y="226"/>
                </a:cxn>
                <a:cxn ang="0">
                  <a:pos x="164" y="215"/>
                </a:cxn>
                <a:cxn ang="0">
                  <a:pos x="145" y="207"/>
                </a:cxn>
                <a:cxn ang="0">
                  <a:pos x="128" y="207"/>
                </a:cxn>
                <a:cxn ang="0">
                  <a:pos x="99" y="182"/>
                </a:cxn>
                <a:cxn ang="0">
                  <a:pos x="89" y="168"/>
                </a:cxn>
                <a:cxn ang="0">
                  <a:pos x="46" y="140"/>
                </a:cxn>
                <a:cxn ang="0">
                  <a:pos x="38" y="140"/>
                </a:cxn>
                <a:cxn ang="0">
                  <a:pos x="34" y="143"/>
                </a:cxn>
                <a:cxn ang="0">
                  <a:pos x="39" y="155"/>
                </a:cxn>
                <a:cxn ang="0">
                  <a:pos x="53" y="163"/>
                </a:cxn>
                <a:cxn ang="0">
                  <a:pos x="27" y="173"/>
                </a:cxn>
                <a:cxn ang="0">
                  <a:pos x="38" y="180"/>
                </a:cxn>
                <a:cxn ang="0">
                  <a:pos x="67" y="176"/>
                </a:cxn>
                <a:cxn ang="0">
                  <a:pos x="82" y="190"/>
                </a:cxn>
                <a:cxn ang="0">
                  <a:pos x="38" y="182"/>
                </a:cxn>
                <a:cxn ang="0">
                  <a:pos x="10" y="173"/>
                </a:cxn>
                <a:cxn ang="0">
                  <a:pos x="4" y="168"/>
                </a:cxn>
                <a:cxn ang="0">
                  <a:pos x="0" y="107"/>
                </a:cxn>
                <a:cxn ang="0">
                  <a:pos x="24" y="77"/>
                </a:cxn>
                <a:cxn ang="0">
                  <a:pos x="27" y="75"/>
                </a:cxn>
                <a:cxn ang="0">
                  <a:pos x="27" y="72"/>
                </a:cxn>
                <a:cxn ang="0">
                  <a:pos x="21" y="68"/>
                </a:cxn>
                <a:cxn ang="0">
                  <a:pos x="50" y="30"/>
                </a:cxn>
                <a:cxn ang="0">
                  <a:pos x="92" y="8"/>
                </a:cxn>
                <a:cxn ang="0">
                  <a:pos x="128" y="0"/>
                </a:cxn>
                <a:cxn ang="0">
                  <a:pos x="154" y="2"/>
                </a:cxn>
                <a:cxn ang="0">
                  <a:pos x="205" y="35"/>
                </a:cxn>
              </a:cxnLst>
              <a:rect l="0" t="0" r="r" b="b"/>
              <a:pathLst>
                <a:path w="244" h="226">
                  <a:moveTo>
                    <a:pt x="205" y="35"/>
                  </a:moveTo>
                  <a:lnTo>
                    <a:pt x="218" y="55"/>
                  </a:lnTo>
                  <a:lnTo>
                    <a:pt x="218" y="132"/>
                  </a:lnTo>
                  <a:lnTo>
                    <a:pt x="232" y="165"/>
                  </a:lnTo>
                  <a:lnTo>
                    <a:pt x="244" y="177"/>
                  </a:lnTo>
                  <a:lnTo>
                    <a:pt x="160" y="226"/>
                  </a:lnTo>
                  <a:lnTo>
                    <a:pt x="164" y="215"/>
                  </a:lnTo>
                  <a:lnTo>
                    <a:pt x="145" y="207"/>
                  </a:lnTo>
                  <a:lnTo>
                    <a:pt x="128" y="207"/>
                  </a:lnTo>
                  <a:lnTo>
                    <a:pt x="99" y="182"/>
                  </a:lnTo>
                  <a:lnTo>
                    <a:pt x="89" y="168"/>
                  </a:lnTo>
                  <a:lnTo>
                    <a:pt x="46" y="140"/>
                  </a:lnTo>
                  <a:lnTo>
                    <a:pt x="38" y="140"/>
                  </a:lnTo>
                  <a:lnTo>
                    <a:pt x="34" y="143"/>
                  </a:lnTo>
                  <a:lnTo>
                    <a:pt x="39" y="155"/>
                  </a:lnTo>
                  <a:lnTo>
                    <a:pt x="53" y="163"/>
                  </a:lnTo>
                  <a:lnTo>
                    <a:pt x="27" y="173"/>
                  </a:lnTo>
                  <a:lnTo>
                    <a:pt x="38" y="180"/>
                  </a:lnTo>
                  <a:lnTo>
                    <a:pt x="67" y="176"/>
                  </a:lnTo>
                  <a:lnTo>
                    <a:pt x="82" y="190"/>
                  </a:lnTo>
                  <a:lnTo>
                    <a:pt x="38" y="182"/>
                  </a:lnTo>
                  <a:lnTo>
                    <a:pt x="10" y="173"/>
                  </a:lnTo>
                  <a:lnTo>
                    <a:pt x="4" y="168"/>
                  </a:lnTo>
                  <a:lnTo>
                    <a:pt x="0" y="107"/>
                  </a:lnTo>
                  <a:lnTo>
                    <a:pt x="24" y="77"/>
                  </a:lnTo>
                  <a:lnTo>
                    <a:pt x="27" y="75"/>
                  </a:lnTo>
                  <a:lnTo>
                    <a:pt x="27" y="72"/>
                  </a:lnTo>
                  <a:lnTo>
                    <a:pt x="21" y="68"/>
                  </a:lnTo>
                  <a:lnTo>
                    <a:pt x="50" y="30"/>
                  </a:lnTo>
                  <a:lnTo>
                    <a:pt x="92" y="8"/>
                  </a:lnTo>
                  <a:lnTo>
                    <a:pt x="128" y="0"/>
                  </a:lnTo>
                  <a:lnTo>
                    <a:pt x="154" y="2"/>
                  </a:lnTo>
                  <a:lnTo>
                    <a:pt x="205" y="35"/>
                  </a:lnTo>
                  <a:close/>
                </a:path>
              </a:pathLst>
            </a:custGeom>
            <a:solidFill>
              <a:srgbClr val="FFCC99"/>
            </a:solidFill>
            <a:ln w="9525">
              <a:noFill/>
              <a:round/>
              <a:headEnd/>
              <a:tailEnd/>
            </a:ln>
          </p:spPr>
          <p:txBody>
            <a:bodyPr/>
            <a:lstStyle/>
            <a:p>
              <a:endParaRPr lang="pt-BR"/>
            </a:p>
          </p:txBody>
        </p:sp>
        <p:sp>
          <p:nvSpPr>
            <p:cNvPr id="12" name="Freeform 9"/>
            <p:cNvSpPr>
              <a:spLocks/>
            </p:cNvSpPr>
            <p:nvPr/>
          </p:nvSpPr>
          <p:spPr bwMode="auto">
            <a:xfrm>
              <a:off x="4212" y="2241"/>
              <a:ext cx="148" cy="263"/>
            </a:xfrm>
            <a:custGeom>
              <a:avLst/>
              <a:gdLst/>
              <a:ahLst/>
              <a:cxnLst>
                <a:cxn ang="0">
                  <a:pos x="136" y="52"/>
                </a:cxn>
                <a:cxn ang="0">
                  <a:pos x="115" y="80"/>
                </a:cxn>
                <a:cxn ang="0">
                  <a:pos x="97" y="83"/>
                </a:cxn>
                <a:cxn ang="0">
                  <a:pos x="90" y="83"/>
                </a:cxn>
                <a:cxn ang="0">
                  <a:pos x="83" y="88"/>
                </a:cxn>
                <a:cxn ang="0">
                  <a:pos x="83" y="89"/>
                </a:cxn>
                <a:cxn ang="0">
                  <a:pos x="90" y="96"/>
                </a:cxn>
                <a:cxn ang="0">
                  <a:pos x="121" y="92"/>
                </a:cxn>
                <a:cxn ang="0">
                  <a:pos x="143" y="102"/>
                </a:cxn>
                <a:cxn ang="0">
                  <a:pos x="151" y="102"/>
                </a:cxn>
                <a:cxn ang="0">
                  <a:pos x="172" y="122"/>
                </a:cxn>
                <a:cxn ang="0">
                  <a:pos x="190" y="133"/>
                </a:cxn>
                <a:cxn ang="0">
                  <a:pos x="262" y="130"/>
                </a:cxn>
                <a:cxn ang="0">
                  <a:pos x="265" y="127"/>
                </a:cxn>
                <a:cxn ang="0">
                  <a:pos x="265" y="122"/>
                </a:cxn>
                <a:cxn ang="0">
                  <a:pos x="243" y="116"/>
                </a:cxn>
                <a:cxn ang="0">
                  <a:pos x="189" y="113"/>
                </a:cxn>
                <a:cxn ang="0">
                  <a:pos x="178" y="100"/>
                </a:cxn>
                <a:cxn ang="0">
                  <a:pos x="178" y="97"/>
                </a:cxn>
                <a:cxn ang="0">
                  <a:pos x="184" y="92"/>
                </a:cxn>
                <a:cxn ang="0">
                  <a:pos x="178" y="88"/>
                </a:cxn>
                <a:cxn ang="0">
                  <a:pos x="223" y="92"/>
                </a:cxn>
                <a:cxn ang="0">
                  <a:pos x="259" y="88"/>
                </a:cxn>
                <a:cxn ang="0">
                  <a:pos x="279" y="89"/>
                </a:cxn>
                <a:cxn ang="0">
                  <a:pos x="296" y="105"/>
                </a:cxn>
                <a:cxn ang="0">
                  <a:pos x="276" y="133"/>
                </a:cxn>
                <a:cxn ang="0">
                  <a:pos x="243" y="152"/>
                </a:cxn>
                <a:cxn ang="0">
                  <a:pos x="143" y="166"/>
                </a:cxn>
                <a:cxn ang="0">
                  <a:pos x="143" y="171"/>
                </a:cxn>
                <a:cxn ang="0">
                  <a:pos x="139" y="172"/>
                </a:cxn>
                <a:cxn ang="0">
                  <a:pos x="146" y="177"/>
                </a:cxn>
                <a:cxn ang="0">
                  <a:pos x="150" y="177"/>
                </a:cxn>
                <a:cxn ang="0">
                  <a:pos x="81" y="246"/>
                </a:cxn>
                <a:cxn ang="0">
                  <a:pos x="75" y="263"/>
                </a:cxn>
                <a:cxn ang="0">
                  <a:pos x="42" y="260"/>
                </a:cxn>
                <a:cxn ang="0">
                  <a:pos x="13" y="235"/>
                </a:cxn>
                <a:cxn ang="0">
                  <a:pos x="0" y="213"/>
                </a:cxn>
                <a:cxn ang="0">
                  <a:pos x="10" y="183"/>
                </a:cxn>
                <a:cxn ang="0">
                  <a:pos x="32" y="155"/>
                </a:cxn>
                <a:cxn ang="0">
                  <a:pos x="25" y="55"/>
                </a:cxn>
                <a:cxn ang="0">
                  <a:pos x="44" y="10"/>
                </a:cxn>
                <a:cxn ang="0">
                  <a:pos x="68" y="3"/>
                </a:cxn>
                <a:cxn ang="0">
                  <a:pos x="86" y="0"/>
                </a:cxn>
                <a:cxn ang="0">
                  <a:pos x="136" y="3"/>
                </a:cxn>
                <a:cxn ang="0">
                  <a:pos x="136" y="52"/>
                </a:cxn>
              </a:cxnLst>
              <a:rect l="0" t="0" r="r" b="b"/>
              <a:pathLst>
                <a:path w="296" h="263">
                  <a:moveTo>
                    <a:pt x="136" y="52"/>
                  </a:moveTo>
                  <a:lnTo>
                    <a:pt x="115" y="80"/>
                  </a:lnTo>
                  <a:lnTo>
                    <a:pt x="97" y="83"/>
                  </a:lnTo>
                  <a:lnTo>
                    <a:pt x="90" y="83"/>
                  </a:lnTo>
                  <a:lnTo>
                    <a:pt x="83" y="88"/>
                  </a:lnTo>
                  <a:lnTo>
                    <a:pt x="83" y="89"/>
                  </a:lnTo>
                  <a:lnTo>
                    <a:pt x="90" y="96"/>
                  </a:lnTo>
                  <a:lnTo>
                    <a:pt x="121" y="92"/>
                  </a:lnTo>
                  <a:lnTo>
                    <a:pt x="143" y="102"/>
                  </a:lnTo>
                  <a:lnTo>
                    <a:pt x="151" y="102"/>
                  </a:lnTo>
                  <a:lnTo>
                    <a:pt x="172" y="122"/>
                  </a:lnTo>
                  <a:lnTo>
                    <a:pt x="190" y="133"/>
                  </a:lnTo>
                  <a:lnTo>
                    <a:pt x="262" y="130"/>
                  </a:lnTo>
                  <a:lnTo>
                    <a:pt x="265" y="127"/>
                  </a:lnTo>
                  <a:lnTo>
                    <a:pt x="265" y="122"/>
                  </a:lnTo>
                  <a:lnTo>
                    <a:pt x="243" y="116"/>
                  </a:lnTo>
                  <a:lnTo>
                    <a:pt x="189" y="113"/>
                  </a:lnTo>
                  <a:lnTo>
                    <a:pt x="178" y="100"/>
                  </a:lnTo>
                  <a:lnTo>
                    <a:pt x="178" y="97"/>
                  </a:lnTo>
                  <a:lnTo>
                    <a:pt x="184" y="92"/>
                  </a:lnTo>
                  <a:lnTo>
                    <a:pt x="178" y="88"/>
                  </a:lnTo>
                  <a:lnTo>
                    <a:pt x="223" y="92"/>
                  </a:lnTo>
                  <a:lnTo>
                    <a:pt x="259" y="88"/>
                  </a:lnTo>
                  <a:lnTo>
                    <a:pt x="279" y="89"/>
                  </a:lnTo>
                  <a:lnTo>
                    <a:pt x="296" y="105"/>
                  </a:lnTo>
                  <a:lnTo>
                    <a:pt x="276" y="133"/>
                  </a:lnTo>
                  <a:lnTo>
                    <a:pt x="243" y="152"/>
                  </a:lnTo>
                  <a:lnTo>
                    <a:pt x="143" y="166"/>
                  </a:lnTo>
                  <a:lnTo>
                    <a:pt x="143" y="171"/>
                  </a:lnTo>
                  <a:lnTo>
                    <a:pt x="139" y="172"/>
                  </a:lnTo>
                  <a:lnTo>
                    <a:pt x="146" y="177"/>
                  </a:lnTo>
                  <a:lnTo>
                    <a:pt x="150" y="177"/>
                  </a:lnTo>
                  <a:lnTo>
                    <a:pt x="81" y="246"/>
                  </a:lnTo>
                  <a:lnTo>
                    <a:pt x="75" y="263"/>
                  </a:lnTo>
                  <a:lnTo>
                    <a:pt x="42" y="260"/>
                  </a:lnTo>
                  <a:lnTo>
                    <a:pt x="13" y="235"/>
                  </a:lnTo>
                  <a:lnTo>
                    <a:pt x="0" y="213"/>
                  </a:lnTo>
                  <a:lnTo>
                    <a:pt x="10" y="183"/>
                  </a:lnTo>
                  <a:lnTo>
                    <a:pt x="32" y="155"/>
                  </a:lnTo>
                  <a:lnTo>
                    <a:pt x="25" y="55"/>
                  </a:lnTo>
                  <a:lnTo>
                    <a:pt x="44" y="10"/>
                  </a:lnTo>
                  <a:lnTo>
                    <a:pt x="68" y="3"/>
                  </a:lnTo>
                  <a:lnTo>
                    <a:pt x="86" y="0"/>
                  </a:lnTo>
                  <a:lnTo>
                    <a:pt x="136" y="3"/>
                  </a:lnTo>
                  <a:lnTo>
                    <a:pt x="136" y="52"/>
                  </a:lnTo>
                  <a:close/>
                </a:path>
              </a:pathLst>
            </a:custGeom>
            <a:solidFill>
              <a:srgbClr val="FFCC99"/>
            </a:solidFill>
            <a:ln w="9525">
              <a:noFill/>
              <a:round/>
              <a:headEnd/>
              <a:tailEnd/>
            </a:ln>
          </p:spPr>
          <p:txBody>
            <a:bodyPr/>
            <a:lstStyle/>
            <a:p>
              <a:endParaRPr lang="pt-BR"/>
            </a:p>
          </p:txBody>
        </p:sp>
        <p:sp>
          <p:nvSpPr>
            <p:cNvPr id="13" name="Freeform 10"/>
            <p:cNvSpPr>
              <a:spLocks/>
            </p:cNvSpPr>
            <p:nvPr/>
          </p:nvSpPr>
          <p:spPr bwMode="auto">
            <a:xfrm>
              <a:off x="4329" y="2251"/>
              <a:ext cx="19" cy="67"/>
            </a:xfrm>
            <a:custGeom>
              <a:avLst/>
              <a:gdLst/>
              <a:ahLst/>
              <a:cxnLst>
                <a:cxn ang="0">
                  <a:pos x="39" y="65"/>
                </a:cxn>
                <a:cxn ang="0">
                  <a:pos x="3" y="65"/>
                </a:cxn>
                <a:cxn ang="0">
                  <a:pos x="0" y="67"/>
                </a:cxn>
                <a:cxn ang="0">
                  <a:pos x="0" y="56"/>
                </a:cxn>
                <a:cxn ang="0">
                  <a:pos x="17" y="33"/>
                </a:cxn>
                <a:cxn ang="0">
                  <a:pos x="19" y="12"/>
                </a:cxn>
                <a:cxn ang="0">
                  <a:pos x="29" y="0"/>
                </a:cxn>
                <a:cxn ang="0">
                  <a:pos x="36" y="37"/>
                </a:cxn>
                <a:cxn ang="0">
                  <a:pos x="39" y="65"/>
                </a:cxn>
              </a:cxnLst>
              <a:rect l="0" t="0" r="r" b="b"/>
              <a:pathLst>
                <a:path w="39" h="67">
                  <a:moveTo>
                    <a:pt x="39" y="65"/>
                  </a:moveTo>
                  <a:lnTo>
                    <a:pt x="3" y="65"/>
                  </a:lnTo>
                  <a:lnTo>
                    <a:pt x="0" y="67"/>
                  </a:lnTo>
                  <a:lnTo>
                    <a:pt x="0" y="56"/>
                  </a:lnTo>
                  <a:lnTo>
                    <a:pt x="17" y="33"/>
                  </a:lnTo>
                  <a:lnTo>
                    <a:pt x="19" y="12"/>
                  </a:lnTo>
                  <a:lnTo>
                    <a:pt x="29" y="0"/>
                  </a:lnTo>
                  <a:lnTo>
                    <a:pt x="36" y="37"/>
                  </a:lnTo>
                  <a:lnTo>
                    <a:pt x="39" y="65"/>
                  </a:lnTo>
                  <a:close/>
                </a:path>
              </a:pathLst>
            </a:custGeom>
            <a:solidFill>
              <a:srgbClr val="FFCC99"/>
            </a:solidFill>
            <a:ln w="9525">
              <a:noFill/>
              <a:round/>
              <a:headEnd/>
              <a:tailEnd/>
            </a:ln>
          </p:spPr>
          <p:txBody>
            <a:bodyPr/>
            <a:lstStyle/>
            <a:p>
              <a:endParaRPr lang="pt-BR"/>
            </a:p>
          </p:txBody>
        </p:sp>
        <p:sp>
          <p:nvSpPr>
            <p:cNvPr id="14" name="Freeform 11"/>
            <p:cNvSpPr>
              <a:spLocks/>
            </p:cNvSpPr>
            <p:nvPr/>
          </p:nvSpPr>
          <p:spPr bwMode="auto">
            <a:xfrm>
              <a:off x="4239" y="2278"/>
              <a:ext cx="26" cy="43"/>
            </a:xfrm>
            <a:custGeom>
              <a:avLst/>
              <a:gdLst/>
              <a:ahLst/>
              <a:cxnLst>
                <a:cxn ang="0">
                  <a:pos x="29" y="15"/>
                </a:cxn>
                <a:cxn ang="0">
                  <a:pos x="46" y="6"/>
                </a:cxn>
                <a:cxn ang="0">
                  <a:pos x="50" y="6"/>
                </a:cxn>
                <a:cxn ang="0">
                  <a:pos x="53" y="8"/>
                </a:cxn>
                <a:cxn ang="0">
                  <a:pos x="43" y="23"/>
                </a:cxn>
                <a:cxn ang="0">
                  <a:pos x="46" y="35"/>
                </a:cxn>
                <a:cxn ang="0">
                  <a:pos x="29" y="43"/>
                </a:cxn>
                <a:cxn ang="0">
                  <a:pos x="27" y="29"/>
                </a:cxn>
                <a:cxn ang="0">
                  <a:pos x="0" y="6"/>
                </a:cxn>
                <a:cxn ang="0">
                  <a:pos x="7" y="0"/>
                </a:cxn>
                <a:cxn ang="0">
                  <a:pos x="24" y="10"/>
                </a:cxn>
                <a:cxn ang="0">
                  <a:pos x="29" y="15"/>
                </a:cxn>
              </a:cxnLst>
              <a:rect l="0" t="0" r="r" b="b"/>
              <a:pathLst>
                <a:path w="53" h="43">
                  <a:moveTo>
                    <a:pt x="29" y="15"/>
                  </a:moveTo>
                  <a:lnTo>
                    <a:pt x="46" y="6"/>
                  </a:lnTo>
                  <a:lnTo>
                    <a:pt x="50" y="6"/>
                  </a:lnTo>
                  <a:lnTo>
                    <a:pt x="53" y="8"/>
                  </a:lnTo>
                  <a:lnTo>
                    <a:pt x="43" y="23"/>
                  </a:lnTo>
                  <a:lnTo>
                    <a:pt x="46" y="35"/>
                  </a:lnTo>
                  <a:lnTo>
                    <a:pt x="29" y="43"/>
                  </a:lnTo>
                  <a:lnTo>
                    <a:pt x="27" y="29"/>
                  </a:lnTo>
                  <a:lnTo>
                    <a:pt x="0" y="6"/>
                  </a:lnTo>
                  <a:lnTo>
                    <a:pt x="7" y="0"/>
                  </a:lnTo>
                  <a:lnTo>
                    <a:pt x="24" y="10"/>
                  </a:lnTo>
                  <a:lnTo>
                    <a:pt x="29" y="15"/>
                  </a:lnTo>
                  <a:close/>
                </a:path>
              </a:pathLst>
            </a:custGeom>
            <a:solidFill>
              <a:srgbClr val="000000"/>
            </a:solidFill>
            <a:ln w="9525">
              <a:noFill/>
              <a:round/>
              <a:headEnd/>
              <a:tailEnd/>
            </a:ln>
          </p:spPr>
          <p:txBody>
            <a:bodyPr/>
            <a:lstStyle/>
            <a:p>
              <a:endParaRPr lang="pt-BR"/>
            </a:p>
          </p:txBody>
        </p:sp>
        <p:sp>
          <p:nvSpPr>
            <p:cNvPr id="15" name="Freeform 12"/>
            <p:cNvSpPr>
              <a:spLocks/>
            </p:cNvSpPr>
            <p:nvPr/>
          </p:nvSpPr>
          <p:spPr bwMode="auto">
            <a:xfrm>
              <a:off x="4241" y="2371"/>
              <a:ext cx="42" cy="33"/>
            </a:xfrm>
            <a:custGeom>
              <a:avLst/>
              <a:gdLst/>
              <a:ahLst/>
              <a:cxnLst>
                <a:cxn ang="0">
                  <a:pos x="10" y="8"/>
                </a:cxn>
                <a:cxn ang="0">
                  <a:pos x="17" y="19"/>
                </a:cxn>
                <a:cxn ang="0">
                  <a:pos x="64" y="20"/>
                </a:cxn>
                <a:cxn ang="0">
                  <a:pos x="81" y="25"/>
                </a:cxn>
                <a:cxn ang="0">
                  <a:pos x="81" y="30"/>
                </a:cxn>
                <a:cxn ang="0">
                  <a:pos x="85" y="33"/>
                </a:cxn>
                <a:cxn ang="0">
                  <a:pos x="64" y="33"/>
                </a:cxn>
                <a:cxn ang="0">
                  <a:pos x="49" y="28"/>
                </a:cxn>
                <a:cxn ang="0">
                  <a:pos x="13" y="28"/>
                </a:cxn>
                <a:cxn ang="0">
                  <a:pos x="0" y="11"/>
                </a:cxn>
                <a:cxn ang="0">
                  <a:pos x="3" y="0"/>
                </a:cxn>
                <a:cxn ang="0">
                  <a:pos x="13" y="0"/>
                </a:cxn>
                <a:cxn ang="0">
                  <a:pos x="10" y="8"/>
                </a:cxn>
              </a:cxnLst>
              <a:rect l="0" t="0" r="r" b="b"/>
              <a:pathLst>
                <a:path w="85" h="33">
                  <a:moveTo>
                    <a:pt x="10" y="8"/>
                  </a:moveTo>
                  <a:lnTo>
                    <a:pt x="17" y="19"/>
                  </a:lnTo>
                  <a:lnTo>
                    <a:pt x="64" y="20"/>
                  </a:lnTo>
                  <a:lnTo>
                    <a:pt x="81" y="25"/>
                  </a:lnTo>
                  <a:lnTo>
                    <a:pt x="81" y="30"/>
                  </a:lnTo>
                  <a:lnTo>
                    <a:pt x="85" y="33"/>
                  </a:lnTo>
                  <a:lnTo>
                    <a:pt x="64" y="33"/>
                  </a:lnTo>
                  <a:lnTo>
                    <a:pt x="49" y="28"/>
                  </a:lnTo>
                  <a:lnTo>
                    <a:pt x="13" y="28"/>
                  </a:lnTo>
                  <a:lnTo>
                    <a:pt x="0" y="11"/>
                  </a:lnTo>
                  <a:lnTo>
                    <a:pt x="3" y="0"/>
                  </a:lnTo>
                  <a:lnTo>
                    <a:pt x="13" y="0"/>
                  </a:lnTo>
                  <a:lnTo>
                    <a:pt x="10" y="8"/>
                  </a:lnTo>
                  <a:close/>
                </a:path>
              </a:pathLst>
            </a:custGeom>
            <a:solidFill>
              <a:srgbClr val="000000"/>
            </a:solidFill>
            <a:ln w="9525">
              <a:noFill/>
              <a:round/>
              <a:headEnd/>
              <a:tailEnd/>
            </a:ln>
          </p:spPr>
          <p:txBody>
            <a:bodyPr/>
            <a:lstStyle/>
            <a:p>
              <a:endParaRPr lang="pt-BR"/>
            </a:p>
          </p:txBody>
        </p:sp>
        <p:sp>
          <p:nvSpPr>
            <p:cNvPr id="16" name="Freeform 13"/>
            <p:cNvSpPr>
              <a:spLocks/>
            </p:cNvSpPr>
            <p:nvPr/>
          </p:nvSpPr>
          <p:spPr bwMode="auto">
            <a:xfrm>
              <a:off x="4565" y="2426"/>
              <a:ext cx="74" cy="92"/>
            </a:xfrm>
            <a:custGeom>
              <a:avLst/>
              <a:gdLst/>
              <a:ahLst/>
              <a:cxnLst>
                <a:cxn ang="0">
                  <a:pos x="146" y="17"/>
                </a:cxn>
                <a:cxn ang="0">
                  <a:pos x="107" y="38"/>
                </a:cxn>
                <a:cxn ang="0">
                  <a:pos x="88" y="45"/>
                </a:cxn>
                <a:cxn ang="0">
                  <a:pos x="36" y="92"/>
                </a:cxn>
                <a:cxn ang="0">
                  <a:pos x="0" y="69"/>
                </a:cxn>
                <a:cxn ang="0">
                  <a:pos x="17" y="50"/>
                </a:cxn>
                <a:cxn ang="0">
                  <a:pos x="97" y="3"/>
                </a:cxn>
                <a:cxn ang="0">
                  <a:pos x="107" y="0"/>
                </a:cxn>
                <a:cxn ang="0">
                  <a:pos x="131" y="0"/>
                </a:cxn>
                <a:cxn ang="0">
                  <a:pos x="146" y="17"/>
                </a:cxn>
              </a:cxnLst>
              <a:rect l="0" t="0" r="r" b="b"/>
              <a:pathLst>
                <a:path w="146" h="92">
                  <a:moveTo>
                    <a:pt x="146" y="17"/>
                  </a:moveTo>
                  <a:lnTo>
                    <a:pt x="107" y="38"/>
                  </a:lnTo>
                  <a:lnTo>
                    <a:pt x="88" y="45"/>
                  </a:lnTo>
                  <a:lnTo>
                    <a:pt x="36" y="92"/>
                  </a:lnTo>
                  <a:lnTo>
                    <a:pt x="0" y="69"/>
                  </a:lnTo>
                  <a:lnTo>
                    <a:pt x="17" y="50"/>
                  </a:lnTo>
                  <a:lnTo>
                    <a:pt x="97" y="3"/>
                  </a:lnTo>
                  <a:lnTo>
                    <a:pt x="107" y="0"/>
                  </a:lnTo>
                  <a:lnTo>
                    <a:pt x="131" y="0"/>
                  </a:lnTo>
                  <a:lnTo>
                    <a:pt x="146" y="17"/>
                  </a:lnTo>
                  <a:close/>
                </a:path>
              </a:pathLst>
            </a:custGeom>
            <a:solidFill>
              <a:srgbClr val="E5E5E5"/>
            </a:solidFill>
            <a:ln w="9525">
              <a:noFill/>
              <a:round/>
              <a:headEnd/>
              <a:tailEnd/>
            </a:ln>
          </p:spPr>
          <p:txBody>
            <a:bodyPr/>
            <a:lstStyle/>
            <a:p>
              <a:endParaRPr lang="pt-BR"/>
            </a:p>
          </p:txBody>
        </p:sp>
        <p:sp>
          <p:nvSpPr>
            <p:cNvPr id="17" name="Freeform 14"/>
            <p:cNvSpPr>
              <a:spLocks/>
            </p:cNvSpPr>
            <p:nvPr/>
          </p:nvSpPr>
          <p:spPr bwMode="auto">
            <a:xfrm>
              <a:off x="4531" y="2449"/>
              <a:ext cx="324" cy="1043"/>
            </a:xfrm>
            <a:custGeom>
              <a:avLst/>
              <a:gdLst/>
              <a:ahLst/>
              <a:cxnLst>
                <a:cxn ang="0">
                  <a:pos x="310" y="96"/>
                </a:cxn>
                <a:cxn ang="0">
                  <a:pos x="432" y="188"/>
                </a:cxn>
                <a:cxn ang="0">
                  <a:pos x="504" y="265"/>
                </a:cxn>
                <a:cxn ang="0">
                  <a:pos x="511" y="340"/>
                </a:cxn>
                <a:cxn ang="0">
                  <a:pos x="393" y="367"/>
                </a:cxn>
                <a:cxn ang="0">
                  <a:pos x="328" y="398"/>
                </a:cxn>
                <a:cxn ang="0">
                  <a:pos x="233" y="359"/>
                </a:cxn>
                <a:cxn ang="0">
                  <a:pos x="221" y="321"/>
                </a:cxn>
                <a:cxn ang="0">
                  <a:pos x="214" y="318"/>
                </a:cxn>
                <a:cxn ang="0">
                  <a:pos x="218" y="363"/>
                </a:cxn>
                <a:cxn ang="0">
                  <a:pos x="199" y="376"/>
                </a:cxn>
                <a:cxn ang="0">
                  <a:pos x="153" y="310"/>
                </a:cxn>
                <a:cxn ang="0">
                  <a:pos x="136" y="306"/>
                </a:cxn>
                <a:cxn ang="0">
                  <a:pos x="146" y="348"/>
                </a:cxn>
                <a:cxn ang="0">
                  <a:pos x="271" y="423"/>
                </a:cxn>
                <a:cxn ang="0">
                  <a:pos x="310" y="426"/>
                </a:cxn>
                <a:cxn ang="0">
                  <a:pos x="361" y="419"/>
                </a:cxn>
                <a:cxn ang="0">
                  <a:pos x="374" y="415"/>
                </a:cxn>
                <a:cxn ang="0">
                  <a:pos x="364" y="404"/>
                </a:cxn>
                <a:cxn ang="0">
                  <a:pos x="451" y="472"/>
                </a:cxn>
                <a:cxn ang="0">
                  <a:pos x="490" y="556"/>
                </a:cxn>
                <a:cxn ang="0">
                  <a:pos x="562" y="586"/>
                </a:cxn>
                <a:cxn ang="0">
                  <a:pos x="647" y="674"/>
                </a:cxn>
                <a:cxn ang="0">
                  <a:pos x="584" y="805"/>
                </a:cxn>
                <a:cxn ang="0">
                  <a:pos x="545" y="838"/>
                </a:cxn>
                <a:cxn ang="0">
                  <a:pos x="487" y="1020"/>
                </a:cxn>
                <a:cxn ang="0">
                  <a:pos x="438" y="1018"/>
                </a:cxn>
                <a:cxn ang="0">
                  <a:pos x="347" y="895"/>
                </a:cxn>
                <a:cxn ang="0">
                  <a:pos x="236" y="782"/>
                </a:cxn>
                <a:cxn ang="0">
                  <a:pos x="236" y="749"/>
                </a:cxn>
                <a:cxn ang="0">
                  <a:pos x="194" y="589"/>
                </a:cxn>
                <a:cxn ang="0">
                  <a:pos x="182" y="434"/>
                </a:cxn>
                <a:cxn ang="0">
                  <a:pos x="100" y="450"/>
                </a:cxn>
                <a:cxn ang="0">
                  <a:pos x="134" y="381"/>
                </a:cxn>
                <a:cxn ang="0">
                  <a:pos x="49" y="331"/>
                </a:cxn>
                <a:cxn ang="0">
                  <a:pos x="3" y="314"/>
                </a:cxn>
                <a:cxn ang="0">
                  <a:pos x="17" y="293"/>
                </a:cxn>
                <a:cxn ang="0">
                  <a:pos x="68" y="246"/>
                </a:cxn>
                <a:cxn ang="0">
                  <a:pos x="126" y="256"/>
                </a:cxn>
                <a:cxn ang="0">
                  <a:pos x="260" y="258"/>
                </a:cxn>
                <a:cxn ang="0">
                  <a:pos x="318" y="304"/>
                </a:cxn>
                <a:cxn ang="0">
                  <a:pos x="393" y="323"/>
                </a:cxn>
                <a:cxn ang="0">
                  <a:pos x="403" y="329"/>
                </a:cxn>
                <a:cxn ang="0">
                  <a:pos x="374" y="301"/>
                </a:cxn>
                <a:cxn ang="0">
                  <a:pos x="318" y="271"/>
                </a:cxn>
                <a:cxn ang="0">
                  <a:pos x="199" y="152"/>
                </a:cxn>
                <a:cxn ang="0">
                  <a:pos x="97" y="121"/>
                </a:cxn>
                <a:cxn ang="0">
                  <a:pos x="165" y="35"/>
                </a:cxn>
                <a:cxn ang="0">
                  <a:pos x="240" y="0"/>
                </a:cxn>
                <a:cxn ang="0">
                  <a:pos x="279" y="46"/>
                </a:cxn>
              </a:cxnLst>
              <a:rect l="0" t="0" r="r" b="b"/>
              <a:pathLst>
                <a:path w="647" h="1043">
                  <a:moveTo>
                    <a:pt x="279" y="46"/>
                  </a:moveTo>
                  <a:lnTo>
                    <a:pt x="310" y="96"/>
                  </a:lnTo>
                  <a:lnTo>
                    <a:pt x="368" y="148"/>
                  </a:lnTo>
                  <a:lnTo>
                    <a:pt x="432" y="188"/>
                  </a:lnTo>
                  <a:lnTo>
                    <a:pt x="477" y="231"/>
                  </a:lnTo>
                  <a:lnTo>
                    <a:pt x="504" y="265"/>
                  </a:lnTo>
                  <a:lnTo>
                    <a:pt x="514" y="315"/>
                  </a:lnTo>
                  <a:lnTo>
                    <a:pt x="511" y="340"/>
                  </a:lnTo>
                  <a:lnTo>
                    <a:pt x="472" y="361"/>
                  </a:lnTo>
                  <a:lnTo>
                    <a:pt x="393" y="367"/>
                  </a:lnTo>
                  <a:lnTo>
                    <a:pt x="351" y="386"/>
                  </a:lnTo>
                  <a:lnTo>
                    <a:pt x="328" y="398"/>
                  </a:lnTo>
                  <a:lnTo>
                    <a:pt x="271" y="389"/>
                  </a:lnTo>
                  <a:lnTo>
                    <a:pt x="233" y="359"/>
                  </a:lnTo>
                  <a:lnTo>
                    <a:pt x="221" y="323"/>
                  </a:lnTo>
                  <a:lnTo>
                    <a:pt x="221" y="321"/>
                  </a:lnTo>
                  <a:lnTo>
                    <a:pt x="218" y="318"/>
                  </a:lnTo>
                  <a:lnTo>
                    <a:pt x="214" y="318"/>
                  </a:lnTo>
                  <a:lnTo>
                    <a:pt x="207" y="323"/>
                  </a:lnTo>
                  <a:lnTo>
                    <a:pt x="218" y="363"/>
                  </a:lnTo>
                  <a:lnTo>
                    <a:pt x="243" y="393"/>
                  </a:lnTo>
                  <a:lnTo>
                    <a:pt x="199" y="376"/>
                  </a:lnTo>
                  <a:lnTo>
                    <a:pt x="153" y="318"/>
                  </a:lnTo>
                  <a:lnTo>
                    <a:pt x="153" y="310"/>
                  </a:lnTo>
                  <a:lnTo>
                    <a:pt x="146" y="306"/>
                  </a:lnTo>
                  <a:lnTo>
                    <a:pt x="136" y="306"/>
                  </a:lnTo>
                  <a:lnTo>
                    <a:pt x="131" y="310"/>
                  </a:lnTo>
                  <a:lnTo>
                    <a:pt x="146" y="348"/>
                  </a:lnTo>
                  <a:lnTo>
                    <a:pt x="192" y="396"/>
                  </a:lnTo>
                  <a:lnTo>
                    <a:pt x="271" y="423"/>
                  </a:lnTo>
                  <a:lnTo>
                    <a:pt x="299" y="423"/>
                  </a:lnTo>
                  <a:lnTo>
                    <a:pt x="310" y="426"/>
                  </a:lnTo>
                  <a:lnTo>
                    <a:pt x="351" y="415"/>
                  </a:lnTo>
                  <a:lnTo>
                    <a:pt x="361" y="419"/>
                  </a:lnTo>
                  <a:lnTo>
                    <a:pt x="369" y="419"/>
                  </a:lnTo>
                  <a:lnTo>
                    <a:pt x="374" y="415"/>
                  </a:lnTo>
                  <a:lnTo>
                    <a:pt x="364" y="406"/>
                  </a:lnTo>
                  <a:lnTo>
                    <a:pt x="364" y="404"/>
                  </a:lnTo>
                  <a:lnTo>
                    <a:pt x="380" y="404"/>
                  </a:lnTo>
                  <a:lnTo>
                    <a:pt x="451" y="472"/>
                  </a:lnTo>
                  <a:lnTo>
                    <a:pt x="477" y="511"/>
                  </a:lnTo>
                  <a:lnTo>
                    <a:pt x="490" y="556"/>
                  </a:lnTo>
                  <a:lnTo>
                    <a:pt x="516" y="572"/>
                  </a:lnTo>
                  <a:lnTo>
                    <a:pt x="562" y="586"/>
                  </a:lnTo>
                  <a:lnTo>
                    <a:pt x="613" y="634"/>
                  </a:lnTo>
                  <a:lnTo>
                    <a:pt x="647" y="674"/>
                  </a:lnTo>
                  <a:lnTo>
                    <a:pt x="611" y="747"/>
                  </a:lnTo>
                  <a:lnTo>
                    <a:pt x="584" y="805"/>
                  </a:lnTo>
                  <a:lnTo>
                    <a:pt x="574" y="802"/>
                  </a:lnTo>
                  <a:lnTo>
                    <a:pt x="545" y="838"/>
                  </a:lnTo>
                  <a:lnTo>
                    <a:pt x="519" y="901"/>
                  </a:lnTo>
                  <a:lnTo>
                    <a:pt x="487" y="1020"/>
                  </a:lnTo>
                  <a:lnTo>
                    <a:pt x="468" y="1043"/>
                  </a:lnTo>
                  <a:lnTo>
                    <a:pt x="438" y="1018"/>
                  </a:lnTo>
                  <a:lnTo>
                    <a:pt x="383" y="927"/>
                  </a:lnTo>
                  <a:lnTo>
                    <a:pt x="347" y="895"/>
                  </a:lnTo>
                  <a:lnTo>
                    <a:pt x="276" y="848"/>
                  </a:lnTo>
                  <a:lnTo>
                    <a:pt x="236" y="782"/>
                  </a:lnTo>
                  <a:lnTo>
                    <a:pt x="247" y="774"/>
                  </a:lnTo>
                  <a:lnTo>
                    <a:pt x="236" y="749"/>
                  </a:lnTo>
                  <a:lnTo>
                    <a:pt x="228" y="660"/>
                  </a:lnTo>
                  <a:lnTo>
                    <a:pt x="194" y="589"/>
                  </a:lnTo>
                  <a:lnTo>
                    <a:pt x="172" y="514"/>
                  </a:lnTo>
                  <a:lnTo>
                    <a:pt x="182" y="434"/>
                  </a:lnTo>
                  <a:lnTo>
                    <a:pt x="160" y="434"/>
                  </a:lnTo>
                  <a:lnTo>
                    <a:pt x="100" y="450"/>
                  </a:lnTo>
                  <a:lnTo>
                    <a:pt x="121" y="409"/>
                  </a:lnTo>
                  <a:lnTo>
                    <a:pt x="134" y="381"/>
                  </a:lnTo>
                  <a:lnTo>
                    <a:pt x="134" y="373"/>
                  </a:lnTo>
                  <a:lnTo>
                    <a:pt x="49" y="331"/>
                  </a:lnTo>
                  <a:lnTo>
                    <a:pt x="20" y="310"/>
                  </a:lnTo>
                  <a:lnTo>
                    <a:pt x="3" y="314"/>
                  </a:lnTo>
                  <a:lnTo>
                    <a:pt x="0" y="310"/>
                  </a:lnTo>
                  <a:lnTo>
                    <a:pt x="17" y="293"/>
                  </a:lnTo>
                  <a:lnTo>
                    <a:pt x="20" y="258"/>
                  </a:lnTo>
                  <a:lnTo>
                    <a:pt x="68" y="246"/>
                  </a:lnTo>
                  <a:lnTo>
                    <a:pt x="117" y="251"/>
                  </a:lnTo>
                  <a:lnTo>
                    <a:pt x="126" y="256"/>
                  </a:lnTo>
                  <a:lnTo>
                    <a:pt x="207" y="248"/>
                  </a:lnTo>
                  <a:lnTo>
                    <a:pt x="260" y="258"/>
                  </a:lnTo>
                  <a:lnTo>
                    <a:pt x="276" y="256"/>
                  </a:lnTo>
                  <a:lnTo>
                    <a:pt x="318" y="304"/>
                  </a:lnTo>
                  <a:lnTo>
                    <a:pt x="361" y="321"/>
                  </a:lnTo>
                  <a:lnTo>
                    <a:pt x="393" y="323"/>
                  </a:lnTo>
                  <a:lnTo>
                    <a:pt x="400" y="329"/>
                  </a:lnTo>
                  <a:lnTo>
                    <a:pt x="403" y="329"/>
                  </a:lnTo>
                  <a:lnTo>
                    <a:pt x="407" y="326"/>
                  </a:lnTo>
                  <a:lnTo>
                    <a:pt x="374" y="301"/>
                  </a:lnTo>
                  <a:lnTo>
                    <a:pt x="344" y="293"/>
                  </a:lnTo>
                  <a:lnTo>
                    <a:pt x="318" y="271"/>
                  </a:lnTo>
                  <a:lnTo>
                    <a:pt x="260" y="198"/>
                  </a:lnTo>
                  <a:lnTo>
                    <a:pt x="199" y="152"/>
                  </a:lnTo>
                  <a:lnTo>
                    <a:pt x="139" y="130"/>
                  </a:lnTo>
                  <a:lnTo>
                    <a:pt x="97" y="121"/>
                  </a:lnTo>
                  <a:lnTo>
                    <a:pt x="134" y="65"/>
                  </a:lnTo>
                  <a:lnTo>
                    <a:pt x="165" y="35"/>
                  </a:lnTo>
                  <a:lnTo>
                    <a:pt x="221" y="8"/>
                  </a:lnTo>
                  <a:lnTo>
                    <a:pt x="240" y="0"/>
                  </a:lnTo>
                  <a:lnTo>
                    <a:pt x="250" y="2"/>
                  </a:lnTo>
                  <a:lnTo>
                    <a:pt x="279" y="46"/>
                  </a:lnTo>
                  <a:close/>
                </a:path>
              </a:pathLst>
            </a:custGeom>
            <a:solidFill>
              <a:srgbClr val="CC9933"/>
            </a:solidFill>
            <a:ln w="9525">
              <a:noFill/>
              <a:round/>
              <a:headEnd/>
              <a:tailEnd/>
            </a:ln>
          </p:spPr>
          <p:txBody>
            <a:bodyPr/>
            <a:lstStyle/>
            <a:p>
              <a:endParaRPr lang="pt-BR"/>
            </a:p>
          </p:txBody>
        </p:sp>
        <p:sp>
          <p:nvSpPr>
            <p:cNvPr id="18" name="Freeform 15"/>
            <p:cNvSpPr>
              <a:spLocks/>
            </p:cNvSpPr>
            <p:nvPr/>
          </p:nvSpPr>
          <p:spPr bwMode="auto">
            <a:xfrm>
              <a:off x="4200" y="2466"/>
              <a:ext cx="60" cy="131"/>
            </a:xfrm>
            <a:custGeom>
              <a:avLst/>
              <a:gdLst/>
              <a:ahLst/>
              <a:cxnLst>
                <a:cxn ang="0">
                  <a:pos x="76" y="52"/>
                </a:cxn>
                <a:cxn ang="0">
                  <a:pos x="121" y="55"/>
                </a:cxn>
                <a:cxn ang="0">
                  <a:pos x="114" y="75"/>
                </a:cxn>
                <a:cxn ang="0">
                  <a:pos x="92" y="105"/>
                </a:cxn>
                <a:cxn ang="0">
                  <a:pos x="85" y="131"/>
                </a:cxn>
                <a:cxn ang="0">
                  <a:pos x="59" y="129"/>
                </a:cxn>
                <a:cxn ang="0">
                  <a:pos x="27" y="98"/>
                </a:cxn>
                <a:cxn ang="0">
                  <a:pos x="13" y="71"/>
                </a:cxn>
                <a:cxn ang="0">
                  <a:pos x="8" y="29"/>
                </a:cxn>
                <a:cxn ang="0">
                  <a:pos x="0" y="22"/>
                </a:cxn>
                <a:cxn ang="0">
                  <a:pos x="8" y="0"/>
                </a:cxn>
                <a:cxn ang="0">
                  <a:pos x="39" y="38"/>
                </a:cxn>
                <a:cxn ang="0">
                  <a:pos x="76" y="52"/>
                </a:cxn>
              </a:cxnLst>
              <a:rect l="0" t="0" r="r" b="b"/>
              <a:pathLst>
                <a:path w="121" h="131">
                  <a:moveTo>
                    <a:pt x="76" y="52"/>
                  </a:moveTo>
                  <a:lnTo>
                    <a:pt x="121" y="55"/>
                  </a:lnTo>
                  <a:lnTo>
                    <a:pt x="114" y="75"/>
                  </a:lnTo>
                  <a:lnTo>
                    <a:pt x="92" y="105"/>
                  </a:lnTo>
                  <a:lnTo>
                    <a:pt x="85" y="131"/>
                  </a:lnTo>
                  <a:lnTo>
                    <a:pt x="59" y="129"/>
                  </a:lnTo>
                  <a:lnTo>
                    <a:pt x="27" y="98"/>
                  </a:lnTo>
                  <a:lnTo>
                    <a:pt x="13" y="71"/>
                  </a:lnTo>
                  <a:lnTo>
                    <a:pt x="8" y="29"/>
                  </a:lnTo>
                  <a:lnTo>
                    <a:pt x="0" y="22"/>
                  </a:lnTo>
                  <a:lnTo>
                    <a:pt x="8" y="0"/>
                  </a:lnTo>
                  <a:lnTo>
                    <a:pt x="39" y="38"/>
                  </a:lnTo>
                  <a:lnTo>
                    <a:pt x="76" y="52"/>
                  </a:lnTo>
                  <a:close/>
                </a:path>
              </a:pathLst>
            </a:custGeom>
            <a:solidFill>
              <a:srgbClr val="E5E5E5"/>
            </a:solidFill>
            <a:ln w="9525">
              <a:noFill/>
              <a:round/>
              <a:headEnd/>
              <a:tailEnd/>
            </a:ln>
          </p:spPr>
          <p:txBody>
            <a:bodyPr/>
            <a:lstStyle/>
            <a:p>
              <a:endParaRPr lang="pt-BR"/>
            </a:p>
          </p:txBody>
        </p:sp>
        <p:sp>
          <p:nvSpPr>
            <p:cNvPr id="19" name="Freeform 16"/>
            <p:cNvSpPr>
              <a:spLocks/>
            </p:cNvSpPr>
            <p:nvPr/>
          </p:nvSpPr>
          <p:spPr bwMode="auto">
            <a:xfrm>
              <a:off x="4254" y="2482"/>
              <a:ext cx="309" cy="727"/>
            </a:xfrm>
            <a:custGeom>
              <a:avLst/>
              <a:gdLst/>
              <a:ahLst/>
              <a:cxnLst>
                <a:cxn ang="0">
                  <a:pos x="383" y="36"/>
                </a:cxn>
                <a:cxn ang="0">
                  <a:pos x="407" y="36"/>
                </a:cxn>
                <a:cxn ang="0">
                  <a:pos x="404" y="110"/>
                </a:cxn>
                <a:cxn ang="0">
                  <a:pos x="387" y="194"/>
                </a:cxn>
                <a:cxn ang="0">
                  <a:pos x="423" y="253"/>
                </a:cxn>
                <a:cxn ang="0">
                  <a:pos x="462" y="240"/>
                </a:cxn>
                <a:cxn ang="0">
                  <a:pos x="472" y="230"/>
                </a:cxn>
                <a:cxn ang="0">
                  <a:pos x="515" y="240"/>
                </a:cxn>
                <a:cxn ang="0">
                  <a:pos x="545" y="255"/>
                </a:cxn>
                <a:cxn ang="0">
                  <a:pos x="527" y="276"/>
                </a:cxn>
                <a:cxn ang="0">
                  <a:pos x="530" y="288"/>
                </a:cxn>
                <a:cxn ang="0">
                  <a:pos x="602" y="373"/>
                </a:cxn>
                <a:cxn ang="0">
                  <a:pos x="573" y="631"/>
                </a:cxn>
                <a:cxn ang="0">
                  <a:pos x="310" y="719"/>
                </a:cxn>
                <a:cxn ang="0">
                  <a:pos x="215" y="710"/>
                </a:cxn>
                <a:cxn ang="0">
                  <a:pos x="107" y="686"/>
                </a:cxn>
                <a:cxn ang="0">
                  <a:pos x="118" y="657"/>
                </a:cxn>
                <a:cxn ang="0">
                  <a:pos x="268" y="657"/>
                </a:cxn>
                <a:cxn ang="0">
                  <a:pos x="452" y="586"/>
                </a:cxn>
                <a:cxn ang="0">
                  <a:pos x="504" y="576"/>
                </a:cxn>
                <a:cxn ang="0">
                  <a:pos x="487" y="559"/>
                </a:cxn>
                <a:cxn ang="0">
                  <a:pos x="264" y="639"/>
                </a:cxn>
                <a:cxn ang="0">
                  <a:pos x="7" y="636"/>
                </a:cxn>
                <a:cxn ang="0">
                  <a:pos x="14" y="605"/>
                </a:cxn>
                <a:cxn ang="0">
                  <a:pos x="193" y="614"/>
                </a:cxn>
                <a:cxn ang="0">
                  <a:pos x="261" y="609"/>
                </a:cxn>
                <a:cxn ang="0">
                  <a:pos x="368" y="589"/>
                </a:cxn>
                <a:cxn ang="0">
                  <a:pos x="475" y="528"/>
                </a:cxn>
                <a:cxn ang="0">
                  <a:pos x="472" y="501"/>
                </a:cxn>
                <a:cxn ang="0">
                  <a:pos x="326" y="303"/>
                </a:cxn>
                <a:cxn ang="0">
                  <a:pos x="118" y="310"/>
                </a:cxn>
                <a:cxn ang="0">
                  <a:pos x="107" y="281"/>
                </a:cxn>
                <a:cxn ang="0">
                  <a:pos x="261" y="268"/>
                </a:cxn>
                <a:cxn ang="0">
                  <a:pos x="228" y="243"/>
                </a:cxn>
                <a:cxn ang="0">
                  <a:pos x="53" y="268"/>
                </a:cxn>
                <a:cxn ang="0">
                  <a:pos x="38" y="182"/>
                </a:cxn>
                <a:cxn ang="0">
                  <a:pos x="124" y="152"/>
                </a:cxn>
                <a:cxn ang="0">
                  <a:pos x="251" y="201"/>
                </a:cxn>
                <a:cxn ang="0">
                  <a:pos x="322" y="160"/>
                </a:cxn>
                <a:cxn ang="0">
                  <a:pos x="326" y="105"/>
                </a:cxn>
                <a:cxn ang="0">
                  <a:pos x="329" y="55"/>
                </a:cxn>
                <a:cxn ang="0">
                  <a:pos x="218" y="72"/>
                </a:cxn>
                <a:cxn ang="0">
                  <a:pos x="303" y="0"/>
                </a:cxn>
              </a:cxnLst>
              <a:rect l="0" t="0" r="r" b="b"/>
              <a:pathLst>
                <a:path w="619" h="727">
                  <a:moveTo>
                    <a:pt x="380" y="14"/>
                  </a:moveTo>
                  <a:lnTo>
                    <a:pt x="387" y="19"/>
                  </a:lnTo>
                  <a:lnTo>
                    <a:pt x="383" y="36"/>
                  </a:lnTo>
                  <a:lnTo>
                    <a:pt x="383" y="39"/>
                  </a:lnTo>
                  <a:lnTo>
                    <a:pt x="387" y="42"/>
                  </a:lnTo>
                  <a:lnTo>
                    <a:pt x="407" y="36"/>
                  </a:lnTo>
                  <a:lnTo>
                    <a:pt x="423" y="67"/>
                  </a:lnTo>
                  <a:lnTo>
                    <a:pt x="419" y="89"/>
                  </a:lnTo>
                  <a:lnTo>
                    <a:pt x="404" y="110"/>
                  </a:lnTo>
                  <a:lnTo>
                    <a:pt x="404" y="130"/>
                  </a:lnTo>
                  <a:lnTo>
                    <a:pt x="380" y="165"/>
                  </a:lnTo>
                  <a:lnTo>
                    <a:pt x="387" y="194"/>
                  </a:lnTo>
                  <a:lnTo>
                    <a:pt x="404" y="210"/>
                  </a:lnTo>
                  <a:lnTo>
                    <a:pt x="409" y="246"/>
                  </a:lnTo>
                  <a:lnTo>
                    <a:pt x="423" y="253"/>
                  </a:lnTo>
                  <a:lnTo>
                    <a:pt x="443" y="248"/>
                  </a:lnTo>
                  <a:lnTo>
                    <a:pt x="458" y="238"/>
                  </a:lnTo>
                  <a:lnTo>
                    <a:pt x="462" y="240"/>
                  </a:lnTo>
                  <a:lnTo>
                    <a:pt x="465" y="240"/>
                  </a:lnTo>
                  <a:lnTo>
                    <a:pt x="472" y="235"/>
                  </a:lnTo>
                  <a:lnTo>
                    <a:pt x="472" y="230"/>
                  </a:lnTo>
                  <a:lnTo>
                    <a:pt x="475" y="232"/>
                  </a:lnTo>
                  <a:lnTo>
                    <a:pt x="487" y="223"/>
                  </a:lnTo>
                  <a:lnTo>
                    <a:pt x="515" y="240"/>
                  </a:lnTo>
                  <a:lnTo>
                    <a:pt x="550" y="240"/>
                  </a:lnTo>
                  <a:lnTo>
                    <a:pt x="545" y="248"/>
                  </a:lnTo>
                  <a:lnTo>
                    <a:pt x="545" y="255"/>
                  </a:lnTo>
                  <a:lnTo>
                    <a:pt x="554" y="260"/>
                  </a:lnTo>
                  <a:lnTo>
                    <a:pt x="545" y="271"/>
                  </a:lnTo>
                  <a:lnTo>
                    <a:pt x="527" y="276"/>
                  </a:lnTo>
                  <a:lnTo>
                    <a:pt x="520" y="281"/>
                  </a:lnTo>
                  <a:lnTo>
                    <a:pt x="520" y="285"/>
                  </a:lnTo>
                  <a:lnTo>
                    <a:pt x="530" y="288"/>
                  </a:lnTo>
                  <a:lnTo>
                    <a:pt x="540" y="288"/>
                  </a:lnTo>
                  <a:lnTo>
                    <a:pt x="579" y="334"/>
                  </a:lnTo>
                  <a:lnTo>
                    <a:pt x="602" y="373"/>
                  </a:lnTo>
                  <a:lnTo>
                    <a:pt x="619" y="481"/>
                  </a:lnTo>
                  <a:lnTo>
                    <a:pt x="612" y="576"/>
                  </a:lnTo>
                  <a:lnTo>
                    <a:pt x="573" y="631"/>
                  </a:lnTo>
                  <a:lnTo>
                    <a:pt x="487" y="684"/>
                  </a:lnTo>
                  <a:lnTo>
                    <a:pt x="387" y="711"/>
                  </a:lnTo>
                  <a:lnTo>
                    <a:pt x="310" y="719"/>
                  </a:lnTo>
                  <a:lnTo>
                    <a:pt x="293" y="727"/>
                  </a:lnTo>
                  <a:lnTo>
                    <a:pt x="242" y="722"/>
                  </a:lnTo>
                  <a:lnTo>
                    <a:pt x="215" y="710"/>
                  </a:lnTo>
                  <a:lnTo>
                    <a:pt x="164" y="714"/>
                  </a:lnTo>
                  <a:lnTo>
                    <a:pt x="135" y="710"/>
                  </a:lnTo>
                  <a:lnTo>
                    <a:pt x="107" y="686"/>
                  </a:lnTo>
                  <a:lnTo>
                    <a:pt x="107" y="666"/>
                  </a:lnTo>
                  <a:lnTo>
                    <a:pt x="118" y="659"/>
                  </a:lnTo>
                  <a:lnTo>
                    <a:pt x="118" y="657"/>
                  </a:lnTo>
                  <a:lnTo>
                    <a:pt x="111" y="651"/>
                  </a:lnTo>
                  <a:lnTo>
                    <a:pt x="147" y="649"/>
                  </a:lnTo>
                  <a:lnTo>
                    <a:pt x="268" y="657"/>
                  </a:lnTo>
                  <a:lnTo>
                    <a:pt x="329" y="651"/>
                  </a:lnTo>
                  <a:lnTo>
                    <a:pt x="349" y="647"/>
                  </a:lnTo>
                  <a:lnTo>
                    <a:pt x="452" y="586"/>
                  </a:lnTo>
                  <a:lnTo>
                    <a:pt x="487" y="574"/>
                  </a:lnTo>
                  <a:lnTo>
                    <a:pt x="494" y="576"/>
                  </a:lnTo>
                  <a:lnTo>
                    <a:pt x="504" y="576"/>
                  </a:lnTo>
                  <a:lnTo>
                    <a:pt x="508" y="574"/>
                  </a:lnTo>
                  <a:lnTo>
                    <a:pt x="508" y="569"/>
                  </a:lnTo>
                  <a:lnTo>
                    <a:pt x="487" y="559"/>
                  </a:lnTo>
                  <a:lnTo>
                    <a:pt x="361" y="619"/>
                  </a:lnTo>
                  <a:lnTo>
                    <a:pt x="339" y="634"/>
                  </a:lnTo>
                  <a:lnTo>
                    <a:pt x="264" y="639"/>
                  </a:lnTo>
                  <a:lnTo>
                    <a:pt x="143" y="628"/>
                  </a:lnTo>
                  <a:lnTo>
                    <a:pt x="17" y="641"/>
                  </a:lnTo>
                  <a:lnTo>
                    <a:pt x="7" y="636"/>
                  </a:lnTo>
                  <a:lnTo>
                    <a:pt x="0" y="631"/>
                  </a:lnTo>
                  <a:lnTo>
                    <a:pt x="10" y="609"/>
                  </a:lnTo>
                  <a:lnTo>
                    <a:pt x="14" y="605"/>
                  </a:lnTo>
                  <a:lnTo>
                    <a:pt x="32" y="597"/>
                  </a:lnTo>
                  <a:lnTo>
                    <a:pt x="68" y="609"/>
                  </a:lnTo>
                  <a:lnTo>
                    <a:pt x="193" y="614"/>
                  </a:lnTo>
                  <a:lnTo>
                    <a:pt x="228" y="614"/>
                  </a:lnTo>
                  <a:lnTo>
                    <a:pt x="235" y="609"/>
                  </a:lnTo>
                  <a:lnTo>
                    <a:pt x="261" y="609"/>
                  </a:lnTo>
                  <a:lnTo>
                    <a:pt x="293" y="605"/>
                  </a:lnTo>
                  <a:lnTo>
                    <a:pt x="326" y="598"/>
                  </a:lnTo>
                  <a:lnTo>
                    <a:pt x="368" y="589"/>
                  </a:lnTo>
                  <a:lnTo>
                    <a:pt x="407" y="574"/>
                  </a:lnTo>
                  <a:lnTo>
                    <a:pt x="429" y="566"/>
                  </a:lnTo>
                  <a:lnTo>
                    <a:pt x="475" y="528"/>
                  </a:lnTo>
                  <a:lnTo>
                    <a:pt x="486" y="514"/>
                  </a:lnTo>
                  <a:lnTo>
                    <a:pt x="487" y="511"/>
                  </a:lnTo>
                  <a:lnTo>
                    <a:pt x="472" y="501"/>
                  </a:lnTo>
                  <a:lnTo>
                    <a:pt x="455" y="440"/>
                  </a:lnTo>
                  <a:lnTo>
                    <a:pt x="383" y="346"/>
                  </a:lnTo>
                  <a:lnTo>
                    <a:pt x="326" y="303"/>
                  </a:lnTo>
                  <a:lnTo>
                    <a:pt x="273" y="288"/>
                  </a:lnTo>
                  <a:lnTo>
                    <a:pt x="169" y="290"/>
                  </a:lnTo>
                  <a:lnTo>
                    <a:pt x="118" y="310"/>
                  </a:lnTo>
                  <a:lnTo>
                    <a:pt x="106" y="310"/>
                  </a:lnTo>
                  <a:lnTo>
                    <a:pt x="99" y="303"/>
                  </a:lnTo>
                  <a:lnTo>
                    <a:pt x="107" y="281"/>
                  </a:lnTo>
                  <a:lnTo>
                    <a:pt x="179" y="260"/>
                  </a:lnTo>
                  <a:lnTo>
                    <a:pt x="257" y="265"/>
                  </a:lnTo>
                  <a:lnTo>
                    <a:pt x="261" y="268"/>
                  </a:lnTo>
                  <a:lnTo>
                    <a:pt x="271" y="260"/>
                  </a:lnTo>
                  <a:lnTo>
                    <a:pt x="271" y="253"/>
                  </a:lnTo>
                  <a:lnTo>
                    <a:pt x="228" y="243"/>
                  </a:lnTo>
                  <a:lnTo>
                    <a:pt x="164" y="248"/>
                  </a:lnTo>
                  <a:lnTo>
                    <a:pt x="78" y="271"/>
                  </a:lnTo>
                  <a:lnTo>
                    <a:pt x="53" y="268"/>
                  </a:lnTo>
                  <a:lnTo>
                    <a:pt x="27" y="246"/>
                  </a:lnTo>
                  <a:lnTo>
                    <a:pt x="27" y="202"/>
                  </a:lnTo>
                  <a:lnTo>
                    <a:pt x="38" y="182"/>
                  </a:lnTo>
                  <a:lnTo>
                    <a:pt x="32" y="172"/>
                  </a:lnTo>
                  <a:lnTo>
                    <a:pt x="56" y="157"/>
                  </a:lnTo>
                  <a:lnTo>
                    <a:pt x="124" y="152"/>
                  </a:lnTo>
                  <a:lnTo>
                    <a:pt x="196" y="171"/>
                  </a:lnTo>
                  <a:lnTo>
                    <a:pt x="228" y="185"/>
                  </a:lnTo>
                  <a:lnTo>
                    <a:pt x="251" y="201"/>
                  </a:lnTo>
                  <a:lnTo>
                    <a:pt x="276" y="201"/>
                  </a:lnTo>
                  <a:lnTo>
                    <a:pt x="303" y="182"/>
                  </a:lnTo>
                  <a:lnTo>
                    <a:pt x="322" y="160"/>
                  </a:lnTo>
                  <a:lnTo>
                    <a:pt x="322" y="130"/>
                  </a:lnTo>
                  <a:lnTo>
                    <a:pt x="310" y="110"/>
                  </a:lnTo>
                  <a:lnTo>
                    <a:pt x="326" y="105"/>
                  </a:lnTo>
                  <a:lnTo>
                    <a:pt x="341" y="105"/>
                  </a:lnTo>
                  <a:lnTo>
                    <a:pt x="339" y="63"/>
                  </a:lnTo>
                  <a:lnTo>
                    <a:pt x="329" y="55"/>
                  </a:lnTo>
                  <a:lnTo>
                    <a:pt x="273" y="65"/>
                  </a:lnTo>
                  <a:lnTo>
                    <a:pt x="244" y="75"/>
                  </a:lnTo>
                  <a:lnTo>
                    <a:pt x="218" y="72"/>
                  </a:lnTo>
                  <a:lnTo>
                    <a:pt x="228" y="47"/>
                  </a:lnTo>
                  <a:lnTo>
                    <a:pt x="254" y="19"/>
                  </a:lnTo>
                  <a:lnTo>
                    <a:pt x="303" y="0"/>
                  </a:lnTo>
                  <a:lnTo>
                    <a:pt x="361" y="6"/>
                  </a:lnTo>
                  <a:lnTo>
                    <a:pt x="380" y="14"/>
                  </a:lnTo>
                  <a:close/>
                </a:path>
              </a:pathLst>
            </a:custGeom>
            <a:solidFill>
              <a:srgbClr val="FFCC99"/>
            </a:solidFill>
            <a:ln w="9525">
              <a:noFill/>
              <a:round/>
              <a:headEnd/>
              <a:tailEnd/>
            </a:ln>
          </p:spPr>
          <p:txBody>
            <a:bodyPr/>
            <a:lstStyle/>
            <a:p>
              <a:endParaRPr lang="pt-BR"/>
            </a:p>
          </p:txBody>
        </p:sp>
        <p:sp>
          <p:nvSpPr>
            <p:cNvPr id="20" name="Freeform 17"/>
            <p:cNvSpPr>
              <a:spLocks/>
            </p:cNvSpPr>
            <p:nvPr/>
          </p:nvSpPr>
          <p:spPr bwMode="auto">
            <a:xfrm>
              <a:off x="4259" y="2496"/>
              <a:ext cx="8" cy="5"/>
            </a:xfrm>
            <a:custGeom>
              <a:avLst/>
              <a:gdLst/>
              <a:ahLst/>
              <a:cxnLst>
                <a:cxn ang="0">
                  <a:pos x="14" y="3"/>
                </a:cxn>
                <a:cxn ang="0">
                  <a:pos x="17" y="5"/>
                </a:cxn>
                <a:cxn ang="0">
                  <a:pos x="0" y="5"/>
                </a:cxn>
                <a:cxn ang="0">
                  <a:pos x="7" y="0"/>
                </a:cxn>
                <a:cxn ang="0">
                  <a:pos x="14" y="0"/>
                </a:cxn>
                <a:cxn ang="0">
                  <a:pos x="14" y="3"/>
                </a:cxn>
              </a:cxnLst>
              <a:rect l="0" t="0" r="r" b="b"/>
              <a:pathLst>
                <a:path w="17" h="5">
                  <a:moveTo>
                    <a:pt x="14" y="3"/>
                  </a:moveTo>
                  <a:lnTo>
                    <a:pt x="17" y="5"/>
                  </a:lnTo>
                  <a:lnTo>
                    <a:pt x="0" y="5"/>
                  </a:lnTo>
                  <a:lnTo>
                    <a:pt x="7" y="0"/>
                  </a:lnTo>
                  <a:lnTo>
                    <a:pt x="14" y="0"/>
                  </a:lnTo>
                  <a:lnTo>
                    <a:pt x="14" y="3"/>
                  </a:lnTo>
                  <a:close/>
                </a:path>
              </a:pathLst>
            </a:custGeom>
            <a:solidFill>
              <a:srgbClr val="FFFFFF"/>
            </a:solidFill>
            <a:ln w="9525">
              <a:noFill/>
              <a:round/>
              <a:headEnd/>
              <a:tailEnd/>
            </a:ln>
          </p:spPr>
          <p:txBody>
            <a:bodyPr/>
            <a:lstStyle/>
            <a:p>
              <a:endParaRPr lang="pt-BR"/>
            </a:p>
          </p:txBody>
        </p:sp>
        <p:sp>
          <p:nvSpPr>
            <p:cNvPr id="21" name="Freeform 18"/>
            <p:cNvSpPr>
              <a:spLocks/>
            </p:cNvSpPr>
            <p:nvPr/>
          </p:nvSpPr>
          <p:spPr bwMode="auto">
            <a:xfrm>
              <a:off x="4185" y="2514"/>
              <a:ext cx="178" cy="404"/>
            </a:xfrm>
            <a:custGeom>
              <a:avLst/>
              <a:gdLst/>
              <a:ahLst/>
              <a:cxnLst>
                <a:cxn ang="0">
                  <a:pos x="39" y="57"/>
                </a:cxn>
                <a:cxn ang="0">
                  <a:pos x="61" y="86"/>
                </a:cxn>
                <a:cxn ang="0">
                  <a:pos x="84" y="100"/>
                </a:cxn>
                <a:cxn ang="0">
                  <a:pos x="145" y="100"/>
                </a:cxn>
                <a:cxn ang="0">
                  <a:pos x="148" y="98"/>
                </a:cxn>
                <a:cxn ang="0">
                  <a:pos x="113" y="178"/>
                </a:cxn>
                <a:cxn ang="0">
                  <a:pos x="99" y="206"/>
                </a:cxn>
                <a:cxn ang="0">
                  <a:pos x="55" y="244"/>
                </a:cxn>
                <a:cxn ang="0">
                  <a:pos x="55" y="245"/>
                </a:cxn>
                <a:cxn ang="0">
                  <a:pos x="68" y="249"/>
                </a:cxn>
                <a:cxn ang="0">
                  <a:pos x="77" y="249"/>
                </a:cxn>
                <a:cxn ang="0">
                  <a:pos x="97" y="231"/>
                </a:cxn>
                <a:cxn ang="0">
                  <a:pos x="113" y="221"/>
                </a:cxn>
                <a:cxn ang="0">
                  <a:pos x="90" y="261"/>
                </a:cxn>
                <a:cxn ang="0">
                  <a:pos x="77" y="271"/>
                </a:cxn>
                <a:cxn ang="0">
                  <a:pos x="77" y="278"/>
                </a:cxn>
                <a:cxn ang="0">
                  <a:pos x="80" y="281"/>
                </a:cxn>
                <a:cxn ang="0">
                  <a:pos x="90" y="281"/>
                </a:cxn>
                <a:cxn ang="0">
                  <a:pos x="130" y="239"/>
                </a:cxn>
                <a:cxn ang="0">
                  <a:pos x="133" y="225"/>
                </a:cxn>
                <a:cxn ang="0">
                  <a:pos x="145" y="236"/>
                </a:cxn>
                <a:cxn ang="0">
                  <a:pos x="201" y="253"/>
                </a:cxn>
                <a:cxn ang="0">
                  <a:pos x="220" y="253"/>
                </a:cxn>
                <a:cxn ang="0">
                  <a:pos x="220" y="283"/>
                </a:cxn>
                <a:cxn ang="0">
                  <a:pos x="227" y="291"/>
                </a:cxn>
                <a:cxn ang="0">
                  <a:pos x="233" y="294"/>
                </a:cxn>
                <a:cxn ang="0">
                  <a:pos x="244" y="294"/>
                </a:cxn>
                <a:cxn ang="0">
                  <a:pos x="244" y="328"/>
                </a:cxn>
                <a:cxn ang="0">
                  <a:pos x="259" y="341"/>
                </a:cxn>
                <a:cxn ang="0">
                  <a:pos x="285" y="336"/>
                </a:cxn>
                <a:cxn ang="0">
                  <a:pos x="298" y="331"/>
                </a:cxn>
                <a:cxn ang="0">
                  <a:pos x="305" y="339"/>
                </a:cxn>
                <a:cxn ang="0">
                  <a:pos x="331" y="339"/>
                </a:cxn>
                <a:cxn ang="0">
                  <a:pos x="353" y="324"/>
                </a:cxn>
                <a:cxn ang="0">
                  <a:pos x="356" y="327"/>
                </a:cxn>
                <a:cxn ang="0">
                  <a:pos x="351" y="336"/>
                </a:cxn>
                <a:cxn ang="0">
                  <a:pos x="346" y="371"/>
                </a:cxn>
                <a:cxn ang="0">
                  <a:pos x="334" y="402"/>
                </a:cxn>
                <a:cxn ang="0">
                  <a:pos x="334" y="404"/>
                </a:cxn>
                <a:cxn ang="0">
                  <a:pos x="220" y="361"/>
                </a:cxn>
                <a:cxn ang="0">
                  <a:pos x="107" y="319"/>
                </a:cxn>
                <a:cxn ang="0">
                  <a:pos x="39" y="271"/>
                </a:cxn>
                <a:cxn ang="0">
                  <a:pos x="19" y="231"/>
                </a:cxn>
                <a:cxn ang="0">
                  <a:pos x="12" y="193"/>
                </a:cxn>
                <a:cxn ang="0">
                  <a:pos x="5" y="181"/>
                </a:cxn>
                <a:cxn ang="0">
                  <a:pos x="0" y="108"/>
                </a:cxn>
                <a:cxn ang="0">
                  <a:pos x="12" y="4"/>
                </a:cxn>
                <a:cxn ang="0">
                  <a:pos x="19" y="0"/>
                </a:cxn>
                <a:cxn ang="0">
                  <a:pos x="29" y="25"/>
                </a:cxn>
                <a:cxn ang="0">
                  <a:pos x="39" y="57"/>
                </a:cxn>
              </a:cxnLst>
              <a:rect l="0" t="0" r="r" b="b"/>
              <a:pathLst>
                <a:path w="356" h="404">
                  <a:moveTo>
                    <a:pt x="39" y="57"/>
                  </a:moveTo>
                  <a:lnTo>
                    <a:pt x="61" y="86"/>
                  </a:lnTo>
                  <a:lnTo>
                    <a:pt x="84" y="100"/>
                  </a:lnTo>
                  <a:lnTo>
                    <a:pt x="145" y="100"/>
                  </a:lnTo>
                  <a:lnTo>
                    <a:pt x="148" y="98"/>
                  </a:lnTo>
                  <a:lnTo>
                    <a:pt x="113" y="178"/>
                  </a:lnTo>
                  <a:lnTo>
                    <a:pt x="99" y="206"/>
                  </a:lnTo>
                  <a:lnTo>
                    <a:pt x="55" y="244"/>
                  </a:lnTo>
                  <a:lnTo>
                    <a:pt x="55" y="245"/>
                  </a:lnTo>
                  <a:lnTo>
                    <a:pt x="68" y="249"/>
                  </a:lnTo>
                  <a:lnTo>
                    <a:pt x="77" y="249"/>
                  </a:lnTo>
                  <a:lnTo>
                    <a:pt x="97" y="231"/>
                  </a:lnTo>
                  <a:lnTo>
                    <a:pt x="113" y="221"/>
                  </a:lnTo>
                  <a:lnTo>
                    <a:pt x="90" y="261"/>
                  </a:lnTo>
                  <a:lnTo>
                    <a:pt x="77" y="271"/>
                  </a:lnTo>
                  <a:lnTo>
                    <a:pt x="77" y="278"/>
                  </a:lnTo>
                  <a:lnTo>
                    <a:pt x="80" y="281"/>
                  </a:lnTo>
                  <a:lnTo>
                    <a:pt x="90" y="281"/>
                  </a:lnTo>
                  <a:lnTo>
                    <a:pt x="130" y="239"/>
                  </a:lnTo>
                  <a:lnTo>
                    <a:pt x="133" y="225"/>
                  </a:lnTo>
                  <a:lnTo>
                    <a:pt x="145" y="236"/>
                  </a:lnTo>
                  <a:lnTo>
                    <a:pt x="201" y="253"/>
                  </a:lnTo>
                  <a:lnTo>
                    <a:pt x="220" y="253"/>
                  </a:lnTo>
                  <a:lnTo>
                    <a:pt x="220" y="283"/>
                  </a:lnTo>
                  <a:lnTo>
                    <a:pt x="227" y="291"/>
                  </a:lnTo>
                  <a:lnTo>
                    <a:pt x="233" y="294"/>
                  </a:lnTo>
                  <a:lnTo>
                    <a:pt x="244" y="294"/>
                  </a:lnTo>
                  <a:lnTo>
                    <a:pt x="244" y="328"/>
                  </a:lnTo>
                  <a:lnTo>
                    <a:pt x="259" y="341"/>
                  </a:lnTo>
                  <a:lnTo>
                    <a:pt x="285" y="336"/>
                  </a:lnTo>
                  <a:lnTo>
                    <a:pt x="298" y="331"/>
                  </a:lnTo>
                  <a:lnTo>
                    <a:pt x="305" y="339"/>
                  </a:lnTo>
                  <a:lnTo>
                    <a:pt x="331" y="339"/>
                  </a:lnTo>
                  <a:lnTo>
                    <a:pt x="353" y="324"/>
                  </a:lnTo>
                  <a:lnTo>
                    <a:pt x="356" y="327"/>
                  </a:lnTo>
                  <a:lnTo>
                    <a:pt x="351" y="336"/>
                  </a:lnTo>
                  <a:lnTo>
                    <a:pt x="346" y="371"/>
                  </a:lnTo>
                  <a:lnTo>
                    <a:pt x="334" y="402"/>
                  </a:lnTo>
                  <a:lnTo>
                    <a:pt x="334" y="404"/>
                  </a:lnTo>
                  <a:lnTo>
                    <a:pt x="220" y="361"/>
                  </a:lnTo>
                  <a:lnTo>
                    <a:pt x="107" y="319"/>
                  </a:lnTo>
                  <a:lnTo>
                    <a:pt x="39" y="271"/>
                  </a:lnTo>
                  <a:lnTo>
                    <a:pt x="19" y="231"/>
                  </a:lnTo>
                  <a:lnTo>
                    <a:pt x="12" y="193"/>
                  </a:lnTo>
                  <a:lnTo>
                    <a:pt x="5" y="181"/>
                  </a:lnTo>
                  <a:lnTo>
                    <a:pt x="0" y="108"/>
                  </a:lnTo>
                  <a:lnTo>
                    <a:pt x="12" y="4"/>
                  </a:lnTo>
                  <a:lnTo>
                    <a:pt x="19" y="0"/>
                  </a:lnTo>
                  <a:lnTo>
                    <a:pt x="29" y="25"/>
                  </a:lnTo>
                  <a:lnTo>
                    <a:pt x="39" y="57"/>
                  </a:lnTo>
                  <a:close/>
                </a:path>
              </a:pathLst>
            </a:custGeom>
            <a:solidFill>
              <a:srgbClr val="CC9933"/>
            </a:solidFill>
            <a:ln w="9525">
              <a:noFill/>
              <a:round/>
              <a:headEnd/>
              <a:tailEnd/>
            </a:ln>
          </p:spPr>
          <p:txBody>
            <a:bodyPr/>
            <a:lstStyle/>
            <a:p>
              <a:endParaRPr lang="pt-BR"/>
            </a:p>
          </p:txBody>
        </p:sp>
        <p:sp>
          <p:nvSpPr>
            <p:cNvPr id="22" name="Freeform 19"/>
            <p:cNvSpPr>
              <a:spLocks/>
            </p:cNvSpPr>
            <p:nvPr/>
          </p:nvSpPr>
          <p:spPr bwMode="auto">
            <a:xfrm>
              <a:off x="4221" y="2518"/>
              <a:ext cx="17" cy="44"/>
            </a:xfrm>
            <a:custGeom>
              <a:avLst/>
              <a:gdLst/>
              <a:ahLst/>
              <a:cxnLst>
                <a:cxn ang="0">
                  <a:pos x="34" y="33"/>
                </a:cxn>
                <a:cxn ang="0">
                  <a:pos x="21" y="44"/>
                </a:cxn>
                <a:cxn ang="0">
                  <a:pos x="7" y="41"/>
                </a:cxn>
                <a:cxn ang="0">
                  <a:pos x="0" y="36"/>
                </a:cxn>
                <a:cxn ang="0">
                  <a:pos x="0" y="6"/>
                </a:cxn>
                <a:cxn ang="0">
                  <a:pos x="7" y="0"/>
                </a:cxn>
                <a:cxn ang="0">
                  <a:pos x="34" y="11"/>
                </a:cxn>
                <a:cxn ang="0">
                  <a:pos x="34" y="33"/>
                </a:cxn>
              </a:cxnLst>
              <a:rect l="0" t="0" r="r" b="b"/>
              <a:pathLst>
                <a:path w="34" h="44">
                  <a:moveTo>
                    <a:pt x="34" y="33"/>
                  </a:moveTo>
                  <a:lnTo>
                    <a:pt x="21" y="44"/>
                  </a:lnTo>
                  <a:lnTo>
                    <a:pt x="7" y="41"/>
                  </a:lnTo>
                  <a:lnTo>
                    <a:pt x="0" y="36"/>
                  </a:lnTo>
                  <a:lnTo>
                    <a:pt x="0" y="6"/>
                  </a:lnTo>
                  <a:lnTo>
                    <a:pt x="7" y="0"/>
                  </a:lnTo>
                  <a:lnTo>
                    <a:pt x="34" y="11"/>
                  </a:lnTo>
                  <a:lnTo>
                    <a:pt x="34" y="33"/>
                  </a:lnTo>
                  <a:close/>
                </a:path>
              </a:pathLst>
            </a:custGeom>
            <a:solidFill>
              <a:srgbClr val="000000"/>
            </a:solidFill>
            <a:ln w="9525">
              <a:noFill/>
              <a:round/>
              <a:headEnd/>
              <a:tailEnd/>
            </a:ln>
          </p:spPr>
          <p:txBody>
            <a:bodyPr/>
            <a:lstStyle/>
            <a:p>
              <a:endParaRPr lang="pt-BR"/>
            </a:p>
          </p:txBody>
        </p:sp>
        <p:sp>
          <p:nvSpPr>
            <p:cNvPr id="23" name="Freeform 20"/>
            <p:cNvSpPr>
              <a:spLocks/>
            </p:cNvSpPr>
            <p:nvPr/>
          </p:nvSpPr>
          <p:spPr bwMode="auto">
            <a:xfrm>
              <a:off x="4251" y="2532"/>
              <a:ext cx="16" cy="63"/>
            </a:xfrm>
            <a:custGeom>
              <a:avLst/>
              <a:gdLst/>
              <a:ahLst/>
              <a:cxnLst>
                <a:cxn ang="0">
                  <a:pos x="26" y="55"/>
                </a:cxn>
                <a:cxn ang="0">
                  <a:pos x="19" y="60"/>
                </a:cxn>
                <a:cxn ang="0">
                  <a:pos x="3" y="60"/>
                </a:cxn>
                <a:cxn ang="0">
                  <a:pos x="0" y="63"/>
                </a:cxn>
                <a:cxn ang="0">
                  <a:pos x="8" y="27"/>
                </a:cxn>
                <a:cxn ang="0">
                  <a:pos x="32" y="0"/>
                </a:cxn>
                <a:cxn ang="0">
                  <a:pos x="32" y="47"/>
                </a:cxn>
                <a:cxn ang="0">
                  <a:pos x="26" y="55"/>
                </a:cxn>
              </a:cxnLst>
              <a:rect l="0" t="0" r="r" b="b"/>
              <a:pathLst>
                <a:path w="32" h="63">
                  <a:moveTo>
                    <a:pt x="26" y="55"/>
                  </a:moveTo>
                  <a:lnTo>
                    <a:pt x="19" y="60"/>
                  </a:lnTo>
                  <a:lnTo>
                    <a:pt x="3" y="60"/>
                  </a:lnTo>
                  <a:lnTo>
                    <a:pt x="0" y="63"/>
                  </a:lnTo>
                  <a:lnTo>
                    <a:pt x="8" y="27"/>
                  </a:lnTo>
                  <a:lnTo>
                    <a:pt x="32" y="0"/>
                  </a:lnTo>
                  <a:lnTo>
                    <a:pt x="32" y="47"/>
                  </a:lnTo>
                  <a:lnTo>
                    <a:pt x="26" y="55"/>
                  </a:lnTo>
                  <a:close/>
                </a:path>
              </a:pathLst>
            </a:custGeom>
            <a:solidFill>
              <a:srgbClr val="CCCCCC"/>
            </a:solidFill>
            <a:ln w="9525">
              <a:noFill/>
              <a:round/>
              <a:headEnd/>
              <a:tailEnd/>
            </a:ln>
          </p:spPr>
          <p:txBody>
            <a:bodyPr/>
            <a:lstStyle/>
            <a:p>
              <a:endParaRPr lang="pt-BR"/>
            </a:p>
          </p:txBody>
        </p:sp>
        <p:sp>
          <p:nvSpPr>
            <p:cNvPr id="24" name="Freeform 21"/>
            <p:cNvSpPr>
              <a:spLocks/>
            </p:cNvSpPr>
            <p:nvPr/>
          </p:nvSpPr>
          <p:spPr bwMode="auto">
            <a:xfrm>
              <a:off x="4228" y="2539"/>
              <a:ext cx="3" cy="8"/>
            </a:xfrm>
            <a:custGeom>
              <a:avLst/>
              <a:gdLst/>
              <a:ahLst/>
              <a:cxnLst>
                <a:cxn ang="0">
                  <a:pos x="7" y="2"/>
                </a:cxn>
                <a:cxn ang="0">
                  <a:pos x="7" y="8"/>
                </a:cxn>
                <a:cxn ang="0">
                  <a:pos x="0" y="8"/>
                </a:cxn>
                <a:cxn ang="0">
                  <a:pos x="0" y="0"/>
                </a:cxn>
                <a:cxn ang="0">
                  <a:pos x="3" y="0"/>
                </a:cxn>
                <a:cxn ang="0">
                  <a:pos x="7" y="2"/>
                </a:cxn>
              </a:cxnLst>
              <a:rect l="0" t="0" r="r" b="b"/>
              <a:pathLst>
                <a:path w="7" h="8">
                  <a:moveTo>
                    <a:pt x="7" y="2"/>
                  </a:moveTo>
                  <a:lnTo>
                    <a:pt x="7" y="8"/>
                  </a:lnTo>
                  <a:lnTo>
                    <a:pt x="0" y="8"/>
                  </a:lnTo>
                  <a:lnTo>
                    <a:pt x="0" y="0"/>
                  </a:lnTo>
                  <a:lnTo>
                    <a:pt x="3" y="0"/>
                  </a:lnTo>
                  <a:lnTo>
                    <a:pt x="7" y="2"/>
                  </a:lnTo>
                  <a:close/>
                </a:path>
              </a:pathLst>
            </a:custGeom>
            <a:solidFill>
              <a:srgbClr val="FFFFFF"/>
            </a:solidFill>
            <a:ln w="9525">
              <a:noFill/>
              <a:round/>
              <a:headEnd/>
              <a:tailEnd/>
            </a:ln>
          </p:spPr>
          <p:txBody>
            <a:bodyPr/>
            <a:lstStyle/>
            <a:p>
              <a:endParaRPr lang="pt-BR"/>
            </a:p>
          </p:txBody>
        </p:sp>
        <p:sp>
          <p:nvSpPr>
            <p:cNvPr id="25" name="Freeform 22"/>
            <p:cNvSpPr>
              <a:spLocks/>
            </p:cNvSpPr>
            <p:nvPr/>
          </p:nvSpPr>
          <p:spPr bwMode="auto">
            <a:xfrm>
              <a:off x="4353" y="2551"/>
              <a:ext cx="62" cy="44"/>
            </a:xfrm>
            <a:custGeom>
              <a:avLst/>
              <a:gdLst/>
              <a:ahLst/>
              <a:cxnLst>
                <a:cxn ang="0">
                  <a:pos x="120" y="16"/>
                </a:cxn>
                <a:cxn ang="0">
                  <a:pos x="120" y="20"/>
                </a:cxn>
                <a:cxn ang="0">
                  <a:pos x="123" y="24"/>
                </a:cxn>
                <a:cxn ang="0">
                  <a:pos x="104" y="31"/>
                </a:cxn>
                <a:cxn ang="0">
                  <a:pos x="58" y="31"/>
                </a:cxn>
                <a:cxn ang="0">
                  <a:pos x="43" y="44"/>
                </a:cxn>
                <a:cxn ang="0">
                  <a:pos x="26" y="33"/>
                </a:cxn>
                <a:cxn ang="0">
                  <a:pos x="4" y="33"/>
                </a:cxn>
                <a:cxn ang="0">
                  <a:pos x="0" y="25"/>
                </a:cxn>
                <a:cxn ang="0">
                  <a:pos x="0" y="19"/>
                </a:cxn>
                <a:cxn ang="0">
                  <a:pos x="33" y="19"/>
                </a:cxn>
                <a:cxn ang="0">
                  <a:pos x="43" y="24"/>
                </a:cxn>
                <a:cxn ang="0">
                  <a:pos x="74" y="13"/>
                </a:cxn>
                <a:cxn ang="0">
                  <a:pos x="94" y="0"/>
                </a:cxn>
                <a:cxn ang="0">
                  <a:pos x="116" y="0"/>
                </a:cxn>
                <a:cxn ang="0">
                  <a:pos x="120" y="16"/>
                </a:cxn>
              </a:cxnLst>
              <a:rect l="0" t="0" r="r" b="b"/>
              <a:pathLst>
                <a:path w="123" h="44">
                  <a:moveTo>
                    <a:pt x="120" y="16"/>
                  </a:moveTo>
                  <a:lnTo>
                    <a:pt x="120" y="20"/>
                  </a:lnTo>
                  <a:lnTo>
                    <a:pt x="123" y="24"/>
                  </a:lnTo>
                  <a:lnTo>
                    <a:pt x="104" y="31"/>
                  </a:lnTo>
                  <a:lnTo>
                    <a:pt x="58" y="31"/>
                  </a:lnTo>
                  <a:lnTo>
                    <a:pt x="43" y="44"/>
                  </a:lnTo>
                  <a:lnTo>
                    <a:pt x="26" y="33"/>
                  </a:lnTo>
                  <a:lnTo>
                    <a:pt x="4" y="33"/>
                  </a:lnTo>
                  <a:lnTo>
                    <a:pt x="0" y="25"/>
                  </a:lnTo>
                  <a:lnTo>
                    <a:pt x="0" y="19"/>
                  </a:lnTo>
                  <a:lnTo>
                    <a:pt x="33" y="19"/>
                  </a:lnTo>
                  <a:lnTo>
                    <a:pt x="43" y="24"/>
                  </a:lnTo>
                  <a:lnTo>
                    <a:pt x="74" y="13"/>
                  </a:lnTo>
                  <a:lnTo>
                    <a:pt x="94" y="0"/>
                  </a:lnTo>
                  <a:lnTo>
                    <a:pt x="116" y="0"/>
                  </a:lnTo>
                  <a:lnTo>
                    <a:pt x="120" y="16"/>
                  </a:lnTo>
                  <a:close/>
                </a:path>
              </a:pathLst>
            </a:custGeom>
            <a:solidFill>
              <a:srgbClr val="999999"/>
            </a:solidFill>
            <a:ln w="9525">
              <a:noFill/>
              <a:round/>
              <a:headEnd/>
              <a:tailEnd/>
            </a:ln>
          </p:spPr>
          <p:txBody>
            <a:bodyPr/>
            <a:lstStyle/>
            <a:p>
              <a:endParaRPr lang="pt-BR"/>
            </a:p>
          </p:txBody>
        </p:sp>
        <p:sp>
          <p:nvSpPr>
            <p:cNvPr id="26" name="Freeform 23"/>
            <p:cNvSpPr>
              <a:spLocks/>
            </p:cNvSpPr>
            <p:nvPr/>
          </p:nvSpPr>
          <p:spPr bwMode="auto">
            <a:xfrm>
              <a:off x="4455" y="2579"/>
              <a:ext cx="52" cy="138"/>
            </a:xfrm>
            <a:custGeom>
              <a:avLst/>
              <a:gdLst/>
              <a:ahLst/>
              <a:cxnLst>
                <a:cxn ang="0">
                  <a:pos x="100" y="55"/>
                </a:cxn>
                <a:cxn ang="0">
                  <a:pos x="104" y="71"/>
                </a:cxn>
                <a:cxn ang="0">
                  <a:pos x="104" y="78"/>
                </a:cxn>
                <a:cxn ang="0">
                  <a:pos x="77" y="85"/>
                </a:cxn>
                <a:cxn ang="0">
                  <a:pos x="44" y="118"/>
                </a:cxn>
                <a:cxn ang="0">
                  <a:pos x="44" y="130"/>
                </a:cxn>
                <a:cxn ang="0">
                  <a:pos x="36" y="135"/>
                </a:cxn>
                <a:cxn ang="0">
                  <a:pos x="32" y="138"/>
                </a:cxn>
                <a:cxn ang="0">
                  <a:pos x="25" y="138"/>
                </a:cxn>
                <a:cxn ang="0">
                  <a:pos x="15" y="121"/>
                </a:cxn>
                <a:cxn ang="0">
                  <a:pos x="15" y="105"/>
                </a:cxn>
                <a:cxn ang="0">
                  <a:pos x="0" y="88"/>
                </a:cxn>
                <a:cxn ang="0">
                  <a:pos x="0" y="60"/>
                </a:cxn>
                <a:cxn ang="0">
                  <a:pos x="19" y="33"/>
                </a:cxn>
                <a:cxn ang="0">
                  <a:pos x="29" y="3"/>
                </a:cxn>
                <a:cxn ang="0">
                  <a:pos x="32" y="0"/>
                </a:cxn>
                <a:cxn ang="0">
                  <a:pos x="65" y="8"/>
                </a:cxn>
                <a:cxn ang="0">
                  <a:pos x="100" y="55"/>
                </a:cxn>
              </a:cxnLst>
              <a:rect l="0" t="0" r="r" b="b"/>
              <a:pathLst>
                <a:path w="104" h="138">
                  <a:moveTo>
                    <a:pt x="100" y="55"/>
                  </a:moveTo>
                  <a:lnTo>
                    <a:pt x="104" y="71"/>
                  </a:lnTo>
                  <a:lnTo>
                    <a:pt x="104" y="78"/>
                  </a:lnTo>
                  <a:lnTo>
                    <a:pt x="77" y="85"/>
                  </a:lnTo>
                  <a:lnTo>
                    <a:pt x="44" y="118"/>
                  </a:lnTo>
                  <a:lnTo>
                    <a:pt x="44" y="130"/>
                  </a:lnTo>
                  <a:lnTo>
                    <a:pt x="36" y="135"/>
                  </a:lnTo>
                  <a:lnTo>
                    <a:pt x="32" y="138"/>
                  </a:lnTo>
                  <a:lnTo>
                    <a:pt x="25" y="138"/>
                  </a:lnTo>
                  <a:lnTo>
                    <a:pt x="15" y="121"/>
                  </a:lnTo>
                  <a:lnTo>
                    <a:pt x="15" y="105"/>
                  </a:lnTo>
                  <a:lnTo>
                    <a:pt x="0" y="88"/>
                  </a:lnTo>
                  <a:lnTo>
                    <a:pt x="0" y="60"/>
                  </a:lnTo>
                  <a:lnTo>
                    <a:pt x="19" y="33"/>
                  </a:lnTo>
                  <a:lnTo>
                    <a:pt x="29" y="3"/>
                  </a:lnTo>
                  <a:lnTo>
                    <a:pt x="32" y="0"/>
                  </a:lnTo>
                  <a:lnTo>
                    <a:pt x="65" y="8"/>
                  </a:lnTo>
                  <a:lnTo>
                    <a:pt x="100" y="55"/>
                  </a:lnTo>
                  <a:close/>
                </a:path>
              </a:pathLst>
            </a:custGeom>
            <a:solidFill>
              <a:srgbClr val="B2B2B2"/>
            </a:solidFill>
            <a:ln w="9525">
              <a:noFill/>
              <a:round/>
              <a:headEnd/>
              <a:tailEnd/>
            </a:ln>
          </p:spPr>
          <p:txBody>
            <a:bodyPr/>
            <a:lstStyle/>
            <a:p>
              <a:endParaRPr lang="pt-BR"/>
            </a:p>
          </p:txBody>
        </p:sp>
        <p:sp>
          <p:nvSpPr>
            <p:cNvPr id="27" name="Freeform 24"/>
            <p:cNvSpPr>
              <a:spLocks/>
            </p:cNvSpPr>
            <p:nvPr/>
          </p:nvSpPr>
          <p:spPr bwMode="auto">
            <a:xfrm>
              <a:off x="4380" y="2592"/>
              <a:ext cx="29" cy="80"/>
            </a:xfrm>
            <a:custGeom>
              <a:avLst/>
              <a:gdLst/>
              <a:ahLst/>
              <a:cxnLst>
                <a:cxn ang="0">
                  <a:pos x="56" y="22"/>
                </a:cxn>
                <a:cxn ang="0">
                  <a:pos x="56" y="58"/>
                </a:cxn>
                <a:cxn ang="0">
                  <a:pos x="19" y="80"/>
                </a:cxn>
                <a:cxn ang="0">
                  <a:pos x="17" y="80"/>
                </a:cxn>
                <a:cxn ang="0">
                  <a:pos x="10" y="75"/>
                </a:cxn>
                <a:cxn ang="0">
                  <a:pos x="10" y="67"/>
                </a:cxn>
                <a:cxn ang="0">
                  <a:pos x="22" y="61"/>
                </a:cxn>
                <a:cxn ang="0">
                  <a:pos x="29" y="55"/>
                </a:cxn>
                <a:cxn ang="0">
                  <a:pos x="22" y="32"/>
                </a:cxn>
                <a:cxn ang="0">
                  <a:pos x="10" y="25"/>
                </a:cxn>
                <a:cxn ang="0">
                  <a:pos x="7" y="25"/>
                </a:cxn>
                <a:cxn ang="0">
                  <a:pos x="3" y="28"/>
                </a:cxn>
                <a:cxn ang="0">
                  <a:pos x="0" y="12"/>
                </a:cxn>
                <a:cxn ang="0">
                  <a:pos x="0" y="5"/>
                </a:cxn>
                <a:cxn ang="0">
                  <a:pos x="22" y="0"/>
                </a:cxn>
                <a:cxn ang="0">
                  <a:pos x="39" y="5"/>
                </a:cxn>
                <a:cxn ang="0">
                  <a:pos x="56" y="22"/>
                </a:cxn>
              </a:cxnLst>
              <a:rect l="0" t="0" r="r" b="b"/>
              <a:pathLst>
                <a:path w="56" h="80">
                  <a:moveTo>
                    <a:pt x="56" y="22"/>
                  </a:moveTo>
                  <a:lnTo>
                    <a:pt x="56" y="58"/>
                  </a:lnTo>
                  <a:lnTo>
                    <a:pt x="19" y="80"/>
                  </a:lnTo>
                  <a:lnTo>
                    <a:pt x="17" y="80"/>
                  </a:lnTo>
                  <a:lnTo>
                    <a:pt x="10" y="75"/>
                  </a:lnTo>
                  <a:lnTo>
                    <a:pt x="10" y="67"/>
                  </a:lnTo>
                  <a:lnTo>
                    <a:pt x="22" y="61"/>
                  </a:lnTo>
                  <a:lnTo>
                    <a:pt x="29" y="55"/>
                  </a:lnTo>
                  <a:lnTo>
                    <a:pt x="22" y="32"/>
                  </a:lnTo>
                  <a:lnTo>
                    <a:pt x="10" y="25"/>
                  </a:lnTo>
                  <a:lnTo>
                    <a:pt x="7" y="25"/>
                  </a:lnTo>
                  <a:lnTo>
                    <a:pt x="3" y="28"/>
                  </a:lnTo>
                  <a:lnTo>
                    <a:pt x="0" y="12"/>
                  </a:lnTo>
                  <a:lnTo>
                    <a:pt x="0" y="5"/>
                  </a:lnTo>
                  <a:lnTo>
                    <a:pt x="22" y="0"/>
                  </a:lnTo>
                  <a:lnTo>
                    <a:pt x="39" y="5"/>
                  </a:lnTo>
                  <a:lnTo>
                    <a:pt x="56" y="22"/>
                  </a:lnTo>
                  <a:close/>
                </a:path>
              </a:pathLst>
            </a:custGeom>
            <a:solidFill>
              <a:srgbClr val="FFFFFF"/>
            </a:solidFill>
            <a:ln w="9525">
              <a:noFill/>
              <a:round/>
              <a:headEnd/>
              <a:tailEnd/>
            </a:ln>
          </p:spPr>
          <p:txBody>
            <a:bodyPr/>
            <a:lstStyle/>
            <a:p>
              <a:endParaRPr lang="pt-BR"/>
            </a:p>
          </p:txBody>
        </p:sp>
        <p:sp>
          <p:nvSpPr>
            <p:cNvPr id="28" name="Freeform 25"/>
            <p:cNvSpPr>
              <a:spLocks/>
            </p:cNvSpPr>
            <p:nvPr/>
          </p:nvSpPr>
          <p:spPr bwMode="auto">
            <a:xfrm>
              <a:off x="4350" y="2600"/>
              <a:ext cx="25" cy="53"/>
            </a:xfrm>
            <a:custGeom>
              <a:avLst/>
              <a:gdLst/>
              <a:ahLst/>
              <a:cxnLst>
                <a:cxn ang="0">
                  <a:pos x="42" y="9"/>
                </a:cxn>
                <a:cxn ang="0">
                  <a:pos x="42" y="20"/>
                </a:cxn>
                <a:cxn ang="0">
                  <a:pos x="49" y="24"/>
                </a:cxn>
                <a:cxn ang="0">
                  <a:pos x="46" y="53"/>
                </a:cxn>
                <a:cxn ang="0">
                  <a:pos x="35" y="47"/>
                </a:cxn>
                <a:cxn ang="0">
                  <a:pos x="32" y="45"/>
                </a:cxn>
                <a:cxn ang="0">
                  <a:pos x="35" y="28"/>
                </a:cxn>
                <a:cxn ang="0">
                  <a:pos x="15" y="12"/>
                </a:cxn>
                <a:cxn ang="0">
                  <a:pos x="0" y="28"/>
                </a:cxn>
                <a:cxn ang="0">
                  <a:pos x="3" y="9"/>
                </a:cxn>
                <a:cxn ang="0">
                  <a:pos x="20" y="0"/>
                </a:cxn>
                <a:cxn ang="0">
                  <a:pos x="32" y="1"/>
                </a:cxn>
                <a:cxn ang="0">
                  <a:pos x="42" y="9"/>
                </a:cxn>
              </a:cxnLst>
              <a:rect l="0" t="0" r="r" b="b"/>
              <a:pathLst>
                <a:path w="49" h="53">
                  <a:moveTo>
                    <a:pt x="42" y="9"/>
                  </a:moveTo>
                  <a:lnTo>
                    <a:pt x="42" y="20"/>
                  </a:lnTo>
                  <a:lnTo>
                    <a:pt x="49" y="24"/>
                  </a:lnTo>
                  <a:lnTo>
                    <a:pt x="46" y="53"/>
                  </a:lnTo>
                  <a:lnTo>
                    <a:pt x="35" y="47"/>
                  </a:lnTo>
                  <a:lnTo>
                    <a:pt x="32" y="45"/>
                  </a:lnTo>
                  <a:lnTo>
                    <a:pt x="35" y="28"/>
                  </a:lnTo>
                  <a:lnTo>
                    <a:pt x="15" y="12"/>
                  </a:lnTo>
                  <a:lnTo>
                    <a:pt x="0" y="28"/>
                  </a:lnTo>
                  <a:lnTo>
                    <a:pt x="3" y="9"/>
                  </a:lnTo>
                  <a:lnTo>
                    <a:pt x="20" y="0"/>
                  </a:lnTo>
                  <a:lnTo>
                    <a:pt x="32" y="1"/>
                  </a:lnTo>
                  <a:lnTo>
                    <a:pt x="42" y="9"/>
                  </a:lnTo>
                  <a:close/>
                </a:path>
              </a:pathLst>
            </a:custGeom>
            <a:solidFill>
              <a:srgbClr val="FFFFFF"/>
            </a:solidFill>
            <a:ln w="9525">
              <a:noFill/>
              <a:round/>
              <a:headEnd/>
              <a:tailEnd/>
            </a:ln>
          </p:spPr>
          <p:txBody>
            <a:bodyPr/>
            <a:lstStyle/>
            <a:p>
              <a:endParaRPr lang="pt-BR"/>
            </a:p>
          </p:txBody>
        </p:sp>
        <p:sp>
          <p:nvSpPr>
            <p:cNvPr id="29" name="Freeform 26"/>
            <p:cNvSpPr>
              <a:spLocks/>
            </p:cNvSpPr>
            <p:nvPr/>
          </p:nvSpPr>
          <p:spPr bwMode="auto">
            <a:xfrm>
              <a:off x="4490" y="2675"/>
              <a:ext cx="23" cy="32"/>
            </a:xfrm>
            <a:custGeom>
              <a:avLst/>
              <a:gdLst/>
              <a:ahLst/>
              <a:cxnLst>
                <a:cxn ang="0">
                  <a:pos x="32" y="5"/>
                </a:cxn>
                <a:cxn ang="0">
                  <a:pos x="48" y="12"/>
                </a:cxn>
                <a:cxn ang="0">
                  <a:pos x="44" y="30"/>
                </a:cxn>
                <a:cxn ang="0">
                  <a:pos x="43" y="32"/>
                </a:cxn>
                <a:cxn ang="0">
                  <a:pos x="36" y="22"/>
                </a:cxn>
                <a:cxn ang="0">
                  <a:pos x="26" y="14"/>
                </a:cxn>
                <a:cxn ang="0">
                  <a:pos x="5" y="14"/>
                </a:cxn>
                <a:cxn ang="0">
                  <a:pos x="0" y="22"/>
                </a:cxn>
                <a:cxn ang="0">
                  <a:pos x="3" y="14"/>
                </a:cxn>
                <a:cxn ang="0">
                  <a:pos x="26" y="0"/>
                </a:cxn>
                <a:cxn ang="0">
                  <a:pos x="32" y="0"/>
                </a:cxn>
                <a:cxn ang="0">
                  <a:pos x="32" y="5"/>
                </a:cxn>
              </a:cxnLst>
              <a:rect l="0" t="0" r="r" b="b"/>
              <a:pathLst>
                <a:path w="48" h="32">
                  <a:moveTo>
                    <a:pt x="32" y="5"/>
                  </a:moveTo>
                  <a:lnTo>
                    <a:pt x="48" y="12"/>
                  </a:lnTo>
                  <a:lnTo>
                    <a:pt x="44" y="30"/>
                  </a:lnTo>
                  <a:lnTo>
                    <a:pt x="43" y="32"/>
                  </a:lnTo>
                  <a:lnTo>
                    <a:pt x="36" y="22"/>
                  </a:lnTo>
                  <a:lnTo>
                    <a:pt x="26" y="14"/>
                  </a:lnTo>
                  <a:lnTo>
                    <a:pt x="5" y="14"/>
                  </a:lnTo>
                  <a:lnTo>
                    <a:pt x="0" y="22"/>
                  </a:lnTo>
                  <a:lnTo>
                    <a:pt x="3" y="14"/>
                  </a:lnTo>
                  <a:lnTo>
                    <a:pt x="26" y="0"/>
                  </a:lnTo>
                  <a:lnTo>
                    <a:pt x="32" y="0"/>
                  </a:lnTo>
                  <a:lnTo>
                    <a:pt x="32" y="5"/>
                  </a:lnTo>
                  <a:close/>
                </a:path>
              </a:pathLst>
            </a:custGeom>
            <a:solidFill>
              <a:srgbClr val="FFCC99"/>
            </a:solidFill>
            <a:ln w="9525">
              <a:noFill/>
              <a:round/>
              <a:headEnd/>
              <a:tailEnd/>
            </a:ln>
          </p:spPr>
          <p:txBody>
            <a:bodyPr/>
            <a:lstStyle/>
            <a:p>
              <a:endParaRPr lang="pt-BR"/>
            </a:p>
          </p:txBody>
        </p:sp>
        <p:sp>
          <p:nvSpPr>
            <p:cNvPr id="30" name="Freeform 27"/>
            <p:cNvSpPr>
              <a:spLocks/>
            </p:cNvSpPr>
            <p:nvPr/>
          </p:nvSpPr>
          <p:spPr bwMode="auto">
            <a:xfrm>
              <a:off x="4337" y="2783"/>
              <a:ext cx="26" cy="59"/>
            </a:xfrm>
            <a:custGeom>
              <a:avLst/>
              <a:gdLst/>
              <a:ahLst/>
              <a:cxnLst>
                <a:cxn ang="0">
                  <a:pos x="48" y="25"/>
                </a:cxn>
                <a:cxn ang="0">
                  <a:pos x="48" y="29"/>
                </a:cxn>
                <a:cxn ang="0">
                  <a:pos x="51" y="33"/>
                </a:cxn>
                <a:cxn ang="0">
                  <a:pos x="41" y="37"/>
                </a:cxn>
                <a:cxn ang="0">
                  <a:pos x="41" y="45"/>
                </a:cxn>
                <a:cxn ang="0">
                  <a:pos x="22" y="59"/>
                </a:cxn>
                <a:cxn ang="0">
                  <a:pos x="12" y="59"/>
                </a:cxn>
                <a:cxn ang="0">
                  <a:pos x="0" y="33"/>
                </a:cxn>
                <a:cxn ang="0">
                  <a:pos x="7" y="5"/>
                </a:cxn>
                <a:cxn ang="0">
                  <a:pos x="26" y="0"/>
                </a:cxn>
                <a:cxn ang="0">
                  <a:pos x="46" y="5"/>
                </a:cxn>
                <a:cxn ang="0">
                  <a:pos x="48" y="25"/>
                </a:cxn>
              </a:cxnLst>
              <a:rect l="0" t="0" r="r" b="b"/>
              <a:pathLst>
                <a:path w="51" h="59">
                  <a:moveTo>
                    <a:pt x="48" y="25"/>
                  </a:moveTo>
                  <a:lnTo>
                    <a:pt x="48" y="29"/>
                  </a:lnTo>
                  <a:lnTo>
                    <a:pt x="51" y="33"/>
                  </a:lnTo>
                  <a:lnTo>
                    <a:pt x="41" y="37"/>
                  </a:lnTo>
                  <a:lnTo>
                    <a:pt x="41" y="45"/>
                  </a:lnTo>
                  <a:lnTo>
                    <a:pt x="22" y="59"/>
                  </a:lnTo>
                  <a:lnTo>
                    <a:pt x="12" y="59"/>
                  </a:lnTo>
                  <a:lnTo>
                    <a:pt x="0" y="33"/>
                  </a:lnTo>
                  <a:lnTo>
                    <a:pt x="7" y="5"/>
                  </a:lnTo>
                  <a:lnTo>
                    <a:pt x="26" y="0"/>
                  </a:lnTo>
                  <a:lnTo>
                    <a:pt x="46" y="5"/>
                  </a:lnTo>
                  <a:lnTo>
                    <a:pt x="48" y="25"/>
                  </a:lnTo>
                  <a:close/>
                </a:path>
              </a:pathLst>
            </a:custGeom>
            <a:solidFill>
              <a:srgbClr val="EDEDD1"/>
            </a:solidFill>
            <a:ln w="9525">
              <a:noFill/>
              <a:round/>
              <a:headEnd/>
              <a:tailEnd/>
            </a:ln>
          </p:spPr>
          <p:txBody>
            <a:bodyPr/>
            <a:lstStyle/>
            <a:p>
              <a:endParaRPr lang="pt-BR"/>
            </a:p>
          </p:txBody>
        </p:sp>
        <p:sp>
          <p:nvSpPr>
            <p:cNvPr id="31" name="Freeform 28"/>
            <p:cNvSpPr>
              <a:spLocks/>
            </p:cNvSpPr>
            <p:nvPr/>
          </p:nvSpPr>
          <p:spPr bwMode="auto">
            <a:xfrm>
              <a:off x="4369" y="2783"/>
              <a:ext cx="20" cy="55"/>
            </a:xfrm>
            <a:custGeom>
              <a:avLst/>
              <a:gdLst/>
              <a:ahLst/>
              <a:cxnLst>
                <a:cxn ang="0">
                  <a:pos x="32" y="2"/>
                </a:cxn>
                <a:cxn ang="0">
                  <a:pos x="39" y="34"/>
                </a:cxn>
                <a:cxn ang="0">
                  <a:pos x="12" y="55"/>
                </a:cxn>
                <a:cxn ang="0">
                  <a:pos x="0" y="42"/>
                </a:cxn>
                <a:cxn ang="0">
                  <a:pos x="0" y="6"/>
                </a:cxn>
                <a:cxn ang="0">
                  <a:pos x="3" y="0"/>
                </a:cxn>
                <a:cxn ang="0">
                  <a:pos x="22" y="2"/>
                </a:cxn>
                <a:cxn ang="0">
                  <a:pos x="32" y="2"/>
                </a:cxn>
              </a:cxnLst>
              <a:rect l="0" t="0" r="r" b="b"/>
              <a:pathLst>
                <a:path w="39" h="55">
                  <a:moveTo>
                    <a:pt x="32" y="2"/>
                  </a:moveTo>
                  <a:lnTo>
                    <a:pt x="39" y="34"/>
                  </a:lnTo>
                  <a:lnTo>
                    <a:pt x="12" y="55"/>
                  </a:lnTo>
                  <a:lnTo>
                    <a:pt x="0" y="42"/>
                  </a:lnTo>
                  <a:lnTo>
                    <a:pt x="0" y="6"/>
                  </a:lnTo>
                  <a:lnTo>
                    <a:pt x="3" y="0"/>
                  </a:lnTo>
                  <a:lnTo>
                    <a:pt x="22" y="2"/>
                  </a:lnTo>
                  <a:lnTo>
                    <a:pt x="32" y="2"/>
                  </a:lnTo>
                  <a:close/>
                </a:path>
              </a:pathLst>
            </a:custGeom>
            <a:solidFill>
              <a:srgbClr val="EDEDD1"/>
            </a:solidFill>
            <a:ln w="9525">
              <a:noFill/>
              <a:round/>
              <a:headEnd/>
              <a:tailEnd/>
            </a:ln>
          </p:spPr>
          <p:txBody>
            <a:bodyPr/>
            <a:lstStyle/>
            <a:p>
              <a:endParaRPr lang="pt-BR"/>
            </a:p>
          </p:txBody>
        </p:sp>
        <p:sp>
          <p:nvSpPr>
            <p:cNvPr id="32" name="Freeform 29"/>
            <p:cNvSpPr>
              <a:spLocks/>
            </p:cNvSpPr>
            <p:nvPr/>
          </p:nvSpPr>
          <p:spPr bwMode="auto">
            <a:xfrm>
              <a:off x="4546" y="2788"/>
              <a:ext cx="39" cy="122"/>
            </a:xfrm>
            <a:custGeom>
              <a:avLst/>
              <a:gdLst/>
              <a:ahLst/>
              <a:cxnLst>
                <a:cxn ang="0">
                  <a:pos x="78" y="54"/>
                </a:cxn>
                <a:cxn ang="0">
                  <a:pos x="49" y="122"/>
                </a:cxn>
                <a:cxn ang="0">
                  <a:pos x="42" y="97"/>
                </a:cxn>
                <a:cxn ang="0">
                  <a:pos x="23" y="28"/>
                </a:cxn>
                <a:cxn ang="0">
                  <a:pos x="0" y="0"/>
                </a:cxn>
                <a:cxn ang="0">
                  <a:pos x="78" y="45"/>
                </a:cxn>
                <a:cxn ang="0">
                  <a:pos x="78" y="54"/>
                </a:cxn>
              </a:cxnLst>
              <a:rect l="0" t="0" r="r" b="b"/>
              <a:pathLst>
                <a:path w="78" h="122">
                  <a:moveTo>
                    <a:pt x="78" y="54"/>
                  </a:moveTo>
                  <a:lnTo>
                    <a:pt x="49" y="122"/>
                  </a:lnTo>
                  <a:lnTo>
                    <a:pt x="42" y="97"/>
                  </a:lnTo>
                  <a:lnTo>
                    <a:pt x="23" y="28"/>
                  </a:lnTo>
                  <a:lnTo>
                    <a:pt x="0" y="0"/>
                  </a:lnTo>
                  <a:lnTo>
                    <a:pt x="78" y="45"/>
                  </a:lnTo>
                  <a:lnTo>
                    <a:pt x="78" y="54"/>
                  </a:lnTo>
                  <a:close/>
                </a:path>
              </a:pathLst>
            </a:custGeom>
            <a:solidFill>
              <a:srgbClr val="CC9933"/>
            </a:solidFill>
            <a:ln w="9525">
              <a:noFill/>
              <a:round/>
              <a:headEnd/>
              <a:tailEnd/>
            </a:ln>
          </p:spPr>
          <p:txBody>
            <a:bodyPr/>
            <a:lstStyle/>
            <a:p>
              <a:endParaRPr lang="pt-BR"/>
            </a:p>
          </p:txBody>
        </p:sp>
        <p:sp>
          <p:nvSpPr>
            <p:cNvPr id="33" name="Freeform 30"/>
            <p:cNvSpPr>
              <a:spLocks/>
            </p:cNvSpPr>
            <p:nvPr/>
          </p:nvSpPr>
          <p:spPr bwMode="auto">
            <a:xfrm>
              <a:off x="4395" y="2792"/>
              <a:ext cx="20" cy="49"/>
            </a:xfrm>
            <a:custGeom>
              <a:avLst/>
              <a:gdLst/>
              <a:ahLst/>
              <a:cxnLst>
                <a:cxn ang="0">
                  <a:pos x="39" y="38"/>
                </a:cxn>
                <a:cxn ang="0">
                  <a:pos x="24" y="49"/>
                </a:cxn>
                <a:cxn ang="0">
                  <a:pos x="17" y="49"/>
                </a:cxn>
                <a:cxn ang="0">
                  <a:pos x="7" y="41"/>
                </a:cxn>
                <a:cxn ang="0">
                  <a:pos x="7" y="28"/>
                </a:cxn>
                <a:cxn ang="0">
                  <a:pos x="0" y="18"/>
                </a:cxn>
                <a:cxn ang="0">
                  <a:pos x="7" y="0"/>
                </a:cxn>
                <a:cxn ang="0">
                  <a:pos x="39" y="16"/>
                </a:cxn>
                <a:cxn ang="0">
                  <a:pos x="39" y="38"/>
                </a:cxn>
              </a:cxnLst>
              <a:rect l="0" t="0" r="r" b="b"/>
              <a:pathLst>
                <a:path w="39" h="49">
                  <a:moveTo>
                    <a:pt x="39" y="38"/>
                  </a:moveTo>
                  <a:lnTo>
                    <a:pt x="24" y="49"/>
                  </a:lnTo>
                  <a:lnTo>
                    <a:pt x="17" y="49"/>
                  </a:lnTo>
                  <a:lnTo>
                    <a:pt x="7" y="41"/>
                  </a:lnTo>
                  <a:lnTo>
                    <a:pt x="7" y="28"/>
                  </a:lnTo>
                  <a:lnTo>
                    <a:pt x="0" y="18"/>
                  </a:lnTo>
                  <a:lnTo>
                    <a:pt x="7" y="0"/>
                  </a:lnTo>
                  <a:lnTo>
                    <a:pt x="39" y="16"/>
                  </a:lnTo>
                  <a:lnTo>
                    <a:pt x="39" y="38"/>
                  </a:lnTo>
                  <a:close/>
                </a:path>
              </a:pathLst>
            </a:custGeom>
            <a:solidFill>
              <a:srgbClr val="EDEDD1"/>
            </a:solidFill>
            <a:ln w="9525">
              <a:noFill/>
              <a:round/>
              <a:headEnd/>
              <a:tailEnd/>
            </a:ln>
          </p:spPr>
          <p:txBody>
            <a:bodyPr/>
            <a:lstStyle/>
            <a:p>
              <a:endParaRPr lang="pt-BR"/>
            </a:p>
          </p:txBody>
        </p:sp>
        <p:sp>
          <p:nvSpPr>
            <p:cNvPr id="34" name="Freeform 31"/>
            <p:cNvSpPr>
              <a:spLocks/>
            </p:cNvSpPr>
            <p:nvPr/>
          </p:nvSpPr>
          <p:spPr bwMode="auto">
            <a:xfrm>
              <a:off x="4314" y="2795"/>
              <a:ext cx="15" cy="47"/>
            </a:xfrm>
            <a:custGeom>
              <a:avLst/>
              <a:gdLst/>
              <a:ahLst/>
              <a:cxnLst>
                <a:cxn ang="0">
                  <a:pos x="19" y="47"/>
                </a:cxn>
                <a:cxn ang="0">
                  <a:pos x="7" y="47"/>
                </a:cxn>
                <a:cxn ang="0">
                  <a:pos x="0" y="35"/>
                </a:cxn>
                <a:cxn ang="0">
                  <a:pos x="3" y="17"/>
                </a:cxn>
                <a:cxn ang="0">
                  <a:pos x="14" y="17"/>
                </a:cxn>
                <a:cxn ang="0">
                  <a:pos x="15" y="5"/>
                </a:cxn>
                <a:cxn ang="0">
                  <a:pos x="29" y="0"/>
                </a:cxn>
                <a:cxn ang="0">
                  <a:pos x="29" y="40"/>
                </a:cxn>
                <a:cxn ang="0">
                  <a:pos x="19" y="47"/>
                </a:cxn>
              </a:cxnLst>
              <a:rect l="0" t="0" r="r" b="b"/>
              <a:pathLst>
                <a:path w="29" h="47">
                  <a:moveTo>
                    <a:pt x="19" y="47"/>
                  </a:moveTo>
                  <a:lnTo>
                    <a:pt x="7" y="47"/>
                  </a:lnTo>
                  <a:lnTo>
                    <a:pt x="0" y="35"/>
                  </a:lnTo>
                  <a:lnTo>
                    <a:pt x="3" y="17"/>
                  </a:lnTo>
                  <a:lnTo>
                    <a:pt x="14" y="17"/>
                  </a:lnTo>
                  <a:lnTo>
                    <a:pt x="15" y="5"/>
                  </a:lnTo>
                  <a:lnTo>
                    <a:pt x="29" y="0"/>
                  </a:lnTo>
                  <a:lnTo>
                    <a:pt x="29" y="40"/>
                  </a:lnTo>
                  <a:lnTo>
                    <a:pt x="19" y="47"/>
                  </a:lnTo>
                  <a:close/>
                </a:path>
              </a:pathLst>
            </a:custGeom>
            <a:solidFill>
              <a:srgbClr val="EDEDD1"/>
            </a:solidFill>
            <a:ln w="9525">
              <a:noFill/>
              <a:round/>
              <a:headEnd/>
              <a:tailEnd/>
            </a:ln>
          </p:spPr>
          <p:txBody>
            <a:bodyPr/>
            <a:lstStyle/>
            <a:p>
              <a:endParaRPr lang="pt-BR"/>
            </a:p>
          </p:txBody>
        </p:sp>
        <p:sp>
          <p:nvSpPr>
            <p:cNvPr id="35" name="Freeform 32"/>
            <p:cNvSpPr>
              <a:spLocks/>
            </p:cNvSpPr>
            <p:nvPr/>
          </p:nvSpPr>
          <p:spPr bwMode="auto">
            <a:xfrm>
              <a:off x="4421" y="2820"/>
              <a:ext cx="11" cy="15"/>
            </a:xfrm>
            <a:custGeom>
              <a:avLst/>
              <a:gdLst/>
              <a:ahLst/>
              <a:cxnLst>
                <a:cxn ang="0">
                  <a:pos x="5" y="15"/>
                </a:cxn>
                <a:cxn ang="0">
                  <a:pos x="0" y="8"/>
                </a:cxn>
                <a:cxn ang="0">
                  <a:pos x="3" y="0"/>
                </a:cxn>
                <a:cxn ang="0">
                  <a:pos x="22" y="15"/>
                </a:cxn>
                <a:cxn ang="0">
                  <a:pos x="5" y="15"/>
                </a:cxn>
              </a:cxnLst>
              <a:rect l="0" t="0" r="r" b="b"/>
              <a:pathLst>
                <a:path w="22" h="15">
                  <a:moveTo>
                    <a:pt x="5" y="15"/>
                  </a:moveTo>
                  <a:lnTo>
                    <a:pt x="0" y="8"/>
                  </a:lnTo>
                  <a:lnTo>
                    <a:pt x="3" y="0"/>
                  </a:lnTo>
                  <a:lnTo>
                    <a:pt x="22" y="15"/>
                  </a:lnTo>
                  <a:lnTo>
                    <a:pt x="5" y="15"/>
                  </a:lnTo>
                  <a:close/>
                </a:path>
              </a:pathLst>
            </a:custGeom>
            <a:solidFill>
              <a:srgbClr val="CC9933"/>
            </a:solidFill>
            <a:ln w="9525">
              <a:noFill/>
              <a:round/>
              <a:headEnd/>
              <a:tailEnd/>
            </a:ln>
          </p:spPr>
          <p:txBody>
            <a:bodyPr/>
            <a:lstStyle/>
            <a:p>
              <a:endParaRPr lang="pt-BR"/>
            </a:p>
          </p:txBody>
        </p:sp>
        <p:sp>
          <p:nvSpPr>
            <p:cNvPr id="36" name="Freeform 33"/>
            <p:cNvSpPr>
              <a:spLocks/>
            </p:cNvSpPr>
            <p:nvPr/>
          </p:nvSpPr>
          <p:spPr bwMode="auto">
            <a:xfrm>
              <a:off x="4361" y="2835"/>
              <a:ext cx="104" cy="148"/>
            </a:xfrm>
            <a:custGeom>
              <a:avLst/>
              <a:gdLst/>
              <a:ahLst/>
              <a:cxnLst>
                <a:cxn ang="0">
                  <a:pos x="68" y="15"/>
                </a:cxn>
                <a:cxn ang="0">
                  <a:pos x="97" y="12"/>
                </a:cxn>
                <a:cxn ang="0">
                  <a:pos x="104" y="7"/>
                </a:cxn>
                <a:cxn ang="0">
                  <a:pos x="134" y="12"/>
                </a:cxn>
                <a:cxn ang="0">
                  <a:pos x="150" y="12"/>
                </a:cxn>
                <a:cxn ang="0">
                  <a:pos x="186" y="45"/>
                </a:cxn>
                <a:cxn ang="0">
                  <a:pos x="208" y="83"/>
                </a:cxn>
                <a:cxn ang="0">
                  <a:pos x="163" y="78"/>
                </a:cxn>
                <a:cxn ang="0">
                  <a:pos x="92" y="90"/>
                </a:cxn>
                <a:cxn ang="0">
                  <a:pos x="0" y="148"/>
                </a:cxn>
                <a:cxn ang="0">
                  <a:pos x="27" y="65"/>
                </a:cxn>
                <a:cxn ang="0">
                  <a:pos x="32" y="12"/>
                </a:cxn>
                <a:cxn ang="0">
                  <a:pos x="56" y="0"/>
                </a:cxn>
                <a:cxn ang="0">
                  <a:pos x="61" y="10"/>
                </a:cxn>
                <a:cxn ang="0">
                  <a:pos x="68" y="15"/>
                </a:cxn>
              </a:cxnLst>
              <a:rect l="0" t="0" r="r" b="b"/>
              <a:pathLst>
                <a:path w="208" h="148">
                  <a:moveTo>
                    <a:pt x="68" y="15"/>
                  </a:moveTo>
                  <a:lnTo>
                    <a:pt x="97" y="12"/>
                  </a:lnTo>
                  <a:lnTo>
                    <a:pt x="104" y="7"/>
                  </a:lnTo>
                  <a:lnTo>
                    <a:pt x="134" y="12"/>
                  </a:lnTo>
                  <a:lnTo>
                    <a:pt x="150" y="12"/>
                  </a:lnTo>
                  <a:lnTo>
                    <a:pt x="186" y="45"/>
                  </a:lnTo>
                  <a:lnTo>
                    <a:pt x="208" y="83"/>
                  </a:lnTo>
                  <a:lnTo>
                    <a:pt x="163" y="78"/>
                  </a:lnTo>
                  <a:lnTo>
                    <a:pt x="92" y="90"/>
                  </a:lnTo>
                  <a:lnTo>
                    <a:pt x="0" y="148"/>
                  </a:lnTo>
                  <a:lnTo>
                    <a:pt x="27" y="65"/>
                  </a:lnTo>
                  <a:lnTo>
                    <a:pt x="32" y="12"/>
                  </a:lnTo>
                  <a:lnTo>
                    <a:pt x="56" y="0"/>
                  </a:lnTo>
                  <a:lnTo>
                    <a:pt x="61" y="10"/>
                  </a:lnTo>
                  <a:lnTo>
                    <a:pt x="68" y="15"/>
                  </a:lnTo>
                  <a:close/>
                </a:path>
              </a:pathLst>
            </a:custGeom>
            <a:solidFill>
              <a:srgbClr val="945C5C"/>
            </a:solidFill>
            <a:ln w="9525">
              <a:noFill/>
              <a:round/>
              <a:headEnd/>
              <a:tailEnd/>
            </a:ln>
          </p:spPr>
          <p:txBody>
            <a:bodyPr/>
            <a:lstStyle/>
            <a:p>
              <a:endParaRPr lang="pt-BR"/>
            </a:p>
          </p:txBody>
        </p:sp>
        <p:sp>
          <p:nvSpPr>
            <p:cNvPr id="37" name="Freeform 34"/>
            <p:cNvSpPr>
              <a:spLocks/>
            </p:cNvSpPr>
            <p:nvPr/>
          </p:nvSpPr>
          <p:spPr bwMode="auto">
            <a:xfrm>
              <a:off x="4340" y="2891"/>
              <a:ext cx="24" cy="108"/>
            </a:xfrm>
            <a:custGeom>
              <a:avLst/>
              <a:gdLst/>
              <a:ahLst/>
              <a:cxnLst>
                <a:cxn ang="0">
                  <a:pos x="29" y="75"/>
                </a:cxn>
                <a:cxn ang="0">
                  <a:pos x="22" y="108"/>
                </a:cxn>
                <a:cxn ang="0">
                  <a:pos x="8" y="108"/>
                </a:cxn>
                <a:cxn ang="0">
                  <a:pos x="2" y="102"/>
                </a:cxn>
                <a:cxn ang="0">
                  <a:pos x="0" y="102"/>
                </a:cxn>
                <a:cxn ang="0">
                  <a:pos x="29" y="50"/>
                </a:cxn>
                <a:cxn ang="0">
                  <a:pos x="34" y="50"/>
                </a:cxn>
                <a:cxn ang="0">
                  <a:pos x="44" y="42"/>
                </a:cxn>
                <a:cxn ang="0">
                  <a:pos x="44" y="9"/>
                </a:cxn>
                <a:cxn ang="0">
                  <a:pos x="48" y="0"/>
                </a:cxn>
                <a:cxn ang="0">
                  <a:pos x="48" y="42"/>
                </a:cxn>
                <a:cxn ang="0">
                  <a:pos x="29" y="75"/>
                </a:cxn>
              </a:cxnLst>
              <a:rect l="0" t="0" r="r" b="b"/>
              <a:pathLst>
                <a:path w="48" h="108">
                  <a:moveTo>
                    <a:pt x="29" y="75"/>
                  </a:moveTo>
                  <a:lnTo>
                    <a:pt x="22" y="108"/>
                  </a:lnTo>
                  <a:lnTo>
                    <a:pt x="8" y="108"/>
                  </a:lnTo>
                  <a:lnTo>
                    <a:pt x="2" y="102"/>
                  </a:lnTo>
                  <a:lnTo>
                    <a:pt x="0" y="102"/>
                  </a:lnTo>
                  <a:lnTo>
                    <a:pt x="29" y="50"/>
                  </a:lnTo>
                  <a:lnTo>
                    <a:pt x="34" y="50"/>
                  </a:lnTo>
                  <a:lnTo>
                    <a:pt x="44" y="42"/>
                  </a:lnTo>
                  <a:lnTo>
                    <a:pt x="44" y="9"/>
                  </a:lnTo>
                  <a:lnTo>
                    <a:pt x="48" y="0"/>
                  </a:lnTo>
                  <a:lnTo>
                    <a:pt x="48" y="42"/>
                  </a:lnTo>
                  <a:lnTo>
                    <a:pt x="29" y="75"/>
                  </a:lnTo>
                  <a:close/>
                </a:path>
              </a:pathLst>
            </a:custGeom>
            <a:solidFill>
              <a:srgbClr val="E3B88C"/>
            </a:solidFill>
            <a:ln w="9525">
              <a:noFill/>
              <a:round/>
              <a:headEnd/>
              <a:tailEnd/>
            </a:ln>
          </p:spPr>
          <p:txBody>
            <a:bodyPr/>
            <a:lstStyle/>
            <a:p>
              <a:endParaRPr lang="pt-BR"/>
            </a:p>
          </p:txBody>
        </p:sp>
        <p:sp>
          <p:nvSpPr>
            <p:cNvPr id="38" name="Freeform 35"/>
            <p:cNvSpPr>
              <a:spLocks/>
            </p:cNvSpPr>
            <p:nvPr/>
          </p:nvSpPr>
          <p:spPr bwMode="auto">
            <a:xfrm>
              <a:off x="4570" y="2899"/>
              <a:ext cx="70" cy="286"/>
            </a:xfrm>
            <a:custGeom>
              <a:avLst/>
              <a:gdLst/>
              <a:ahLst/>
              <a:cxnLst>
                <a:cxn ang="0">
                  <a:pos x="136" y="242"/>
                </a:cxn>
                <a:cxn ang="0">
                  <a:pos x="140" y="282"/>
                </a:cxn>
                <a:cxn ang="0">
                  <a:pos x="140" y="286"/>
                </a:cxn>
                <a:cxn ang="0">
                  <a:pos x="104" y="222"/>
                </a:cxn>
                <a:cxn ang="0">
                  <a:pos x="90" y="192"/>
                </a:cxn>
                <a:cxn ang="0">
                  <a:pos x="0" y="75"/>
                </a:cxn>
                <a:cxn ang="0">
                  <a:pos x="3" y="26"/>
                </a:cxn>
                <a:cxn ang="0">
                  <a:pos x="78" y="0"/>
                </a:cxn>
                <a:cxn ang="0">
                  <a:pos x="78" y="92"/>
                </a:cxn>
                <a:cxn ang="0">
                  <a:pos x="136" y="242"/>
                </a:cxn>
              </a:cxnLst>
              <a:rect l="0" t="0" r="r" b="b"/>
              <a:pathLst>
                <a:path w="140" h="286">
                  <a:moveTo>
                    <a:pt x="136" y="242"/>
                  </a:moveTo>
                  <a:lnTo>
                    <a:pt x="140" y="282"/>
                  </a:lnTo>
                  <a:lnTo>
                    <a:pt x="140" y="286"/>
                  </a:lnTo>
                  <a:lnTo>
                    <a:pt x="104" y="222"/>
                  </a:lnTo>
                  <a:lnTo>
                    <a:pt x="90" y="192"/>
                  </a:lnTo>
                  <a:lnTo>
                    <a:pt x="0" y="75"/>
                  </a:lnTo>
                  <a:lnTo>
                    <a:pt x="3" y="26"/>
                  </a:lnTo>
                  <a:lnTo>
                    <a:pt x="78" y="0"/>
                  </a:lnTo>
                  <a:lnTo>
                    <a:pt x="78" y="92"/>
                  </a:lnTo>
                  <a:lnTo>
                    <a:pt x="136" y="242"/>
                  </a:lnTo>
                  <a:close/>
                </a:path>
              </a:pathLst>
            </a:custGeom>
            <a:solidFill>
              <a:srgbClr val="CC9933"/>
            </a:solidFill>
            <a:ln w="9525">
              <a:noFill/>
              <a:round/>
              <a:headEnd/>
              <a:tailEnd/>
            </a:ln>
          </p:spPr>
          <p:txBody>
            <a:bodyPr/>
            <a:lstStyle/>
            <a:p>
              <a:endParaRPr lang="pt-BR"/>
            </a:p>
          </p:txBody>
        </p:sp>
        <p:sp>
          <p:nvSpPr>
            <p:cNvPr id="39" name="Freeform 36"/>
            <p:cNvSpPr>
              <a:spLocks/>
            </p:cNvSpPr>
            <p:nvPr/>
          </p:nvSpPr>
          <p:spPr bwMode="auto">
            <a:xfrm>
              <a:off x="4368" y="2933"/>
              <a:ext cx="105" cy="77"/>
            </a:xfrm>
            <a:custGeom>
              <a:avLst/>
              <a:gdLst/>
              <a:ahLst/>
              <a:cxnLst>
                <a:cxn ang="0">
                  <a:pos x="84" y="25"/>
                </a:cxn>
                <a:cxn ang="0">
                  <a:pos x="72" y="41"/>
                </a:cxn>
                <a:cxn ang="0">
                  <a:pos x="72" y="42"/>
                </a:cxn>
                <a:cxn ang="0">
                  <a:pos x="79" y="47"/>
                </a:cxn>
                <a:cxn ang="0">
                  <a:pos x="166" y="5"/>
                </a:cxn>
                <a:cxn ang="0">
                  <a:pos x="198" y="2"/>
                </a:cxn>
                <a:cxn ang="0">
                  <a:pos x="208" y="2"/>
                </a:cxn>
                <a:cxn ang="0">
                  <a:pos x="212" y="10"/>
                </a:cxn>
                <a:cxn ang="0">
                  <a:pos x="181" y="22"/>
                </a:cxn>
                <a:cxn ang="0">
                  <a:pos x="140" y="63"/>
                </a:cxn>
                <a:cxn ang="0">
                  <a:pos x="130" y="58"/>
                </a:cxn>
                <a:cxn ang="0">
                  <a:pos x="108" y="63"/>
                </a:cxn>
                <a:cxn ang="0">
                  <a:pos x="104" y="66"/>
                </a:cxn>
                <a:cxn ang="0">
                  <a:pos x="82" y="58"/>
                </a:cxn>
                <a:cxn ang="0">
                  <a:pos x="58" y="66"/>
                </a:cxn>
                <a:cxn ang="0">
                  <a:pos x="43" y="77"/>
                </a:cxn>
                <a:cxn ang="0">
                  <a:pos x="19" y="67"/>
                </a:cxn>
                <a:cxn ang="0">
                  <a:pos x="0" y="67"/>
                </a:cxn>
                <a:cxn ang="0">
                  <a:pos x="0" y="60"/>
                </a:cxn>
                <a:cxn ang="0">
                  <a:pos x="29" y="33"/>
                </a:cxn>
                <a:cxn ang="0">
                  <a:pos x="69" y="13"/>
                </a:cxn>
                <a:cxn ang="0">
                  <a:pos x="123" y="0"/>
                </a:cxn>
                <a:cxn ang="0">
                  <a:pos x="140" y="0"/>
                </a:cxn>
                <a:cxn ang="0">
                  <a:pos x="84" y="25"/>
                </a:cxn>
              </a:cxnLst>
              <a:rect l="0" t="0" r="r" b="b"/>
              <a:pathLst>
                <a:path w="212" h="77">
                  <a:moveTo>
                    <a:pt x="84" y="25"/>
                  </a:moveTo>
                  <a:lnTo>
                    <a:pt x="72" y="41"/>
                  </a:lnTo>
                  <a:lnTo>
                    <a:pt x="72" y="42"/>
                  </a:lnTo>
                  <a:lnTo>
                    <a:pt x="79" y="47"/>
                  </a:lnTo>
                  <a:lnTo>
                    <a:pt x="166" y="5"/>
                  </a:lnTo>
                  <a:lnTo>
                    <a:pt x="198" y="2"/>
                  </a:lnTo>
                  <a:lnTo>
                    <a:pt x="208" y="2"/>
                  </a:lnTo>
                  <a:lnTo>
                    <a:pt x="212" y="10"/>
                  </a:lnTo>
                  <a:lnTo>
                    <a:pt x="181" y="22"/>
                  </a:lnTo>
                  <a:lnTo>
                    <a:pt x="140" y="63"/>
                  </a:lnTo>
                  <a:lnTo>
                    <a:pt x="130" y="58"/>
                  </a:lnTo>
                  <a:lnTo>
                    <a:pt x="108" y="63"/>
                  </a:lnTo>
                  <a:lnTo>
                    <a:pt x="104" y="66"/>
                  </a:lnTo>
                  <a:lnTo>
                    <a:pt x="82" y="58"/>
                  </a:lnTo>
                  <a:lnTo>
                    <a:pt x="58" y="66"/>
                  </a:lnTo>
                  <a:lnTo>
                    <a:pt x="43" y="77"/>
                  </a:lnTo>
                  <a:lnTo>
                    <a:pt x="19" y="67"/>
                  </a:lnTo>
                  <a:lnTo>
                    <a:pt x="0" y="67"/>
                  </a:lnTo>
                  <a:lnTo>
                    <a:pt x="0" y="60"/>
                  </a:lnTo>
                  <a:lnTo>
                    <a:pt x="29" y="33"/>
                  </a:lnTo>
                  <a:lnTo>
                    <a:pt x="69" y="13"/>
                  </a:lnTo>
                  <a:lnTo>
                    <a:pt x="123" y="0"/>
                  </a:lnTo>
                  <a:lnTo>
                    <a:pt x="140" y="0"/>
                  </a:lnTo>
                  <a:lnTo>
                    <a:pt x="84" y="25"/>
                  </a:lnTo>
                  <a:close/>
                </a:path>
              </a:pathLst>
            </a:custGeom>
            <a:solidFill>
              <a:srgbClr val="B56363"/>
            </a:solidFill>
            <a:ln w="9525">
              <a:noFill/>
              <a:round/>
              <a:headEnd/>
              <a:tailEnd/>
            </a:ln>
          </p:spPr>
          <p:txBody>
            <a:bodyPr/>
            <a:lstStyle/>
            <a:p>
              <a:endParaRPr lang="pt-BR"/>
            </a:p>
          </p:txBody>
        </p:sp>
        <p:sp>
          <p:nvSpPr>
            <p:cNvPr id="40" name="Freeform 37"/>
            <p:cNvSpPr>
              <a:spLocks/>
            </p:cNvSpPr>
            <p:nvPr/>
          </p:nvSpPr>
          <p:spPr bwMode="auto">
            <a:xfrm>
              <a:off x="4449" y="2958"/>
              <a:ext cx="34" cy="80"/>
            </a:xfrm>
            <a:custGeom>
              <a:avLst/>
              <a:gdLst/>
              <a:ahLst/>
              <a:cxnLst>
                <a:cxn ang="0">
                  <a:pos x="62" y="25"/>
                </a:cxn>
                <a:cxn ang="0">
                  <a:pos x="62" y="38"/>
                </a:cxn>
                <a:cxn ang="0">
                  <a:pos x="68" y="42"/>
                </a:cxn>
                <a:cxn ang="0">
                  <a:pos x="57" y="60"/>
                </a:cxn>
                <a:cxn ang="0">
                  <a:pos x="22" y="80"/>
                </a:cxn>
                <a:cxn ang="0">
                  <a:pos x="0" y="46"/>
                </a:cxn>
                <a:cxn ang="0">
                  <a:pos x="17" y="17"/>
                </a:cxn>
                <a:cxn ang="0">
                  <a:pos x="46" y="0"/>
                </a:cxn>
                <a:cxn ang="0">
                  <a:pos x="53" y="0"/>
                </a:cxn>
                <a:cxn ang="0">
                  <a:pos x="62" y="25"/>
                </a:cxn>
              </a:cxnLst>
              <a:rect l="0" t="0" r="r" b="b"/>
              <a:pathLst>
                <a:path w="68" h="80">
                  <a:moveTo>
                    <a:pt x="62" y="25"/>
                  </a:moveTo>
                  <a:lnTo>
                    <a:pt x="62" y="38"/>
                  </a:lnTo>
                  <a:lnTo>
                    <a:pt x="68" y="42"/>
                  </a:lnTo>
                  <a:lnTo>
                    <a:pt x="57" y="60"/>
                  </a:lnTo>
                  <a:lnTo>
                    <a:pt x="22" y="80"/>
                  </a:lnTo>
                  <a:lnTo>
                    <a:pt x="0" y="46"/>
                  </a:lnTo>
                  <a:lnTo>
                    <a:pt x="17" y="17"/>
                  </a:lnTo>
                  <a:lnTo>
                    <a:pt x="46" y="0"/>
                  </a:lnTo>
                  <a:lnTo>
                    <a:pt x="53" y="0"/>
                  </a:lnTo>
                  <a:lnTo>
                    <a:pt x="62" y="25"/>
                  </a:lnTo>
                  <a:close/>
                </a:path>
              </a:pathLst>
            </a:custGeom>
            <a:solidFill>
              <a:srgbClr val="EDEDD1"/>
            </a:solidFill>
            <a:ln w="9525">
              <a:noFill/>
              <a:round/>
              <a:headEnd/>
              <a:tailEnd/>
            </a:ln>
          </p:spPr>
          <p:txBody>
            <a:bodyPr/>
            <a:lstStyle/>
            <a:p>
              <a:endParaRPr lang="pt-BR"/>
            </a:p>
          </p:txBody>
        </p:sp>
        <p:sp>
          <p:nvSpPr>
            <p:cNvPr id="41" name="Freeform 38"/>
            <p:cNvSpPr>
              <a:spLocks/>
            </p:cNvSpPr>
            <p:nvPr/>
          </p:nvSpPr>
          <p:spPr bwMode="auto">
            <a:xfrm>
              <a:off x="4392" y="3010"/>
              <a:ext cx="31" cy="63"/>
            </a:xfrm>
            <a:custGeom>
              <a:avLst/>
              <a:gdLst/>
              <a:ahLst/>
              <a:cxnLst>
                <a:cxn ang="0">
                  <a:pos x="63" y="50"/>
                </a:cxn>
                <a:cxn ang="0">
                  <a:pos x="39" y="58"/>
                </a:cxn>
                <a:cxn ang="0">
                  <a:pos x="10" y="63"/>
                </a:cxn>
                <a:cxn ang="0">
                  <a:pos x="0" y="38"/>
                </a:cxn>
                <a:cxn ang="0">
                  <a:pos x="10" y="8"/>
                </a:cxn>
                <a:cxn ang="0">
                  <a:pos x="24" y="0"/>
                </a:cxn>
                <a:cxn ang="0">
                  <a:pos x="46" y="6"/>
                </a:cxn>
                <a:cxn ang="0">
                  <a:pos x="63" y="50"/>
                </a:cxn>
              </a:cxnLst>
              <a:rect l="0" t="0" r="r" b="b"/>
              <a:pathLst>
                <a:path w="63" h="63">
                  <a:moveTo>
                    <a:pt x="63" y="50"/>
                  </a:moveTo>
                  <a:lnTo>
                    <a:pt x="39" y="58"/>
                  </a:lnTo>
                  <a:lnTo>
                    <a:pt x="10" y="63"/>
                  </a:lnTo>
                  <a:lnTo>
                    <a:pt x="0" y="38"/>
                  </a:lnTo>
                  <a:lnTo>
                    <a:pt x="10" y="8"/>
                  </a:lnTo>
                  <a:lnTo>
                    <a:pt x="24" y="0"/>
                  </a:lnTo>
                  <a:lnTo>
                    <a:pt x="46" y="6"/>
                  </a:lnTo>
                  <a:lnTo>
                    <a:pt x="63" y="50"/>
                  </a:lnTo>
                  <a:close/>
                </a:path>
              </a:pathLst>
            </a:custGeom>
            <a:solidFill>
              <a:srgbClr val="EDEDD1"/>
            </a:solidFill>
            <a:ln w="9525">
              <a:noFill/>
              <a:round/>
              <a:headEnd/>
              <a:tailEnd/>
            </a:ln>
          </p:spPr>
          <p:txBody>
            <a:bodyPr/>
            <a:lstStyle/>
            <a:p>
              <a:endParaRPr lang="pt-BR"/>
            </a:p>
          </p:txBody>
        </p:sp>
        <p:sp>
          <p:nvSpPr>
            <p:cNvPr id="42" name="Freeform 39"/>
            <p:cNvSpPr>
              <a:spLocks/>
            </p:cNvSpPr>
            <p:nvPr/>
          </p:nvSpPr>
          <p:spPr bwMode="auto">
            <a:xfrm>
              <a:off x="4426" y="3010"/>
              <a:ext cx="26" cy="48"/>
            </a:xfrm>
            <a:custGeom>
              <a:avLst/>
              <a:gdLst/>
              <a:ahLst/>
              <a:cxnLst>
                <a:cxn ang="0">
                  <a:pos x="50" y="25"/>
                </a:cxn>
                <a:cxn ang="0">
                  <a:pos x="50" y="31"/>
                </a:cxn>
                <a:cxn ang="0">
                  <a:pos x="53" y="33"/>
                </a:cxn>
                <a:cxn ang="0">
                  <a:pos x="28" y="46"/>
                </a:cxn>
                <a:cxn ang="0">
                  <a:pos x="11" y="48"/>
                </a:cxn>
                <a:cxn ang="0">
                  <a:pos x="0" y="13"/>
                </a:cxn>
                <a:cxn ang="0">
                  <a:pos x="5" y="0"/>
                </a:cxn>
                <a:cxn ang="0">
                  <a:pos x="28" y="6"/>
                </a:cxn>
                <a:cxn ang="0">
                  <a:pos x="50" y="25"/>
                </a:cxn>
              </a:cxnLst>
              <a:rect l="0" t="0" r="r" b="b"/>
              <a:pathLst>
                <a:path w="53" h="48">
                  <a:moveTo>
                    <a:pt x="50" y="25"/>
                  </a:moveTo>
                  <a:lnTo>
                    <a:pt x="50" y="31"/>
                  </a:lnTo>
                  <a:lnTo>
                    <a:pt x="53" y="33"/>
                  </a:lnTo>
                  <a:lnTo>
                    <a:pt x="28" y="46"/>
                  </a:lnTo>
                  <a:lnTo>
                    <a:pt x="11" y="48"/>
                  </a:lnTo>
                  <a:lnTo>
                    <a:pt x="0" y="13"/>
                  </a:lnTo>
                  <a:lnTo>
                    <a:pt x="5" y="0"/>
                  </a:lnTo>
                  <a:lnTo>
                    <a:pt x="28" y="6"/>
                  </a:lnTo>
                  <a:lnTo>
                    <a:pt x="50" y="25"/>
                  </a:lnTo>
                  <a:close/>
                </a:path>
              </a:pathLst>
            </a:custGeom>
            <a:solidFill>
              <a:srgbClr val="EDEDD1"/>
            </a:solidFill>
            <a:ln w="9525">
              <a:noFill/>
              <a:round/>
              <a:headEnd/>
              <a:tailEnd/>
            </a:ln>
          </p:spPr>
          <p:txBody>
            <a:bodyPr/>
            <a:lstStyle/>
            <a:p>
              <a:endParaRPr lang="pt-BR"/>
            </a:p>
          </p:txBody>
        </p:sp>
        <p:sp>
          <p:nvSpPr>
            <p:cNvPr id="43" name="Freeform 40"/>
            <p:cNvSpPr>
              <a:spLocks/>
            </p:cNvSpPr>
            <p:nvPr/>
          </p:nvSpPr>
          <p:spPr bwMode="auto">
            <a:xfrm>
              <a:off x="4323" y="3016"/>
              <a:ext cx="33" cy="64"/>
            </a:xfrm>
            <a:custGeom>
              <a:avLst/>
              <a:gdLst/>
              <a:ahLst/>
              <a:cxnLst>
                <a:cxn ang="0">
                  <a:pos x="53" y="10"/>
                </a:cxn>
                <a:cxn ang="0">
                  <a:pos x="59" y="50"/>
                </a:cxn>
                <a:cxn ang="0">
                  <a:pos x="65" y="55"/>
                </a:cxn>
                <a:cxn ang="0">
                  <a:pos x="63" y="57"/>
                </a:cxn>
                <a:cxn ang="0">
                  <a:pos x="63" y="64"/>
                </a:cxn>
                <a:cxn ang="0">
                  <a:pos x="0" y="63"/>
                </a:cxn>
                <a:cxn ang="0">
                  <a:pos x="7" y="25"/>
                </a:cxn>
                <a:cxn ang="0">
                  <a:pos x="17" y="0"/>
                </a:cxn>
                <a:cxn ang="0">
                  <a:pos x="42" y="2"/>
                </a:cxn>
                <a:cxn ang="0">
                  <a:pos x="53" y="10"/>
                </a:cxn>
              </a:cxnLst>
              <a:rect l="0" t="0" r="r" b="b"/>
              <a:pathLst>
                <a:path w="65" h="64">
                  <a:moveTo>
                    <a:pt x="53" y="10"/>
                  </a:moveTo>
                  <a:lnTo>
                    <a:pt x="59" y="50"/>
                  </a:lnTo>
                  <a:lnTo>
                    <a:pt x="65" y="55"/>
                  </a:lnTo>
                  <a:lnTo>
                    <a:pt x="63" y="57"/>
                  </a:lnTo>
                  <a:lnTo>
                    <a:pt x="63" y="64"/>
                  </a:lnTo>
                  <a:lnTo>
                    <a:pt x="0" y="63"/>
                  </a:lnTo>
                  <a:lnTo>
                    <a:pt x="7" y="25"/>
                  </a:lnTo>
                  <a:lnTo>
                    <a:pt x="17" y="0"/>
                  </a:lnTo>
                  <a:lnTo>
                    <a:pt x="42" y="2"/>
                  </a:lnTo>
                  <a:lnTo>
                    <a:pt x="53" y="10"/>
                  </a:lnTo>
                  <a:close/>
                </a:path>
              </a:pathLst>
            </a:custGeom>
            <a:solidFill>
              <a:srgbClr val="FFFFFF"/>
            </a:solidFill>
            <a:ln w="9525">
              <a:noFill/>
              <a:round/>
              <a:headEnd/>
              <a:tailEnd/>
            </a:ln>
          </p:spPr>
          <p:txBody>
            <a:bodyPr/>
            <a:lstStyle/>
            <a:p>
              <a:endParaRPr lang="pt-BR"/>
            </a:p>
          </p:txBody>
        </p:sp>
        <p:sp>
          <p:nvSpPr>
            <p:cNvPr id="44" name="Freeform 41"/>
            <p:cNvSpPr>
              <a:spLocks/>
            </p:cNvSpPr>
            <p:nvPr/>
          </p:nvSpPr>
          <p:spPr bwMode="auto">
            <a:xfrm>
              <a:off x="4360" y="3018"/>
              <a:ext cx="27" cy="61"/>
            </a:xfrm>
            <a:custGeom>
              <a:avLst/>
              <a:gdLst/>
              <a:ahLst/>
              <a:cxnLst>
                <a:cxn ang="0">
                  <a:pos x="51" y="28"/>
                </a:cxn>
                <a:cxn ang="0">
                  <a:pos x="55" y="55"/>
                </a:cxn>
                <a:cxn ang="0">
                  <a:pos x="38" y="61"/>
                </a:cxn>
                <a:cxn ang="0">
                  <a:pos x="5" y="61"/>
                </a:cxn>
                <a:cxn ang="0">
                  <a:pos x="0" y="30"/>
                </a:cxn>
                <a:cxn ang="0">
                  <a:pos x="0" y="17"/>
                </a:cxn>
                <a:cxn ang="0">
                  <a:pos x="15" y="0"/>
                </a:cxn>
                <a:cxn ang="0">
                  <a:pos x="41" y="5"/>
                </a:cxn>
                <a:cxn ang="0">
                  <a:pos x="51" y="28"/>
                </a:cxn>
              </a:cxnLst>
              <a:rect l="0" t="0" r="r" b="b"/>
              <a:pathLst>
                <a:path w="55" h="61">
                  <a:moveTo>
                    <a:pt x="51" y="28"/>
                  </a:moveTo>
                  <a:lnTo>
                    <a:pt x="55" y="55"/>
                  </a:lnTo>
                  <a:lnTo>
                    <a:pt x="38" y="61"/>
                  </a:lnTo>
                  <a:lnTo>
                    <a:pt x="5" y="61"/>
                  </a:lnTo>
                  <a:lnTo>
                    <a:pt x="0" y="30"/>
                  </a:lnTo>
                  <a:lnTo>
                    <a:pt x="0" y="17"/>
                  </a:lnTo>
                  <a:lnTo>
                    <a:pt x="15" y="0"/>
                  </a:lnTo>
                  <a:lnTo>
                    <a:pt x="41" y="5"/>
                  </a:lnTo>
                  <a:lnTo>
                    <a:pt x="51" y="28"/>
                  </a:lnTo>
                  <a:close/>
                </a:path>
              </a:pathLst>
            </a:custGeom>
            <a:solidFill>
              <a:srgbClr val="EDEDD1"/>
            </a:solidFill>
            <a:ln w="9525">
              <a:noFill/>
              <a:round/>
              <a:headEnd/>
              <a:tailEnd/>
            </a:ln>
          </p:spPr>
          <p:txBody>
            <a:bodyPr/>
            <a:lstStyle/>
            <a:p>
              <a:endParaRPr lang="pt-BR"/>
            </a:p>
          </p:txBody>
        </p:sp>
        <p:sp>
          <p:nvSpPr>
            <p:cNvPr id="45" name="Freeform 42"/>
            <p:cNvSpPr>
              <a:spLocks/>
            </p:cNvSpPr>
            <p:nvPr/>
          </p:nvSpPr>
          <p:spPr bwMode="auto">
            <a:xfrm>
              <a:off x="4273" y="3021"/>
              <a:ext cx="43" cy="58"/>
            </a:xfrm>
            <a:custGeom>
              <a:avLst/>
              <a:gdLst/>
              <a:ahLst/>
              <a:cxnLst>
                <a:cxn ang="0">
                  <a:pos x="85" y="20"/>
                </a:cxn>
                <a:cxn ang="0">
                  <a:pos x="85" y="58"/>
                </a:cxn>
                <a:cxn ang="0">
                  <a:pos x="24" y="52"/>
                </a:cxn>
                <a:cxn ang="0">
                  <a:pos x="0" y="42"/>
                </a:cxn>
                <a:cxn ang="0">
                  <a:pos x="7" y="17"/>
                </a:cxn>
                <a:cxn ang="0">
                  <a:pos x="33" y="2"/>
                </a:cxn>
                <a:cxn ang="0">
                  <a:pos x="43" y="0"/>
                </a:cxn>
                <a:cxn ang="0">
                  <a:pos x="72" y="6"/>
                </a:cxn>
                <a:cxn ang="0">
                  <a:pos x="85" y="20"/>
                </a:cxn>
              </a:cxnLst>
              <a:rect l="0" t="0" r="r" b="b"/>
              <a:pathLst>
                <a:path w="85" h="58">
                  <a:moveTo>
                    <a:pt x="85" y="20"/>
                  </a:moveTo>
                  <a:lnTo>
                    <a:pt x="85" y="58"/>
                  </a:lnTo>
                  <a:lnTo>
                    <a:pt x="24" y="52"/>
                  </a:lnTo>
                  <a:lnTo>
                    <a:pt x="0" y="42"/>
                  </a:lnTo>
                  <a:lnTo>
                    <a:pt x="7" y="17"/>
                  </a:lnTo>
                  <a:lnTo>
                    <a:pt x="33" y="2"/>
                  </a:lnTo>
                  <a:lnTo>
                    <a:pt x="43" y="0"/>
                  </a:lnTo>
                  <a:lnTo>
                    <a:pt x="72" y="6"/>
                  </a:lnTo>
                  <a:lnTo>
                    <a:pt x="85" y="20"/>
                  </a:lnTo>
                  <a:close/>
                </a:path>
              </a:pathLst>
            </a:custGeom>
            <a:solidFill>
              <a:srgbClr val="EDEDD1"/>
            </a:solidFill>
            <a:ln w="9525">
              <a:noFill/>
              <a:round/>
              <a:headEnd/>
              <a:tailEnd/>
            </a:ln>
          </p:spPr>
          <p:txBody>
            <a:bodyPr/>
            <a:lstStyle/>
            <a:p>
              <a:endParaRPr lang="pt-BR"/>
            </a:p>
          </p:txBody>
        </p:sp>
        <p:sp>
          <p:nvSpPr>
            <p:cNvPr id="46" name="Freeform 43"/>
            <p:cNvSpPr>
              <a:spLocks/>
            </p:cNvSpPr>
            <p:nvPr/>
          </p:nvSpPr>
          <p:spPr bwMode="auto">
            <a:xfrm>
              <a:off x="4462" y="3021"/>
              <a:ext cx="247" cy="434"/>
            </a:xfrm>
            <a:custGeom>
              <a:avLst/>
              <a:gdLst/>
              <a:ahLst/>
              <a:cxnLst>
                <a:cxn ang="0">
                  <a:pos x="310" y="120"/>
                </a:cxn>
                <a:cxn ang="0">
                  <a:pos x="385" y="276"/>
                </a:cxn>
                <a:cxn ang="0">
                  <a:pos x="417" y="306"/>
                </a:cxn>
                <a:cxn ang="0">
                  <a:pos x="485" y="348"/>
                </a:cxn>
                <a:cxn ang="0">
                  <a:pos x="492" y="352"/>
                </a:cxn>
                <a:cxn ang="0">
                  <a:pos x="492" y="360"/>
                </a:cxn>
                <a:cxn ang="0">
                  <a:pos x="437" y="381"/>
                </a:cxn>
                <a:cxn ang="0">
                  <a:pos x="371" y="391"/>
                </a:cxn>
                <a:cxn ang="0">
                  <a:pos x="327" y="409"/>
                </a:cxn>
                <a:cxn ang="0">
                  <a:pos x="255" y="416"/>
                </a:cxn>
                <a:cxn ang="0">
                  <a:pos x="245" y="421"/>
                </a:cxn>
                <a:cxn ang="0">
                  <a:pos x="184" y="429"/>
                </a:cxn>
                <a:cxn ang="0">
                  <a:pos x="158" y="434"/>
                </a:cxn>
                <a:cxn ang="0">
                  <a:pos x="141" y="431"/>
                </a:cxn>
                <a:cxn ang="0">
                  <a:pos x="132" y="431"/>
                </a:cxn>
                <a:cxn ang="0">
                  <a:pos x="47" y="346"/>
                </a:cxn>
                <a:cxn ang="0">
                  <a:pos x="22" y="296"/>
                </a:cxn>
                <a:cxn ang="0">
                  <a:pos x="0" y="225"/>
                </a:cxn>
                <a:cxn ang="0">
                  <a:pos x="0" y="185"/>
                </a:cxn>
                <a:cxn ang="0">
                  <a:pos x="76" y="160"/>
                </a:cxn>
                <a:cxn ang="0">
                  <a:pos x="109" y="145"/>
                </a:cxn>
                <a:cxn ang="0">
                  <a:pos x="165" y="102"/>
                </a:cxn>
                <a:cxn ang="0">
                  <a:pos x="187" y="85"/>
                </a:cxn>
                <a:cxn ang="0">
                  <a:pos x="213" y="35"/>
                </a:cxn>
                <a:cxn ang="0">
                  <a:pos x="219" y="17"/>
                </a:cxn>
                <a:cxn ang="0">
                  <a:pos x="219" y="0"/>
                </a:cxn>
                <a:cxn ang="0">
                  <a:pos x="255" y="37"/>
                </a:cxn>
                <a:cxn ang="0">
                  <a:pos x="310" y="120"/>
                </a:cxn>
              </a:cxnLst>
              <a:rect l="0" t="0" r="r" b="b"/>
              <a:pathLst>
                <a:path w="492" h="434">
                  <a:moveTo>
                    <a:pt x="310" y="120"/>
                  </a:moveTo>
                  <a:lnTo>
                    <a:pt x="385" y="276"/>
                  </a:lnTo>
                  <a:lnTo>
                    <a:pt x="417" y="306"/>
                  </a:lnTo>
                  <a:lnTo>
                    <a:pt x="485" y="348"/>
                  </a:lnTo>
                  <a:lnTo>
                    <a:pt x="492" y="352"/>
                  </a:lnTo>
                  <a:lnTo>
                    <a:pt x="492" y="360"/>
                  </a:lnTo>
                  <a:lnTo>
                    <a:pt x="437" y="381"/>
                  </a:lnTo>
                  <a:lnTo>
                    <a:pt x="371" y="391"/>
                  </a:lnTo>
                  <a:lnTo>
                    <a:pt x="327" y="409"/>
                  </a:lnTo>
                  <a:lnTo>
                    <a:pt x="255" y="416"/>
                  </a:lnTo>
                  <a:lnTo>
                    <a:pt x="245" y="421"/>
                  </a:lnTo>
                  <a:lnTo>
                    <a:pt x="184" y="429"/>
                  </a:lnTo>
                  <a:lnTo>
                    <a:pt x="158" y="434"/>
                  </a:lnTo>
                  <a:lnTo>
                    <a:pt x="141" y="431"/>
                  </a:lnTo>
                  <a:lnTo>
                    <a:pt x="132" y="431"/>
                  </a:lnTo>
                  <a:lnTo>
                    <a:pt x="47" y="346"/>
                  </a:lnTo>
                  <a:lnTo>
                    <a:pt x="22" y="296"/>
                  </a:lnTo>
                  <a:lnTo>
                    <a:pt x="0" y="225"/>
                  </a:lnTo>
                  <a:lnTo>
                    <a:pt x="0" y="185"/>
                  </a:lnTo>
                  <a:lnTo>
                    <a:pt x="76" y="160"/>
                  </a:lnTo>
                  <a:lnTo>
                    <a:pt x="109" y="145"/>
                  </a:lnTo>
                  <a:lnTo>
                    <a:pt x="165" y="102"/>
                  </a:lnTo>
                  <a:lnTo>
                    <a:pt x="187" y="85"/>
                  </a:lnTo>
                  <a:lnTo>
                    <a:pt x="213" y="35"/>
                  </a:lnTo>
                  <a:lnTo>
                    <a:pt x="219" y="17"/>
                  </a:lnTo>
                  <a:lnTo>
                    <a:pt x="219" y="0"/>
                  </a:lnTo>
                  <a:lnTo>
                    <a:pt x="255" y="37"/>
                  </a:lnTo>
                  <a:lnTo>
                    <a:pt x="310" y="120"/>
                  </a:lnTo>
                  <a:close/>
                </a:path>
              </a:pathLst>
            </a:custGeom>
            <a:solidFill>
              <a:srgbClr val="E5E5E5"/>
            </a:solidFill>
            <a:ln w="9525">
              <a:noFill/>
              <a:round/>
              <a:headEnd/>
              <a:tailEnd/>
            </a:ln>
          </p:spPr>
          <p:txBody>
            <a:bodyPr/>
            <a:lstStyle/>
            <a:p>
              <a:endParaRPr lang="pt-BR"/>
            </a:p>
          </p:txBody>
        </p:sp>
        <p:sp>
          <p:nvSpPr>
            <p:cNvPr id="47" name="Freeform 44"/>
            <p:cNvSpPr>
              <a:spLocks/>
            </p:cNvSpPr>
            <p:nvPr/>
          </p:nvSpPr>
          <p:spPr bwMode="auto">
            <a:xfrm>
              <a:off x="4956" y="3080"/>
              <a:ext cx="63" cy="289"/>
            </a:xfrm>
            <a:custGeom>
              <a:avLst/>
              <a:gdLst/>
              <a:ahLst/>
              <a:cxnLst>
                <a:cxn ang="0">
                  <a:pos x="116" y="126"/>
                </a:cxn>
                <a:cxn ang="0">
                  <a:pos x="126" y="217"/>
                </a:cxn>
                <a:cxn ang="0">
                  <a:pos x="119" y="251"/>
                </a:cxn>
                <a:cxn ang="0">
                  <a:pos x="101" y="271"/>
                </a:cxn>
                <a:cxn ang="0">
                  <a:pos x="68" y="289"/>
                </a:cxn>
                <a:cxn ang="0">
                  <a:pos x="26" y="289"/>
                </a:cxn>
                <a:cxn ang="0">
                  <a:pos x="0" y="279"/>
                </a:cxn>
                <a:cxn ang="0">
                  <a:pos x="19" y="221"/>
                </a:cxn>
                <a:cxn ang="0">
                  <a:pos x="58" y="168"/>
                </a:cxn>
                <a:cxn ang="0">
                  <a:pos x="72" y="86"/>
                </a:cxn>
                <a:cxn ang="0">
                  <a:pos x="48" y="0"/>
                </a:cxn>
                <a:cxn ang="0">
                  <a:pos x="97" y="71"/>
                </a:cxn>
                <a:cxn ang="0">
                  <a:pos x="116" y="126"/>
                </a:cxn>
              </a:cxnLst>
              <a:rect l="0" t="0" r="r" b="b"/>
              <a:pathLst>
                <a:path w="126" h="289">
                  <a:moveTo>
                    <a:pt x="116" y="126"/>
                  </a:moveTo>
                  <a:lnTo>
                    <a:pt x="126" y="217"/>
                  </a:lnTo>
                  <a:lnTo>
                    <a:pt x="119" y="251"/>
                  </a:lnTo>
                  <a:lnTo>
                    <a:pt x="101" y="271"/>
                  </a:lnTo>
                  <a:lnTo>
                    <a:pt x="68" y="289"/>
                  </a:lnTo>
                  <a:lnTo>
                    <a:pt x="26" y="289"/>
                  </a:lnTo>
                  <a:lnTo>
                    <a:pt x="0" y="279"/>
                  </a:lnTo>
                  <a:lnTo>
                    <a:pt x="19" y="221"/>
                  </a:lnTo>
                  <a:lnTo>
                    <a:pt x="58" y="168"/>
                  </a:lnTo>
                  <a:lnTo>
                    <a:pt x="72" y="86"/>
                  </a:lnTo>
                  <a:lnTo>
                    <a:pt x="48" y="0"/>
                  </a:lnTo>
                  <a:lnTo>
                    <a:pt x="97" y="71"/>
                  </a:lnTo>
                  <a:lnTo>
                    <a:pt x="116" y="126"/>
                  </a:lnTo>
                  <a:close/>
                </a:path>
              </a:pathLst>
            </a:custGeom>
            <a:solidFill>
              <a:srgbClr val="A19782"/>
            </a:solidFill>
            <a:ln w="9525">
              <a:noFill/>
              <a:round/>
              <a:headEnd/>
              <a:tailEnd/>
            </a:ln>
          </p:spPr>
          <p:txBody>
            <a:bodyPr/>
            <a:lstStyle/>
            <a:p>
              <a:endParaRPr lang="pt-BR"/>
            </a:p>
          </p:txBody>
        </p:sp>
        <p:sp>
          <p:nvSpPr>
            <p:cNvPr id="48" name="Freeform 45"/>
            <p:cNvSpPr>
              <a:spLocks/>
            </p:cNvSpPr>
            <p:nvPr/>
          </p:nvSpPr>
          <p:spPr bwMode="auto">
            <a:xfrm>
              <a:off x="4411" y="3113"/>
              <a:ext cx="534" cy="848"/>
            </a:xfrm>
            <a:custGeom>
              <a:avLst/>
              <a:gdLst/>
              <a:ahLst/>
              <a:cxnLst>
                <a:cxn ang="0">
                  <a:pos x="1030" y="68"/>
                </a:cxn>
                <a:cxn ang="0">
                  <a:pos x="1064" y="151"/>
                </a:cxn>
                <a:cxn ang="0">
                  <a:pos x="1040" y="231"/>
                </a:cxn>
                <a:cxn ang="0">
                  <a:pos x="953" y="331"/>
                </a:cxn>
                <a:cxn ang="0">
                  <a:pos x="943" y="193"/>
                </a:cxn>
                <a:cxn ang="0">
                  <a:pos x="892" y="121"/>
                </a:cxn>
                <a:cxn ang="0">
                  <a:pos x="878" y="125"/>
                </a:cxn>
                <a:cxn ang="0">
                  <a:pos x="936" y="234"/>
                </a:cxn>
                <a:cxn ang="0">
                  <a:pos x="927" y="299"/>
                </a:cxn>
                <a:cxn ang="0">
                  <a:pos x="709" y="454"/>
                </a:cxn>
                <a:cxn ang="0">
                  <a:pos x="569" y="509"/>
                </a:cxn>
                <a:cxn ang="0">
                  <a:pos x="435" y="522"/>
                </a:cxn>
                <a:cxn ang="0">
                  <a:pos x="276" y="512"/>
                </a:cxn>
                <a:cxn ang="0">
                  <a:pos x="143" y="639"/>
                </a:cxn>
                <a:cxn ang="0">
                  <a:pos x="60" y="663"/>
                </a:cxn>
                <a:cxn ang="0">
                  <a:pos x="86" y="667"/>
                </a:cxn>
                <a:cxn ang="0">
                  <a:pos x="140" y="652"/>
                </a:cxn>
                <a:cxn ang="0">
                  <a:pos x="94" y="693"/>
                </a:cxn>
                <a:cxn ang="0">
                  <a:pos x="86" y="708"/>
                </a:cxn>
                <a:cxn ang="0">
                  <a:pos x="147" y="677"/>
                </a:cxn>
                <a:cxn ang="0">
                  <a:pos x="276" y="843"/>
                </a:cxn>
                <a:cxn ang="0">
                  <a:pos x="57" y="830"/>
                </a:cxn>
                <a:cxn ang="0">
                  <a:pos x="29" y="719"/>
                </a:cxn>
                <a:cxn ang="0">
                  <a:pos x="0" y="664"/>
                </a:cxn>
                <a:cxn ang="0">
                  <a:pos x="140" y="527"/>
                </a:cxn>
                <a:cxn ang="0">
                  <a:pos x="172" y="477"/>
                </a:cxn>
                <a:cxn ang="0">
                  <a:pos x="150" y="462"/>
                </a:cxn>
                <a:cxn ang="0">
                  <a:pos x="186" y="431"/>
                </a:cxn>
                <a:cxn ang="0">
                  <a:pos x="264" y="384"/>
                </a:cxn>
                <a:cxn ang="0">
                  <a:pos x="273" y="364"/>
                </a:cxn>
                <a:cxn ang="0">
                  <a:pos x="307" y="351"/>
                </a:cxn>
                <a:cxn ang="0">
                  <a:pos x="488" y="317"/>
                </a:cxn>
                <a:cxn ang="0">
                  <a:pos x="546" y="304"/>
                </a:cxn>
                <a:cxn ang="0">
                  <a:pos x="609" y="281"/>
                </a:cxn>
                <a:cxn ang="0">
                  <a:pos x="706" y="404"/>
                </a:cxn>
                <a:cxn ang="0">
                  <a:pos x="757" y="343"/>
                </a:cxn>
                <a:cxn ang="0">
                  <a:pos x="796" y="204"/>
                </a:cxn>
                <a:cxn ang="0">
                  <a:pos x="815" y="185"/>
                </a:cxn>
                <a:cxn ang="0">
                  <a:pos x="907" y="26"/>
                </a:cxn>
                <a:cxn ang="0">
                  <a:pos x="946" y="0"/>
                </a:cxn>
                <a:cxn ang="0">
                  <a:pos x="1018" y="38"/>
                </a:cxn>
              </a:cxnLst>
              <a:rect l="0" t="0" r="r" b="b"/>
              <a:pathLst>
                <a:path w="1069" h="848">
                  <a:moveTo>
                    <a:pt x="1018" y="38"/>
                  </a:moveTo>
                  <a:lnTo>
                    <a:pt x="1030" y="68"/>
                  </a:lnTo>
                  <a:lnTo>
                    <a:pt x="1047" y="118"/>
                  </a:lnTo>
                  <a:lnTo>
                    <a:pt x="1064" y="151"/>
                  </a:lnTo>
                  <a:lnTo>
                    <a:pt x="1069" y="174"/>
                  </a:lnTo>
                  <a:lnTo>
                    <a:pt x="1040" y="231"/>
                  </a:lnTo>
                  <a:lnTo>
                    <a:pt x="978" y="293"/>
                  </a:lnTo>
                  <a:lnTo>
                    <a:pt x="953" y="331"/>
                  </a:lnTo>
                  <a:lnTo>
                    <a:pt x="953" y="234"/>
                  </a:lnTo>
                  <a:lnTo>
                    <a:pt x="943" y="193"/>
                  </a:lnTo>
                  <a:lnTo>
                    <a:pt x="922" y="146"/>
                  </a:lnTo>
                  <a:lnTo>
                    <a:pt x="892" y="121"/>
                  </a:lnTo>
                  <a:lnTo>
                    <a:pt x="883" y="121"/>
                  </a:lnTo>
                  <a:lnTo>
                    <a:pt x="878" y="125"/>
                  </a:lnTo>
                  <a:lnTo>
                    <a:pt x="907" y="158"/>
                  </a:lnTo>
                  <a:lnTo>
                    <a:pt x="936" y="234"/>
                  </a:lnTo>
                  <a:lnTo>
                    <a:pt x="936" y="304"/>
                  </a:lnTo>
                  <a:lnTo>
                    <a:pt x="927" y="299"/>
                  </a:lnTo>
                  <a:lnTo>
                    <a:pt x="825" y="387"/>
                  </a:lnTo>
                  <a:lnTo>
                    <a:pt x="709" y="454"/>
                  </a:lnTo>
                  <a:lnTo>
                    <a:pt x="627" y="484"/>
                  </a:lnTo>
                  <a:lnTo>
                    <a:pt x="569" y="509"/>
                  </a:lnTo>
                  <a:lnTo>
                    <a:pt x="503" y="514"/>
                  </a:lnTo>
                  <a:lnTo>
                    <a:pt x="435" y="522"/>
                  </a:lnTo>
                  <a:lnTo>
                    <a:pt x="287" y="505"/>
                  </a:lnTo>
                  <a:lnTo>
                    <a:pt x="276" y="512"/>
                  </a:lnTo>
                  <a:lnTo>
                    <a:pt x="276" y="525"/>
                  </a:lnTo>
                  <a:lnTo>
                    <a:pt x="143" y="639"/>
                  </a:lnTo>
                  <a:lnTo>
                    <a:pt x="68" y="652"/>
                  </a:lnTo>
                  <a:lnTo>
                    <a:pt x="60" y="663"/>
                  </a:lnTo>
                  <a:lnTo>
                    <a:pt x="60" y="667"/>
                  </a:lnTo>
                  <a:lnTo>
                    <a:pt x="86" y="667"/>
                  </a:lnTo>
                  <a:lnTo>
                    <a:pt x="133" y="652"/>
                  </a:lnTo>
                  <a:lnTo>
                    <a:pt x="140" y="652"/>
                  </a:lnTo>
                  <a:lnTo>
                    <a:pt x="132" y="672"/>
                  </a:lnTo>
                  <a:lnTo>
                    <a:pt x="94" y="693"/>
                  </a:lnTo>
                  <a:lnTo>
                    <a:pt x="86" y="700"/>
                  </a:lnTo>
                  <a:lnTo>
                    <a:pt x="86" y="708"/>
                  </a:lnTo>
                  <a:lnTo>
                    <a:pt x="97" y="708"/>
                  </a:lnTo>
                  <a:lnTo>
                    <a:pt x="147" y="677"/>
                  </a:lnTo>
                  <a:lnTo>
                    <a:pt x="225" y="765"/>
                  </a:lnTo>
                  <a:lnTo>
                    <a:pt x="276" y="843"/>
                  </a:lnTo>
                  <a:lnTo>
                    <a:pt x="63" y="848"/>
                  </a:lnTo>
                  <a:lnTo>
                    <a:pt x="57" y="830"/>
                  </a:lnTo>
                  <a:lnTo>
                    <a:pt x="57" y="813"/>
                  </a:lnTo>
                  <a:lnTo>
                    <a:pt x="29" y="719"/>
                  </a:lnTo>
                  <a:lnTo>
                    <a:pt x="0" y="675"/>
                  </a:lnTo>
                  <a:lnTo>
                    <a:pt x="0" y="664"/>
                  </a:lnTo>
                  <a:lnTo>
                    <a:pt x="97" y="564"/>
                  </a:lnTo>
                  <a:lnTo>
                    <a:pt x="140" y="527"/>
                  </a:lnTo>
                  <a:lnTo>
                    <a:pt x="176" y="487"/>
                  </a:lnTo>
                  <a:lnTo>
                    <a:pt x="172" y="477"/>
                  </a:lnTo>
                  <a:lnTo>
                    <a:pt x="157" y="467"/>
                  </a:lnTo>
                  <a:lnTo>
                    <a:pt x="150" y="462"/>
                  </a:lnTo>
                  <a:lnTo>
                    <a:pt x="166" y="462"/>
                  </a:lnTo>
                  <a:lnTo>
                    <a:pt x="186" y="431"/>
                  </a:lnTo>
                  <a:lnTo>
                    <a:pt x="258" y="384"/>
                  </a:lnTo>
                  <a:lnTo>
                    <a:pt x="264" y="384"/>
                  </a:lnTo>
                  <a:lnTo>
                    <a:pt x="273" y="366"/>
                  </a:lnTo>
                  <a:lnTo>
                    <a:pt x="273" y="364"/>
                  </a:lnTo>
                  <a:lnTo>
                    <a:pt x="270" y="362"/>
                  </a:lnTo>
                  <a:lnTo>
                    <a:pt x="307" y="351"/>
                  </a:lnTo>
                  <a:lnTo>
                    <a:pt x="445" y="329"/>
                  </a:lnTo>
                  <a:lnTo>
                    <a:pt x="488" y="317"/>
                  </a:lnTo>
                  <a:lnTo>
                    <a:pt x="517" y="312"/>
                  </a:lnTo>
                  <a:lnTo>
                    <a:pt x="546" y="304"/>
                  </a:lnTo>
                  <a:lnTo>
                    <a:pt x="563" y="304"/>
                  </a:lnTo>
                  <a:lnTo>
                    <a:pt x="609" y="281"/>
                  </a:lnTo>
                  <a:lnTo>
                    <a:pt x="677" y="381"/>
                  </a:lnTo>
                  <a:lnTo>
                    <a:pt x="706" y="404"/>
                  </a:lnTo>
                  <a:lnTo>
                    <a:pt x="716" y="401"/>
                  </a:lnTo>
                  <a:lnTo>
                    <a:pt x="757" y="343"/>
                  </a:lnTo>
                  <a:lnTo>
                    <a:pt x="774" y="284"/>
                  </a:lnTo>
                  <a:lnTo>
                    <a:pt x="796" y="204"/>
                  </a:lnTo>
                  <a:lnTo>
                    <a:pt x="810" y="185"/>
                  </a:lnTo>
                  <a:lnTo>
                    <a:pt x="815" y="185"/>
                  </a:lnTo>
                  <a:lnTo>
                    <a:pt x="874" y="93"/>
                  </a:lnTo>
                  <a:lnTo>
                    <a:pt x="907" y="26"/>
                  </a:lnTo>
                  <a:lnTo>
                    <a:pt x="936" y="3"/>
                  </a:lnTo>
                  <a:lnTo>
                    <a:pt x="946" y="0"/>
                  </a:lnTo>
                  <a:lnTo>
                    <a:pt x="978" y="3"/>
                  </a:lnTo>
                  <a:lnTo>
                    <a:pt x="1018" y="38"/>
                  </a:lnTo>
                  <a:close/>
                </a:path>
              </a:pathLst>
            </a:custGeom>
            <a:solidFill>
              <a:srgbClr val="CC9933"/>
            </a:solidFill>
            <a:ln w="9525">
              <a:noFill/>
              <a:round/>
              <a:headEnd/>
              <a:tailEnd/>
            </a:ln>
          </p:spPr>
          <p:txBody>
            <a:bodyPr/>
            <a:lstStyle/>
            <a:p>
              <a:endParaRPr lang="pt-BR"/>
            </a:p>
          </p:txBody>
        </p:sp>
        <p:sp>
          <p:nvSpPr>
            <p:cNvPr id="49" name="Freeform 46"/>
            <p:cNvSpPr>
              <a:spLocks/>
            </p:cNvSpPr>
            <p:nvPr/>
          </p:nvSpPr>
          <p:spPr bwMode="auto">
            <a:xfrm>
              <a:off x="4938" y="3118"/>
              <a:ext cx="45" cy="337"/>
            </a:xfrm>
            <a:custGeom>
              <a:avLst/>
              <a:gdLst/>
              <a:ahLst/>
              <a:cxnLst>
                <a:cxn ang="0">
                  <a:pos x="79" y="133"/>
                </a:cxn>
                <a:cxn ang="0">
                  <a:pos x="19" y="224"/>
                </a:cxn>
                <a:cxn ang="0">
                  <a:pos x="16" y="246"/>
                </a:cxn>
                <a:cxn ang="0">
                  <a:pos x="16" y="332"/>
                </a:cxn>
                <a:cxn ang="0">
                  <a:pos x="4" y="334"/>
                </a:cxn>
                <a:cxn ang="0">
                  <a:pos x="0" y="337"/>
                </a:cxn>
                <a:cxn ang="0">
                  <a:pos x="4" y="255"/>
                </a:cxn>
                <a:cxn ang="0">
                  <a:pos x="26" y="179"/>
                </a:cxn>
                <a:cxn ang="0">
                  <a:pos x="43" y="166"/>
                </a:cxn>
                <a:cxn ang="0">
                  <a:pos x="43" y="141"/>
                </a:cxn>
                <a:cxn ang="0">
                  <a:pos x="62" y="83"/>
                </a:cxn>
                <a:cxn ang="0">
                  <a:pos x="79" y="11"/>
                </a:cxn>
                <a:cxn ang="0">
                  <a:pos x="79" y="0"/>
                </a:cxn>
                <a:cxn ang="0">
                  <a:pos x="91" y="67"/>
                </a:cxn>
                <a:cxn ang="0">
                  <a:pos x="79" y="133"/>
                </a:cxn>
              </a:cxnLst>
              <a:rect l="0" t="0" r="r" b="b"/>
              <a:pathLst>
                <a:path w="91" h="337">
                  <a:moveTo>
                    <a:pt x="79" y="133"/>
                  </a:moveTo>
                  <a:lnTo>
                    <a:pt x="19" y="224"/>
                  </a:lnTo>
                  <a:lnTo>
                    <a:pt x="16" y="246"/>
                  </a:lnTo>
                  <a:lnTo>
                    <a:pt x="16" y="332"/>
                  </a:lnTo>
                  <a:lnTo>
                    <a:pt x="4" y="334"/>
                  </a:lnTo>
                  <a:lnTo>
                    <a:pt x="0" y="337"/>
                  </a:lnTo>
                  <a:lnTo>
                    <a:pt x="4" y="255"/>
                  </a:lnTo>
                  <a:lnTo>
                    <a:pt x="26" y="179"/>
                  </a:lnTo>
                  <a:lnTo>
                    <a:pt x="43" y="166"/>
                  </a:lnTo>
                  <a:lnTo>
                    <a:pt x="43" y="141"/>
                  </a:lnTo>
                  <a:lnTo>
                    <a:pt x="62" y="83"/>
                  </a:lnTo>
                  <a:lnTo>
                    <a:pt x="79" y="11"/>
                  </a:lnTo>
                  <a:lnTo>
                    <a:pt x="79" y="0"/>
                  </a:lnTo>
                  <a:lnTo>
                    <a:pt x="91" y="67"/>
                  </a:lnTo>
                  <a:lnTo>
                    <a:pt x="79" y="133"/>
                  </a:lnTo>
                  <a:close/>
                </a:path>
              </a:pathLst>
            </a:custGeom>
            <a:solidFill>
              <a:srgbClr val="B59966"/>
            </a:solidFill>
            <a:ln w="9525">
              <a:noFill/>
              <a:round/>
              <a:headEnd/>
              <a:tailEnd/>
            </a:ln>
          </p:spPr>
          <p:txBody>
            <a:bodyPr/>
            <a:lstStyle/>
            <a:p>
              <a:endParaRPr lang="pt-BR"/>
            </a:p>
          </p:txBody>
        </p:sp>
        <p:sp>
          <p:nvSpPr>
            <p:cNvPr id="50" name="Freeform 47"/>
            <p:cNvSpPr>
              <a:spLocks/>
            </p:cNvSpPr>
            <p:nvPr/>
          </p:nvSpPr>
          <p:spPr bwMode="auto">
            <a:xfrm>
              <a:off x="4764" y="3163"/>
              <a:ext cx="60" cy="96"/>
            </a:xfrm>
            <a:custGeom>
              <a:avLst/>
              <a:gdLst/>
              <a:ahLst/>
              <a:cxnLst>
                <a:cxn ang="0">
                  <a:pos x="58" y="38"/>
                </a:cxn>
                <a:cxn ang="0">
                  <a:pos x="7" y="96"/>
                </a:cxn>
                <a:cxn ang="0">
                  <a:pos x="0" y="96"/>
                </a:cxn>
                <a:cxn ang="0">
                  <a:pos x="7" y="78"/>
                </a:cxn>
                <a:cxn ang="0">
                  <a:pos x="51" y="29"/>
                </a:cxn>
                <a:cxn ang="0">
                  <a:pos x="97" y="5"/>
                </a:cxn>
                <a:cxn ang="0">
                  <a:pos x="117" y="0"/>
                </a:cxn>
                <a:cxn ang="0">
                  <a:pos x="119" y="3"/>
                </a:cxn>
                <a:cxn ang="0">
                  <a:pos x="58" y="38"/>
                </a:cxn>
              </a:cxnLst>
              <a:rect l="0" t="0" r="r" b="b"/>
              <a:pathLst>
                <a:path w="119" h="96">
                  <a:moveTo>
                    <a:pt x="58" y="38"/>
                  </a:moveTo>
                  <a:lnTo>
                    <a:pt x="7" y="96"/>
                  </a:lnTo>
                  <a:lnTo>
                    <a:pt x="0" y="96"/>
                  </a:lnTo>
                  <a:lnTo>
                    <a:pt x="7" y="78"/>
                  </a:lnTo>
                  <a:lnTo>
                    <a:pt x="51" y="29"/>
                  </a:lnTo>
                  <a:lnTo>
                    <a:pt x="97" y="5"/>
                  </a:lnTo>
                  <a:lnTo>
                    <a:pt x="117" y="0"/>
                  </a:lnTo>
                  <a:lnTo>
                    <a:pt x="119" y="3"/>
                  </a:lnTo>
                  <a:lnTo>
                    <a:pt x="58" y="38"/>
                  </a:lnTo>
                  <a:close/>
                </a:path>
              </a:pathLst>
            </a:custGeom>
            <a:solidFill>
              <a:srgbClr val="000000"/>
            </a:solidFill>
            <a:ln w="9525">
              <a:noFill/>
              <a:round/>
              <a:headEnd/>
              <a:tailEnd/>
            </a:ln>
          </p:spPr>
          <p:txBody>
            <a:bodyPr/>
            <a:lstStyle/>
            <a:p>
              <a:endParaRPr lang="pt-BR"/>
            </a:p>
          </p:txBody>
        </p:sp>
        <p:sp>
          <p:nvSpPr>
            <p:cNvPr id="51" name="Freeform 48"/>
            <p:cNvSpPr>
              <a:spLocks/>
            </p:cNvSpPr>
            <p:nvPr/>
          </p:nvSpPr>
          <p:spPr bwMode="auto">
            <a:xfrm>
              <a:off x="4766" y="3201"/>
              <a:ext cx="57" cy="161"/>
            </a:xfrm>
            <a:custGeom>
              <a:avLst/>
              <a:gdLst/>
              <a:ahLst/>
              <a:cxnLst>
                <a:cxn ang="0">
                  <a:pos x="106" y="15"/>
                </a:cxn>
                <a:cxn ang="0">
                  <a:pos x="38" y="75"/>
                </a:cxn>
                <a:cxn ang="0">
                  <a:pos x="0" y="161"/>
                </a:cxn>
                <a:cxn ang="0">
                  <a:pos x="0" y="138"/>
                </a:cxn>
                <a:cxn ang="0">
                  <a:pos x="29" y="67"/>
                </a:cxn>
                <a:cxn ang="0">
                  <a:pos x="51" y="43"/>
                </a:cxn>
                <a:cxn ang="0">
                  <a:pos x="111" y="0"/>
                </a:cxn>
                <a:cxn ang="0">
                  <a:pos x="114" y="0"/>
                </a:cxn>
                <a:cxn ang="0">
                  <a:pos x="106" y="15"/>
                </a:cxn>
              </a:cxnLst>
              <a:rect l="0" t="0" r="r" b="b"/>
              <a:pathLst>
                <a:path w="114" h="161">
                  <a:moveTo>
                    <a:pt x="106" y="15"/>
                  </a:moveTo>
                  <a:lnTo>
                    <a:pt x="38" y="75"/>
                  </a:lnTo>
                  <a:lnTo>
                    <a:pt x="0" y="161"/>
                  </a:lnTo>
                  <a:lnTo>
                    <a:pt x="0" y="138"/>
                  </a:lnTo>
                  <a:lnTo>
                    <a:pt x="29" y="67"/>
                  </a:lnTo>
                  <a:lnTo>
                    <a:pt x="51" y="43"/>
                  </a:lnTo>
                  <a:lnTo>
                    <a:pt x="111" y="0"/>
                  </a:lnTo>
                  <a:lnTo>
                    <a:pt x="114" y="0"/>
                  </a:lnTo>
                  <a:lnTo>
                    <a:pt x="106" y="15"/>
                  </a:lnTo>
                  <a:close/>
                </a:path>
              </a:pathLst>
            </a:custGeom>
            <a:solidFill>
              <a:srgbClr val="000000"/>
            </a:solidFill>
            <a:ln w="9525">
              <a:noFill/>
              <a:round/>
              <a:headEnd/>
              <a:tailEnd/>
            </a:ln>
          </p:spPr>
          <p:txBody>
            <a:bodyPr/>
            <a:lstStyle/>
            <a:p>
              <a:endParaRPr lang="pt-BR"/>
            </a:p>
          </p:txBody>
        </p:sp>
        <p:sp>
          <p:nvSpPr>
            <p:cNvPr id="52" name="Freeform 49"/>
            <p:cNvSpPr>
              <a:spLocks/>
            </p:cNvSpPr>
            <p:nvPr/>
          </p:nvSpPr>
          <p:spPr bwMode="auto">
            <a:xfrm>
              <a:off x="4405" y="3212"/>
              <a:ext cx="130" cy="346"/>
            </a:xfrm>
            <a:custGeom>
              <a:avLst/>
              <a:gdLst/>
              <a:ahLst/>
              <a:cxnLst>
                <a:cxn ang="0">
                  <a:pos x="152" y="180"/>
                </a:cxn>
                <a:cxn ang="0">
                  <a:pos x="198" y="227"/>
                </a:cxn>
                <a:cxn ang="0">
                  <a:pos x="259" y="274"/>
                </a:cxn>
                <a:cxn ang="0">
                  <a:pos x="198" y="315"/>
                </a:cxn>
                <a:cxn ang="0">
                  <a:pos x="169" y="346"/>
                </a:cxn>
                <a:cxn ang="0">
                  <a:pos x="72" y="315"/>
                </a:cxn>
                <a:cxn ang="0">
                  <a:pos x="52" y="310"/>
                </a:cxn>
                <a:cxn ang="0">
                  <a:pos x="23" y="267"/>
                </a:cxn>
                <a:cxn ang="0">
                  <a:pos x="0" y="142"/>
                </a:cxn>
                <a:cxn ang="0">
                  <a:pos x="4" y="85"/>
                </a:cxn>
                <a:cxn ang="0">
                  <a:pos x="26" y="25"/>
                </a:cxn>
                <a:cxn ang="0">
                  <a:pos x="41" y="4"/>
                </a:cxn>
                <a:cxn ang="0">
                  <a:pos x="84" y="0"/>
                </a:cxn>
                <a:cxn ang="0">
                  <a:pos x="115" y="111"/>
                </a:cxn>
                <a:cxn ang="0">
                  <a:pos x="152" y="180"/>
                </a:cxn>
              </a:cxnLst>
              <a:rect l="0" t="0" r="r" b="b"/>
              <a:pathLst>
                <a:path w="259" h="346">
                  <a:moveTo>
                    <a:pt x="152" y="180"/>
                  </a:moveTo>
                  <a:lnTo>
                    <a:pt x="198" y="227"/>
                  </a:lnTo>
                  <a:lnTo>
                    <a:pt x="259" y="274"/>
                  </a:lnTo>
                  <a:lnTo>
                    <a:pt x="198" y="315"/>
                  </a:lnTo>
                  <a:lnTo>
                    <a:pt x="169" y="346"/>
                  </a:lnTo>
                  <a:lnTo>
                    <a:pt x="72" y="315"/>
                  </a:lnTo>
                  <a:lnTo>
                    <a:pt x="52" y="310"/>
                  </a:lnTo>
                  <a:lnTo>
                    <a:pt x="23" y="267"/>
                  </a:lnTo>
                  <a:lnTo>
                    <a:pt x="0" y="142"/>
                  </a:lnTo>
                  <a:lnTo>
                    <a:pt x="4" y="85"/>
                  </a:lnTo>
                  <a:lnTo>
                    <a:pt x="26" y="25"/>
                  </a:lnTo>
                  <a:lnTo>
                    <a:pt x="41" y="4"/>
                  </a:lnTo>
                  <a:lnTo>
                    <a:pt x="84" y="0"/>
                  </a:lnTo>
                  <a:lnTo>
                    <a:pt x="115" y="111"/>
                  </a:lnTo>
                  <a:lnTo>
                    <a:pt x="152" y="180"/>
                  </a:lnTo>
                  <a:close/>
                </a:path>
              </a:pathLst>
            </a:custGeom>
            <a:solidFill>
              <a:srgbClr val="9900CC"/>
            </a:solidFill>
            <a:ln w="9525">
              <a:noFill/>
              <a:round/>
              <a:headEnd/>
              <a:tailEnd/>
            </a:ln>
          </p:spPr>
          <p:txBody>
            <a:bodyPr/>
            <a:lstStyle/>
            <a:p>
              <a:endParaRPr lang="pt-BR"/>
            </a:p>
          </p:txBody>
        </p:sp>
        <p:sp>
          <p:nvSpPr>
            <p:cNvPr id="53" name="Freeform 50"/>
            <p:cNvSpPr>
              <a:spLocks/>
            </p:cNvSpPr>
            <p:nvPr/>
          </p:nvSpPr>
          <p:spPr bwMode="auto">
            <a:xfrm>
              <a:off x="4373" y="3221"/>
              <a:ext cx="34" cy="196"/>
            </a:xfrm>
            <a:custGeom>
              <a:avLst/>
              <a:gdLst/>
              <a:ahLst/>
              <a:cxnLst>
                <a:cxn ang="0">
                  <a:pos x="34" y="121"/>
                </a:cxn>
                <a:cxn ang="0">
                  <a:pos x="42" y="196"/>
                </a:cxn>
                <a:cxn ang="0">
                  <a:pos x="5" y="183"/>
                </a:cxn>
                <a:cxn ang="0">
                  <a:pos x="0" y="179"/>
                </a:cxn>
                <a:cxn ang="0">
                  <a:pos x="3" y="80"/>
                </a:cxn>
                <a:cxn ang="0">
                  <a:pos x="22" y="17"/>
                </a:cxn>
                <a:cxn ang="0">
                  <a:pos x="44" y="2"/>
                </a:cxn>
                <a:cxn ang="0">
                  <a:pos x="54" y="0"/>
                </a:cxn>
                <a:cxn ang="0">
                  <a:pos x="68" y="0"/>
                </a:cxn>
                <a:cxn ang="0">
                  <a:pos x="34" y="121"/>
                </a:cxn>
              </a:cxnLst>
              <a:rect l="0" t="0" r="r" b="b"/>
              <a:pathLst>
                <a:path w="68" h="196">
                  <a:moveTo>
                    <a:pt x="34" y="121"/>
                  </a:moveTo>
                  <a:lnTo>
                    <a:pt x="42" y="196"/>
                  </a:lnTo>
                  <a:lnTo>
                    <a:pt x="5" y="183"/>
                  </a:lnTo>
                  <a:lnTo>
                    <a:pt x="0" y="179"/>
                  </a:lnTo>
                  <a:lnTo>
                    <a:pt x="3" y="80"/>
                  </a:lnTo>
                  <a:lnTo>
                    <a:pt x="22" y="17"/>
                  </a:lnTo>
                  <a:lnTo>
                    <a:pt x="44" y="2"/>
                  </a:lnTo>
                  <a:lnTo>
                    <a:pt x="54" y="0"/>
                  </a:lnTo>
                  <a:lnTo>
                    <a:pt x="68" y="0"/>
                  </a:lnTo>
                  <a:lnTo>
                    <a:pt x="34" y="121"/>
                  </a:lnTo>
                  <a:close/>
                </a:path>
              </a:pathLst>
            </a:custGeom>
            <a:solidFill>
              <a:srgbClr val="CCCCCC"/>
            </a:solidFill>
            <a:ln w="9525">
              <a:noFill/>
              <a:round/>
              <a:headEnd/>
              <a:tailEnd/>
            </a:ln>
          </p:spPr>
          <p:txBody>
            <a:bodyPr/>
            <a:lstStyle/>
            <a:p>
              <a:endParaRPr lang="pt-BR"/>
            </a:p>
          </p:txBody>
        </p:sp>
        <p:sp>
          <p:nvSpPr>
            <p:cNvPr id="54" name="Freeform 51"/>
            <p:cNvSpPr>
              <a:spLocks/>
            </p:cNvSpPr>
            <p:nvPr/>
          </p:nvSpPr>
          <p:spPr bwMode="auto">
            <a:xfrm>
              <a:off x="4680" y="3234"/>
              <a:ext cx="25" cy="42"/>
            </a:xfrm>
            <a:custGeom>
              <a:avLst/>
              <a:gdLst/>
              <a:ahLst/>
              <a:cxnLst>
                <a:cxn ang="0">
                  <a:pos x="51" y="20"/>
                </a:cxn>
                <a:cxn ang="0">
                  <a:pos x="44" y="34"/>
                </a:cxn>
                <a:cxn ang="0">
                  <a:pos x="22" y="42"/>
                </a:cxn>
                <a:cxn ang="0">
                  <a:pos x="5" y="41"/>
                </a:cxn>
                <a:cxn ang="0">
                  <a:pos x="0" y="20"/>
                </a:cxn>
                <a:cxn ang="0">
                  <a:pos x="5" y="3"/>
                </a:cxn>
                <a:cxn ang="0">
                  <a:pos x="14" y="0"/>
                </a:cxn>
                <a:cxn ang="0">
                  <a:pos x="32" y="0"/>
                </a:cxn>
                <a:cxn ang="0">
                  <a:pos x="51" y="20"/>
                </a:cxn>
              </a:cxnLst>
              <a:rect l="0" t="0" r="r" b="b"/>
              <a:pathLst>
                <a:path w="51" h="42">
                  <a:moveTo>
                    <a:pt x="51" y="20"/>
                  </a:moveTo>
                  <a:lnTo>
                    <a:pt x="44" y="34"/>
                  </a:lnTo>
                  <a:lnTo>
                    <a:pt x="22" y="42"/>
                  </a:lnTo>
                  <a:lnTo>
                    <a:pt x="5" y="41"/>
                  </a:lnTo>
                  <a:lnTo>
                    <a:pt x="0" y="20"/>
                  </a:lnTo>
                  <a:lnTo>
                    <a:pt x="5" y="3"/>
                  </a:lnTo>
                  <a:lnTo>
                    <a:pt x="14" y="0"/>
                  </a:lnTo>
                  <a:lnTo>
                    <a:pt x="32" y="0"/>
                  </a:lnTo>
                  <a:lnTo>
                    <a:pt x="51" y="20"/>
                  </a:lnTo>
                  <a:close/>
                </a:path>
              </a:pathLst>
            </a:custGeom>
            <a:solidFill>
              <a:srgbClr val="000000"/>
            </a:solidFill>
            <a:ln w="9525">
              <a:noFill/>
              <a:round/>
              <a:headEnd/>
              <a:tailEnd/>
            </a:ln>
          </p:spPr>
          <p:txBody>
            <a:bodyPr/>
            <a:lstStyle/>
            <a:p>
              <a:endParaRPr lang="pt-BR"/>
            </a:p>
          </p:txBody>
        </p:sp>
        <p:sp>
          <p:nvSpPr>
            <p:cNvPr id="55" name="Freeform 52"/>
            <p:cNvSpPr>
              <a:spLocks/>
            </p:cNvSpPr>
            <p:nvPr/>
          </p:nvSpPr>
          <p:spPr bwMode="auto">
            <a:xfrm>
              <a:off x="4684" y="3244"/>
              <a:ext cx="13" cy="23"/>
            </a:xfrm>
            <a:custGeom>
              <a:avLst/>
              <a:gdLst/>
              <a:ahLst/>
              <a:cxnLst>
                <a:cxn ang="0">
                  <a:pos x="27" y="7"/>
                </a:cxn>
                <a:cxn ang="0">
                  <a:pos x="27" y="18"/>
                </a:cxn>
                <a:cxn ang="0">
                  <a:pos x="20" y="23"/>
                </a:cxn>
                <a:cxn ang="0">
                  <a:pos x="6" y="23"/>
                </a:cxn>
                <a:cxn ang="0">
                  <a:pos x="0" y="4"/>
                </a:cxn>
                <a:cxn ang="0">
                  <a:pos x="10" y="0"/>
                </a:cxn>
                <a:cxn ang="0">
                  <a:pos x="20" y="2"/>
                </a:cxn>
                <a:cxn ang="0">
                  <a:pos x="27" y="7"/>
                </a:cxn>
              </a:cxnLst>
              <a:rect l="0" t="0" r="r" b="b"/>
              <a:pathLst>
                <a:path w="27" h="23">
                  <a:moveTo>
                    <a:pt x="27" y="7"/>
                  </a:moveTo>
                  <a:lnTo>
                    <a:pt x="27" y="18"/>
                  </a:lnTo>
                  <a:lnTo>
                    <a:pt x="20" y="23"/>
                  </a:lnTo>
                  <a:lnTo>
                    <a:pt x="6" y="23"/>
                  </a:lnTo>
                  <a:lnTo>
                    <a:pt x="0" y="4"/>
                  </a:lnTo>
                  <a:lnTo>
                    <a:pt x="10" y="0"/>
                  </a:lnTo>
                  <a:lnTo>
                    <a:pt x="20" y="2"/>
                  </a:lnTo>
                  <a:lnTo>
                    <a:pt x="27" y="7"/>
                  </a:lnTo>
                  <a:close/>
                </a:path>
              </a:pathLst>
            </a:custGeom>
            <a:solidFill>
              <a:srgbClr val="996633"/>
            </a:solidFill>
            <a:ln w="9525">
              <a:noFill/>
              <a:round/>
              <a:headEnd/>
              <a:tailEnd/>
            </a:ln>
          </p:spPr>
          <p:txBody>
            <a:bodyPr/>
            <a:lstStyle/>
            <a:p>
              <a:endParaRPr lang="pt-BR"/>
            </a:p>
          </p:txBody>
        </p:sp>
        <p:sp>
          <p:nvSpPr>
            <p:cNvPr id="56" name="Freeform 53"/>
            <p:cNvSpPr>
              <a:spLocks/>
            </p:cNvSpPr>
            <p:nvPr/>
          </p:nvSpPr>
          <p:spPr bwMode="auto">
            <a:xfrm>
              <a:off x="4725" y="3298"/>
              <a:ext cx="21" cy="52"/>
            </a:xfrm>
            <a:custGeom>
              <a:avLst/>
              <a:gdLst/>
              <a:ahLst/>
              <a:cxnLst>
                <a:cxn ang="0">
                  <a:pos x="43" y="29"/>
                </a:cxn>
                <a:cxn ang="0">
                  <a:pos x="43" y="39"/>
                </a:cxn>
                <a:cxn ang="0">
                  <a:pos x="21" y="52"/>
                </a:cxn>
                <a:cxn ang="0">
                  <a:pos x="11" y="49"/>
                </a:cxn>
                <a:cxn ang="0">
                  <a:pos x="0" y="25"/>
                </a:cxn>
                <a:cxn ang="0">
                  <a:pos x="7" y="6"/>
                </a:cxn>
                <a:cxn ang="0">
                  <a:pos x="17" y="0"/>
                </a:cxn>
                <a:cxn ang="0">
                  <a:pos x="26" y="3"/>
                </a:cxn>
                <a:cxn ang="0">
                  <a:pos x="43" y="29"/>
                </a:cxn>
              </a:cxnLst>
              <a:rect l="0" t="0" r="r" b="b"/>
              <a:pathLst>
                <a:path w="43" h="52">
                  <a:moveTo>
                    <a:pt x="43" y="29"/>
                  </a:moveTo>
                  <a:lnTo>
                    <a:pt x="43" y="39"/>
                  </a:lnTo>
                  <a:lnTo>
                    <a:pt x="21" y="52"/>
                  </a:lnTo>
                  <a:lnTo>
                    <a:pt x="11" y="49"/>
                  </a:lnTo>
                  <a:lnTo>
                    <a:pt x="0" y="25"/>
                  </a:lnTo>
                  <a:lnTo>
                    <a:pt x="7" y="6"/>
                  </a:lnTo>
                  <a:lnTo>
                    <a:pt x="17" y="0"/>
                  </a:lnTo>
                  <a:lnTo>
                    <a:pt x="26" y="3"/>
                  </a:lnTo>
                  <a:lnTo>
                    <a:pt x="43" y="29"/>
                  </a:lnTo>
                  <a:close/>
                </a:path>
              </a:pathLst>
            </a:custGeom>
            <a:solidFill>
              <a:srgbClr val="000000"/>
            </a:solidFill>
            <a:ln w="9525">
              <a:noFill/>
              <a:round/>
              <a:headEnd/>
              <a:tailEnd/>
            </a:ln>
          </p:spPr>
          <p:txBody>
            <a:bodyPr/>
            <a:lstStyle/>
            <a:p>
              <a:endParaRPr lang="pt-BR"/>
            </a:p>
          </p:txBody>
        </p:sp>
        <p:sp>
          <p:nvSpPr>
            <p:cNvPr id="57" name="Freeform 54"/>
            <p:cNvSpPr>
              <a:spLocks/>
            </p:cNvSpPr>
            <p:nvPr/>
          </p:nvSpPr>
          <p:spPr bwMode="auto">
            <a:xfrm>
              <a:off x="4732" y="3314"/>
              <a:ext cx="7" cy="25"/>
            </a:xfrm>
            <a:custGeom>
              <a:avLst/>
              <a:gdLst/>
              <a:ahLst/>
              <a:cxnLst>
                <a:cxn ang="0">
                  <a:pos x="15" y="23"/>
                </a:cxn>
                <a:cxn ang="0">
                  <a:pos x="12" y="25"/>
                </a:cxn>
                <a:cxn ang="0">
                  <a:pos x="7" y="25"/>
                </a:cxn>
                <a:cxn ang="0">
                  <a:pos x="0" y="9"/>
                </a:cxn>
                <a:cxn ang="0">
                  <a:pos x="3" y="0"/>
                </a:cxn>
                <a:cxn ang="0">
                  <a:pos x="15" y="13"/>
                </a:cxn>
                <a:cxn ang="0">
                  <a:pos x="15" y="23"/>
                </a:cxn>
              </a:cxnLst>
              <a:rect l="0" t="0" r="r" b="b"/>
              <a:pathLst>
                <a:path w="15" h="25">
                  <a:moveTo>
                    <a:pt x="15" y="23"/>
                  </a:moveTo>
                  <a:lnTo>
                    <a:pt x="12" y="25"/>
                  </a:lnTo>
                  <a:lnTo>
                    <a:pt x="7" y="25"/>
                  </a:lnTo>
                  <a:lnTo>
                    <a:pt x="0" y="9"/>
                  </a:lnTo>
                  <a:lnTo>
                    <a:pt x="3" y="0"/>
                  </a:lnTo>
                  <a:lnTo>
                    <a:pt x="15" y="13"/>
                  </a:lnTo>
                  <a:lnTo>
                    <a:pt x="15" y="23"/>
                  </a:lnTo>
                  <a:close/>
                </a:path>
              </a:pathLst>
            </a:custGeom>
            <a:solidFill>
              <a:srgbClr val="996633"/>
            </a:solidFill>
            <a:ln w="9525">
              <a:noFill/>
              <a:round/>
              <a:headEnd/>
              <a:tailEnd/>
            </a:ln>
          </p:spPr>
          <p:txBody>
            <a:bodyPr/>
            <a:lstStyle/>
            <a:p>
              <a:endParaRPr lang="pt-BR"/>
            </a:p>
          </p:txBody>
        </p:sp>
        <p:sp>
          <p:nvSpPr>
            <p:cNvPr id="58" name="Freeform 55"/>
            <p:cNvSpPr>
              <a:spLocks/>
            </p:cNvSpPr>
            <p:nvPr/>
          </p:nvSpPr>
          <p:spPr bwMode="auto">
            <a:xfrm>
              <a:off x="4910" y="3369"/>
              <a:ext cx="17" cy="125"/>
            </a:xfrm>
            <a:custGeom>
              <a:avLst/>
              <a:gdLst/>
              <a:ahLst/>
              <a:cxnLst>
                <a:cxn ang="0">
                  <a:pos x="36" y="103"/>
                </a:cxn>
                <a:cxn ang="0">
                  <a:pos x="33" y="125"/>
                </a:cxn>
                <a:cxn ang="0">
                  <a:pos x="17" y="103"/>
                </a:cxn>
                <a:cxn ang="0">
                  <a:pos x="7" y="56"/>
                </a:cxn>
                <a:cxn ang="0">
                  <a:pos x="0" y="43"/>
                </a:cxn>
                <a:cxn ang="0">
                  <a:pos x="10" y="23"/>
                </a:cxn>
                <a:cxn ang="0">
                  <a:pos x="36" y="0"/>
                </a:cxn>
                <a:cxn ang="0">
                  <a:pos x="36" y="103"/>
                </a:cxn>
              </a:cxnLst>
              <a:rect l="0" t="0" r="r" b="b"/>
              <a:pathLst>
                <a:path w="36" h="125">
                  <a:moveTo>
                    <a:pt x="36" y="103"/>
                  </a:moveTo>
                  <a:lnTo>
                    <a:pt x="33" y="125"/>
                  </a:lnTo>
                  <a:lnTo>
                    <a:pt x="17" y="103"/>
                  </a:lnTo>
                  <a:lnTo>
                    <a:pt x="7" y="56"/>
                  </a:lnTo>
                  <a:lnTo>
                    <a:pt x="0" y="43"/>
                  </a:lnTo>
                  <a:lnTo>
                    <a:pt x="10" y="23"/>
                  </a:lnTo>
                  <a:lnTo>
                    <a:pt x="36" y="0"/>
                  </a:lnTo>
                  <a:lnTo>
                    <a:pt x="36" y="103"/>
                  </a:lnTo>
                  <a:close/>
                </a:path>
              </a:pathLst>
            </a:custGeom>
            <a:solidFill>
              <a:srgbClr val="FF99CC"/>
            </a:solidFill>
            <a:ln w="9525">
              <a:noFill/>
              <a:round/>
              <a:headEnd/>
              <a:tailEnd/>
            </a:ln>
          </p:spPr>
          <p:txBody>
            <a:bodyPr/>
            <a:lstStyle/>
            <a:p>
              <a:endParaRPr lang="pt-BR"/>
            </a:p>
          </p:txBody>
        </p:sp>
        <p:sp>
          <p:nvSpPr>
            <p:cNvPr id="59" name="Freeform 56"/>
            <p:cNvSpPr>
              <a:spLocks/>
            </p:cNvSpPr>
            <p:nvPr/>
          </p:nvSpPr>
          <p:spPr bwMode="auto">
            <a:xfrm>
              <a:off x="4954" y="3381"/>
              <a:ext cx="24" cy="66"/>
            </a:xfrm>
            <a:custGeom>
              <a:avLst/>
              <a:gdLst/>
              <a:ahLst/>
              <a:cxnLst>
                <a:cxn ang="0">
                  <a:pos x="41" y="66"/>
                </a:cxn>
                <a:cxn ang="0">
                  <a:pos x="10" y="66"/>
                </a:cxn>
                <a:cxn ang="0">
                  <a:pos x="0" y="0"/>
                </a:cxn>
                <a:cxn ang="0">
                  <a:pos x="47" y="6"/>
                </a:cxn>
                <a:cxn ang="0">
                  <a:pos x="41" y="66"/>
                </a:cxn>
              </a:cxnLst>
              <a:rect l="0" t="0" r="r" b="b"/>
              <a:pathLst>
                <a:path w="47" h="66">
                  <a:moveTo>
                    <a:pt x="41" y="66"/>
                  </a:moveTo>
                  <a:lnTo>
                    <a:pt x="10" y="66"/>
                  </a:lnTo>
                  <a:lnTo>
                    <a:pt x="0" y="0"/>
                  </a:lnTo>
                  <a:lnTo>
                    <a:pt x="47" y="6"/>
                  </a:lnTo>
                  <a:lnTo>
                    <a:pt x="41" y="66"/>
                  </a:lnTo>
                  <a:close/>
                </a:path>
              </a:pathLst>
            </a:custGeom>
            <a:solidFill>
              <a:srgbClr val="8F8778"/>
            </a:solidFill>
            <a:ln w="9525">
              <a:noFill/>
              <a:round/>
              <a:headEnd/>
              <a:tailEnd/>
            </a:ln>
          </p:spPr>
          <p:txBody>
            <a:bodyPr/>
            <a:lstStyle/>
            <a:p>
              <a:endParaRPr lang="pt-BR"/>
            </a:p>
          </p:txBody>
        </p:sp>
        <p:sp>
          <p:nvSpPr>
            <p:cNvPr id="60" name="Freeform 57"/>
            <p:cNvSpPr>
              <a:spLocks/>
            </p:cNvSpPr>
            <p:nvPr/>
          </p:nvSpPr>
          <p:spPr bwMode="auto">
            <a:xfrm>
              <a:off x="4375" y="3425"/>
              <a:ext cx="32" cy="60"/>
            </a:xfrm>
            <a:custGeom>
              <a:avLst/>
              <a:gdLst/>
              <a:ahLst/>
              <a:cxnLst>
                <a:cxn ang="0">
                  <a:pos x="46" y="14"/>
                </a:cxn>
                <a:cxn ang="0">
                  <a:pos x="63" y="60"/>
                </a:cxn>
                <a:cxn ang="0">
                  <a:pos x="27" y="36"/>
                </a:cxn>
                <a:cxn ang="0">
                  <a:pos x="0" y="5"/>
                </a:cxn>
                <a:cxn ang="0">
                  <a:pos x="0" y="0"/>
                </a:cxn>
                <a:cxn ang="0">
                  <a:pos x="37" y="5"/>
                </a:cxn>
                <a:cxn ang="0">
                  <a:pos x="46" y="14"/>
                </a:cxn>
              </a:cxnLst>
              <a:rect l="0" t="0" r="r" b="b"/>
              <a:pathLst>
                <a:path w="63" h="60">
                  <a:moveTo>
                    <a:pt x="46" y="14"/>
                  </a:moveTo>
                  <a:lnTo>
                    <a:pt x="63" y="60"/>
                  </a:lnTo>
                  <a:lnTo>
                    <a:pt x="27" y="36"/>
                  </a:lnTo>
                  <a:lnTo>
                    <a:pt x="0" y="5"/>
                  </a:lnTo>
                  <a:lnTo>
                    <a:pt x="0" y="0"/>
                  </a:lnTo>
                  <a:lnTo>
                    <a:pt x="37" y="5"/>
                  </a:lnTo>
                  <a:lnTo>
                    <a:pt x="46" y="14"/>
                  </a:lnTo>
                  <a:close/>
                </a:path>
              </a:pathLst>
            </a:custGeom>
            <a:solidFill>
              <a:srgbClr val="CC9933"/>
            </a:solidFill>
            <a:ln w="9525">
              <a:noFill/>
              <a:round/>
              <a:headEnd/>
              <a:tailEnd/>
            </a:ln>
          </p:spPr>
          <p:txBody>
            <a:bodyPr/>
            <a:lstStyle/>
            <a:p>
              <a:endParaRPr lang="pt-BR"/>
            </a:p>
          </p:txBody>
        </p:sp>
        <p:sp>
          <p:nvSpPr>
            <p:cNvPr id="61" name="Freeform 58"/>
            <p:cNvSpPr>
              <a:spLocks/>
            </p:cNvSpPr>
            <p:nvPr/>
          </p:nvSpPr>
          <p:spPr bwMode="auto">
            <a:xfrm>
              <a:off x="4895" y="3430"/>
              <a:ext cx="15" cy="53"/>
            </a:xfrm>
            <a:custGeom>
              <a:avLst/>
              <a:gdLst/>
              <a:ahLst/>
              <a:cxnLst>
                <a:cxn ang="0">
                  <a:pos x="29" y="53"/>
                </a:cxn>
                <a:cxn ang="0">
                  <a:pos x="7" y="53"/>
                </a:cxn>
                <a:cxn ang="0">
                  <a:pos x="0" y="47"/>
                </a:cxn>
                <a:cxn ang="0">
                  <a:pos x="0" y="20"/>
                </a:cxn>
                <a:cxn ang="0">
                  <a:pos x="14" y="0"/>
                </a:cxn>
                <a:cxn ang="0">
                  <a:pos x="27" y="22"/>
                </a:cxn>
                <a:cxn ang="0">
                  <a:pos x="29" y="53"/>
                </a:cxn>
              </a:cxnLst>
              <a:rect l="0" t="0" r="r" b="b"/>
              <a:pathLst>
                <a:path w="29" h="53">
                  <a:moveTo>
                    <a:pt x="29" y="53"/>
                  </a:moveTo>
                  <a:lnTo>
                    <a:pt x="7" y="53"/>
                  </a:lnTo>
                  <a:lnTo>
                    <a:pt x="0" y="47"/>
                  </a:lnTo>
                  <a:lnTo>
                    <a:pt x="0" y="20"/>
                  </a:lnTo>
                  <a:lnTo>
                    <a:pt x="14" y="0"/>
                  </a:lnTo>
                  <a:lnTo>
                    <a:pt x="27" y="22"/>
                  </a:lnTo>
                  <a:lnTo>
                    <a:pt x="29" y="53"/>
                  </a:lnTo>
                  <a:close/>
                </a:path>
              </a:pathLst>
            </a:custGeom>
            <a:solidFill>
              <a:srgbClr val="8F8778"/>
            </a:solidFill>
            <a:ln w="9525">
              <a:noFill/>
              <a:round/>
              <a:headEnd/>
              <a:tailEnd/>
            </a:ln>
          </p:spPr>
          <p:txBody>
            <a:bodyPr/>
            <a:lstStyle/>
            <a:p>
              <a:endParaRPr lang="pt-BR"/>
            </a:p>
          </p:txBody>
        </p:sp>
        <p:sp>
          <p:nvSpPr>
            <p:cNvPr id="62" name="Freeform 59"/>
            <p:cNvSpPr>
              <a:spLocks/>
            </p:cNvSpPr>
            <p:nvPr/>
          </p:nvSpPr>
          <p:spPr bwMode="auto">
            <a:xfrm>
              <a:off x="4952" y="3459"/>
              <a:ext cx="38" cy="66"/>
            </a:xfrm>
            <a:custGeom>
              <a:avLst/>
              <a:gdLst/>
              <a:ahLst/>
              <a:cxnLst>
                <a:cxn ang="0">
                  <a:pos x="72" y="13"/>
                </a:cxn>
                <a:cxn ang="0">
                  <a:pos x="75" y="46"/>
                </a:cxn>
                <a:cxn ang="0">
                  <a:pos x="26" y="66"/>
                </a:cxn>
                <a:cxn ang="0">
                  <a:pos x="14" y="66"/>
                </a:cxn>
                <a:cxn ang="0">
                  <a:pos x="0" y="43"/>
                </a:cxn>
                <a:cxn ang="0">
                  <a:pos x="14" y="8"/>
                </a:cxn>
                <a:cxn ang="0">
                  <a:pos x="26" y="0"/>
                </a:cxn>
                <a:cxn ang="0">
                  <a:pos x="58" y="2"/>
                </a:cxn>
                <a:cxn ang="0">
                  <a:pos x="72" y="13"/>
                </a:cxn>
              </a:cxnLst>
              <a:rect l="0" t="0" r="r" b="b"/>
              <a:pathLst>
                <a:path w="75" h="66">
                  <a:moveTo>
                    <a:pt x="72" y="13"/>
                  </a:moveTo>
                  <a:lnTo>
                    <a:pt x="75" y="46"/>
                  </a:lnTo>
                  <a:lnTo>
                    <a:pt x="26" y="66"/>
                  </a:lnTo>
                  <a:lnTo>
                    <a:pt x="14" y="66"/>
                  </a:lnTo>
                  <a:lnTo>
                    <a:pt x="0" y="43"/>
                  </a:lnTo>
                  <a:lnTo>
                    <a:pt x="14" y="8"/>
                  </a:lnTo>
                  <a:lnTo>
                    <a:pt x="26" y="0"/>
                  </a:lnTo>
                  <a:lnTo>
                    <a:pt x="58" y="2"/>
                  </a:lnTo>
                  <a:lnTo>
                    <a:pt x="72" y="13"/>
                  </a:lnTo>
                  <a:close/>
                </a:path>
              </a:pathLst>
            </a:custGeom>
            <a:solidFill>
              <a:srgbClr val="A19782"/>
            </a:solidFill>
            <a:ln w="9525">
              <a:noFill/>
              <a:round/>
              <a:headEnd/>
              <a:tailEnd/>
            </a:ln>
          </p:spPr>
          <p:txBody>
            <a:bodyPr/>
            <a:lstStyle/>
            <a:p>
              <a:endParaRPr lang="pt-BR"/>
            </a:p>
          </p:txBody>
        </p:sp>
        <p:sp>
          <p:nvSpPr>
            <p:cNvPr id="63" name="Freeform 60"/>
            <p:cNvSpPr>
              <a:spLocks/>
            </p:cNvSpPr>
            <p:nvPr/>
          </p:nvSpPr>
          <p:spPr bwMode="auto">
            <a:xfrm>
              <a:off x="4934" y="3464"/>
              <a:ext cx="18" cy="61"/>
            </a:xfrm>
            <a:custGeom>
              <a:avLst/>
              <a:gdLst/>
              <a:ahLst/>
              <a:cxnLst>
                <a:cxn ang="0">
                  <a:pos x="18" y="28"/>
                </a:cxn>
                <a:cxn ang="0">
                  <a:pos x="22" y="61"/>
                </a:cxn>
                <a:cxn ang="0">
                  <a:pos x="0" y="41"/>
                </a:cxn>
                <a:cxn ang="0">
                  <a:pos x="3" y="13"/>
                </a:cxn>
                <a:cxn ang="0">
                  <a:pos x="12" y="13"/>
                </a:cxn>
                <a:cxn ang="0">
                  <a:pos x="22" y="0"/>
                </a:cxn>
                <a:cxn ang="0">
                  <a:pos x="35" y="0"/>
                </a:cxn>
                <a:cxn ang="0">
                  <a:pos x="18" y="28"/>
                </a:cxn>
              </a:cxnLst>
              <a:rect l="0" t="0" r="r" b="b"/>
              <a:pathLst>
                <a:path w="35" h="61">
                  <a:moveTo>
                    <a:pt x="18" y="28"/>
                  </a:moveTo>
                  <a:lnTo>
                    <a:pt x="22" y="61"/>
                  </a:lnTo>
                  <a:lnTo>
                    <a:pt x="0" y="41"/>
                  </a:lnTo>
                  <a:lnTo>
                    <a:pt x="3" y="13"/>
                  </a:lnTo>
                  <a:lnTo>
                    <a:pt x="12" y="13"/>
                  </a:lnTo>
                  <a:lnTo>
                    <a:pt x="22" y="0"/>
                  </a:lnTo>
                  <a:lnTo>
                    <a:pt x="35" y="0"/>
                  </a:lnTo>
                  <a:lnTo>
                    <a:pt x="18" y="28"/>
                  </a:lnTo>
                  <a:close/>
                </a:path>
              </a:pathLst>
            </a:custGeom>
            <a:solidFill>
              <a:srgbClr val="967F54"/>
            </a:solidFill>
            <a:ln w="9525">
              <a:noFill/>
              <a:round/>
              <a:headEnd/>
              <a:tailEnd/>
            </a:ln>
          </p:spPr>
          <p:txBody>
            <a:bodyPr/>
            <a:lstStyle/>
            <a:p>
              <a:endParaRPr lang="pt-BR"/>
            </a:p>
          </p:txBody>
        </p:sp>
        <p:sp>
          <p:nvSpPr>
            <p:cNvPr id="64" name="Freeform 61"/>
            <p:cNvSpPr>
              <a:spLocks/>
            </p:cNvSpPr>
            <p:nvPr/>
          </p:nvSpPr>
          <p:spPr bwMode="auto">
            <a:xfrm>
              <a:off x="4294" y="3973"/>
              <a:ext cx="262" cy="119"/>
            </a:xfrm>
            <a:custGeom>
              <a:avLst/>
              <a:gdLst/>
              <a:ahLst/>
              <a:cxnLst>
                <a:cxn ang="0">
                  <a:pos x="506" y="11"/>
                </a:cxn>
                <a:cxn ang="0">
                  <a:pos x="509" y="8"/>
                </a:cxn>
                <a:cxn ang="0">
                  <a:pos x="523" y="38"/>
                </a:cxn>
                <a:cxn ang="0">
                  <a:pos x="523" y="53"/>
                </a:cxn>
                <a:cxn ang="0">
                  <a:pos x="405" y="55"/>
                </a:cxn>
                <a:cxn ang="0">
                  <a:pos x="341" y="94"/>
                </a:cxn>
                <a:cxn ang="0">
                  <a:pos x="301" y="111"/>
                </a:cxn>
                <a:cxn ang="0">
                  <a:pos x="257" y="119"/>
                </a:cxn>
                <a:cxn ang="0">
                  <a:pos x="143" y="100"/>
                </a:cxn>
                <a:cxn ang="0">
                  <a:pos x="29" y="63"/>
                </a:cxn>
                <a:cxn ang="0">
                  <a:pos x="0" y="48"/>
                </a:cxn>
                <a:cxn ang="0">
                  <a:pos x="133" y="53"/>
                </a:cxn>
                <a:cxn ang="0">
                  <a:pos x="240" y="69"/>
                </a:cxn>
                <a:cxn ang="0">
                  <a:pos x="257" y="63"/>
                </a:cxn>
                <a:cxn ang="0">
                  <a:pos x="312" y="23"/>
                </a:cxn>
                <a:cxn ang="0">
                  <a:pos x="330" y="8"/>
                </a:cxn>
                <a:cxn ang="0">
                  <a:pos x="434" y="0"/>
                </a:cxn>
                <a:cxn ang="0">
                  <a:pos x="501" y="0"/>
                </a:cxn>
                <a:cxn ang="0">
                  <a:pos x="506" y="11"/>
                </a:cxn>
              </a:cxnLst>
              <a:rect l="0" t="0" r="r" b="b"/>
              <a:pathLst>
                <a:path w="523" h="119">
                  <a:moveTo>
                    <a:pt x="506" y="11"/>
                  </a:moveTo>
                  <a:lnTo>
                    <a:pt x="509" y="8"/>
                  </a:lnTo>
                  <a:lnTo>
                    <a:pt x="523" y="38"/>
                  </a:lnTo>
                  <a:lnTo>
                    <a:pt x="523" y="53"/>
                  </a:lnTo>
                  <a:lnTo>
                    <a:pt x="405" y="55"/>
                  </a:lnTo>
                  <a:lnTo>
                    <a:pt x="341" y="94"/>
                  </a:lnTo>
                  <a:lnTo>
                    <a:pt x="301" y="111"/>
                  </a:lnTo>
                  <a:lnTo>
                    <a:pt x="257" y="119"/>
                  </a:lnTo>
                  <a:lnTo>
                    <a:pt x="143" y="100"/>
                  </a:lnTo>
                  <a:lnTo>
                    <a:pt x="29" y="63"/>
                  </a:lnTo>
                  <a:lnTo>
                    <a:pt x="0" y="48"/>
                  </a:lnTo>
                  <a:lnTo>
                    <a:pt x="133" y="53"/>
                  </a:lnTo>
                  <a:lnTo>
                    <a:pt x="240" y="69"/>
                  </a:lnTo>
                  <a:lnTo>
                    <a:pt x="257" y="63"/>
                  </a:lnTo>
                  <a:lnTo>
                    <a:pt x="312" y="23"/>
                  </a:lnTo>
                  <a:lnTo>
                    <a:pt x="330" y="8"/>
                  </a:lnTo>
                  <a:lnTo>
                    <a:pt x="434" y="0"/>
                  </a:lnTo>
                  <a:lnTo>
                    <a:pt x="501" y="0"/>
                  </a:lnTo>
                  <a:lnTo>
                    <a:pt x="506" y="11"/>
                  </a:lnTo>
                  <a:close/>
                </a:path>
              </a:pathLst>
            </a:custGeom>
            <a:solidFill>
              <a:srgbClr val="B59966"/>
            </a:solidFill>
            <a:ln w="9525">
              <a:noFill/>
              <a:round/>
              <a:headEnd/>
              <a:tailEnd/>
            </a:ln>
          </p:spPr>
          <p:txBody>
            <a:bodyPr/>
            <a:lstStyle/>
            <a:p>
              <a:endParaRPr lang="pt-BR"/>
            </a:p>
          </p:txBody>
        </p:sp>
        <p:sp>
          <p:nvSpPr>
            <p:cNvPr id="65" name="Freeform 62"/>
            <p:cNvSpPr>
              <a:spLocks/>
            </p:cNvSpPr>
            <p:nvPr/>
          </p:nvSpPr>
          <p:spPr bwMode="auto">
            <a:xfrm>
              <a:off x="4509" y="4039"/>
              <a:ext cx="45" cy="30"/>
            </a:xfrm>
            <a:custGeom>
              <a:avLst/>
              <a:gdLst/>
              <a:ahLst/>
              <a:cxnLst>
                <a:cxn ang="0">
                  <a:pos x="87" y="20"/>
                </a:cxn>
                <a:cxn ang="0">
                  <a:pos x="16" y="30"/>
                </a:cxn>
                <a:cxn ang="0">
                  <a:pos x="0" y="8"/>
                </a:cxn>
                <a:cxn ang="0">
                  <a:pos x="16" y="0"/>
                </a:cxn>
                <a:cxn ang="0">
                  <a:pos x="91" y="3"/>
                </a:cxn>
                <a:cxn ang="0">
                  <a:pos x="87" y="20"/>
                </a:cxn>
              </a:cxnLst>
              <a:rect l="0" t="0" r="r" b="b"/>
              <a:pathLst>
                <a:path w="91" h="30">
                  <a:moveTo>
                    <a:pt x="87" y="20"/>
                  </a:moveTo>
                  <a:lnTo>
                    <a:pt x="16" y="30"/>
                  </a:lnTo>
                  <a:lnTo>
                    <a:pt x="0" y="8"/>
                  </a:lnTo>
                  <a:lnTo>
                    <a:pt x="16" y="0"/>
                  </a:lnTo>
                  <a:lnTo>
                    <a:pt x="91" y="3"/>
                  </a:lnTo>
                  <a:lnTo>
                    <a:pt x="87" y="20"/>
                  </a:lnTo>
                  <a:close/>
                </a:path>
              </a:pathLst>
            </a:custGeom>
            <a:solidFill>
              <a:srgbClr val="967F54"/>
            </a:solidFill>
            <a:ln w="9525">
              <a:noFill/>
              <a:round/>
              <a:headEnd/>
              <a:tailEnd/>
            </a:ln>
          </p:spPr>
          <p:txBody>
            <a:bodyPr/>
            <a:lstStyle/>
            <a:p>
              <a:endParaRPr lang="pt-BR"/>
            </a:p>
          </p:txBody>
        </p:sp>
        <p:sp>
          <p:nvSpPr>
            <p:cNvPr id="66" name="Freeform 63"/>
            <p:cNvSpPr>
              <a:spLocks/>
            </p:cNvSpPr>
            <p:nvPr/>
          </p:nvSpPr>
          <p:spPr bwMode="auto">
            <a:xfrm>
              <a:off x="4384" y="2731"/>
              <a:ext cx="359" cy="794"/>
            </a:xfrm>
            <a:custGeom>
              <a:avLst/>
              <a:gdLst/>
              <a:ahLst/>
              <a:cxnLst>
                <a:cxn ang="0">
                  <a:pos x="17" y="499"/>
                </a:cxn>
                <a:cxn ang="0">
                  <a:pos x="7" y="512"/>
                </a:cxn>
                <a:cxn ang="0">
                  <a:pos x="0" y="528"/>
                </a:cxn>
                <a:cxn ang="0">
                  <a:pos x="13" y="532"/>
                </a:cxn>
                <a:cxn ang="0">
                  <a:pos x="15" y="545"/>
                </a:cxn>
                <a:cxn ang="0">
                  <a:pos x="19" y="557"/>
                </a:cxn>
                <a:cxn ang="0">
                  <a:pos x="42" y="557"/>
                </a:cxn>
                <a:cxn ang="0">
                  <a:pos x="99" y="549"/>
                </a:cxn>
                <a:cxn ang="0">
                  <a:pos x="128" y="553"/>
                </a:cxn>
                <a:cxn ang="0">
                  <a:pos x="158" y="550"/>
                </a:cxn>
                <a:cxn ang="0">
                  <a:pos x="245" y="502"/>
                </a:cxn>
                <a:cxn ang="0">
                  <a:pos x="320" y="467"/>
                </a:cxn>
                <a:cxn ang="0">
                  <a:pos x="363" y="460"/>
                </a:cxn>
                <a:cxn ang="0">
                  <a:pos x="417" y="488"/>
                </a:cxn>
                <a:cxn ang="0">
                  <a:pos x="468" y="529"/>
                </a:cxn>
                <a:cxn ang="0">
                  <a:pos x="480" y="550"/>
                </a:cxn>
                <a:cxn ang="0">
                  <a:pos x="499" y="575"/>
                </a:cxn>
                <a:cxn ang="0">
                  <a:pos x="540" y="636"/>
                </a:cxn>
                <a:cxn ang="0">
                  <a:pos x="564" y="682"/>
                </a:cxn>
                <a:cxn ang="0">
                  <a:pos x="496" y="687"/>
                </a:cxn>
                <a:cxn ang="0">
                  <a:pos x="502" y="696"/>
                </a:cxn>
                <a:cxn ang="0">
                  <a:pos x="508" y="707"/>
                </a:cxn>
                <a:cxn ang="0">
                  <a:pos x="543" y="703"/>
                </a:cxn>
                <a:cxn ang="0">
                  <a:pos x="583" y="700"/>
                </a:cxn>
                <a:cxn ang="0">
                  <a:pos x="612" y="711"/>
                </a:cxn>
                <a:cxn ang="0">
                  <a:pos x="642" y="749"/>
                </a:cxn>
                <a:cxn ang="0">
                  <a:pos x="680" y="786"/>
                </a:cxn>
                <a:cxn ang="0">
                  <a:pos x="698" y="788"/>
                </a:cxn>
                <a:cxn ang="0">
                  <a:pos x="710" y="779"/>
                </a:cxn>
                <a:cxn ang="0">
                  <a:pos x="719" y="769"/>
                </a:cxn>
                <a:cxn ang="0">
                  <a:pos x="705" y="744"/>
                </a:cxn>
                <a:cxn ang="0">
                  <a:pos x="688" y="721"/>
                </a:cxn>
                <a:cxn ang="0">
                  <a:pos x="654" y="687"/>
                </a:cxn>
                <a:cxn ang="0">
                  <a:pos x="600" y="628"/>
                </a:cxn>
                <a:cxn ang="0">
                  <a:pos x="555" y="565"/>
                </a:cxn>
                <a:cxn ang="0">
                  <a:pos x="504" y="456"/>
                </a:cxn>
                <a:cxn ang="0">
                  <a:pos x="450" y="275"/>
                </a:cxn>
                <a:cxn ang="0">
                  <a:pos x="390" y="97"/>
                </a:cxn>
                <a:cxn ang="0">
                  <a:pos x="358" y="32"/>
                </a:cxn>
                <a:cxn ang="0">
                  <a:pos x="339" y="10"/>
                </a:cxn>
                <a:cxn ang="0">
                  <a:pos x="329" y="4"/>
                </a:cxn>
                <a:cxn ang="0">
                  <a:pos x="318" y="0"/>
                </a:cxn>
                <a:cxn ang="0">
                  <a:pos x="303" y="10"/>
                </a:cxn>
                <a:cxn ang="0">
                  <a:pos x="283" y="18"/>
                </a:cxn>
                <a:cxn ang="0">
                  <a:pos x="267" y="18"/>
                </a:cxn>
                <a:cxn ang="0">
                  <a:pos x="260" y="11"/>
                </a:cxn>
                <a:cxn ang="0">
                  <a:pos x="252" y="6"/>
                </a:cxn>
                <a:cxn ang="0">
                  <a:pos x="247" y="16"/>
                </a:cxn>
                <a:cxn ang="0">
                  <a:pos x="252" y="43"/>
                </a:cxn>
                <a:cxn ang="0">
                  <a:pos x="310" y="129"/>
                </a:cxn>
                <a:cxn ang="0">
                  <a:pos x="349" y="187"/>
                </a:cxn>
                <a:cxn ang="0">
                  <a:pos x="371" y="245"/>
                </a:cxn>
                <a:cxn ang="0">
                  <a:pos x="371" y="273"/>
                </a:cxn>
                <a:cxn ang="0">
                  <a:pos x="358" y="304"/>
                </a:cxn>
                <a:cxn ang="0">
                  <a:pos x="329" y="344"/>
                </a:cxn>
                <a:cxn ang="0">
                  <a:pos x="279" y="395"/>
                </a:cxn>
                <a:cxn ang="0">
                  <a:pos x="238" y="431"/>
                </a:cxn>
                <a:cxn ang="0">
                  <a:pos x="191" y="454"/>
                </a:cxn>
                <a:cxn ang="0">
                  <a:pos x="107" y="473"/>
                </a:cxn>
                <a:cxn ang="0">
                  <a:pos x="25" y="488"/>
                </a:cxn>
              </a:cxnLst>
              <a:rect l="0" t="0" r="r" b="b"/>
              <a:pathLst>
                <a:path w="719" h="794">
                  <a:moveTo>
                    <a:pt x="25" y="488"/>
                  </a:moveTo>
                  <a:lnTo>
                    <a:pt x="20" y="494"/>
                  </a:lnTo>
                  <a:lnTo>
                    <a:pt x="17" y="499"/>
                  </a:lnTo>
                  <a:lnTo>
                    <a:pt x="13" y="504"/>
                  </a:lnTo>
                  <a:lnTo>
                    <a:pt x="10" y="508"/>
                  </a:lnTo>
                  <a:lnTo>
                    <a:pt x="7" y="512"/>
                  </a:lnTo>
                  <a:lnTo>
                    <a:pt x="5" y="517"/>
                  </a:lnTo>
                  <a:lnTo>
                    <a:pt x="1" y="523"/>
                  </a:lnTo>
                  <a:lnTo>
                    <a:pt x="0" y="528"/>
                  </a:lnTo>
                  <a:lnTo>
                    <a:pt x="7" y="528"/>
                  </a:lnTo>
                  <a:lnTo>
                    <a:pt x="12" y="528"/>
                  </a:lnTo>
                  <a:lnTo>
                    <a:pt x="13" y="532"/>
                  </a:lnTo>
                  <a:lnTo>
                    <a:pt x="13" y="536"/>
                  </a:lnTo>
                  <a:lnTo>
                    <a:pt x="15" y="540"/>
                  </a:lnTo>
                  <a:lnTo>
                    <a:pt x="15" y="545"/>
                  </a:lnTo>
                  <a:lnTo>
                    <a:pt x="17" y="549"/>
                  </a:lnTo>
                  <a:lnTo>
                    <a:pt x="19" y="553"/>
                  </a:lnTo>
                  <a:lnTo>
                    <a:pt x="19" y="557"/>
                  </a:lnTo>
                  <a:lnTo>
                    <a:pt x="19" y="561"/>
                  </a:lnTo>
                  <a:lnTo>
                    <a:pt x="27" y="560"/>
                  </a:lnTo>
                  <a:lnTo>
                    <a:pt x="42" y="557"/>
                  </a:lnTo>
                  <a:lnTo>
                    <a:pt x="59" y="554"/>
                  </a:lnTo>
                  <a:lnTo>
                    <a:pt x="80" y="550"/>
                  </a:lnTo>
                  <a:lnTo>
                    <a:pt x="99" y="549"/>
                  </a:lnTo>
                  <a:lnTo>
                    <a:pt x="116" y="549"/>
                  </a:lnTo>
                  <a:lnTo>
                    <a:pt x="122" y="550"/>
                  </a:lnTo>
                  <a:lnTo>
                    <a:pt x="128" y="553"/>
                  </a:lnTo>
                  <a:lnTo>
                    <a:pt x="131" y="557"/>
                  </a:lnTo>
                  <a:lnTo>
                    <a:pt x="131" y="561"/>
                  </a:lnTo>
                  <a:lnTo>
                    <a:pt x="158" y="550"/>
                  </a:lnTo>
                  <a:lnTo>
                    <a:pt x="186" y="536"/>
                  </a:lnTo>
                  <a:lnTo>
                    <a:pt x="214" y="519"/>
                  </a:lnTo>
                  <a:lnTo>
                    <a:pt x="245" y="502"/>
                  </a:lnTo>
                  <a:lnTo>
                    <a:pt x="274" y="486"/>
                  </a:lnTo>
                  <a:lnTo>
                    <a:pt x="305" y="473"/>
                  </a:lnTo>
                  <a:lnTo>
                    <a:pt x="320" y="467"/>
                  </a:lnTo>
                  <a:lnTo>
                    <a:pt x="334" y="463"/>
                  </a:lnTo>
                  <a:lnTo>
                    <a:pt x="349" y="461"/>
                  </a:lnTo>
                  <a:lnTo>
                    <a:pt x="363" y="460"/>
                  </a:lnTo>
                  <a:lnTo>
                    <a:pt x="378" y="467"/>
                  </a:lnTo>
                  <a:lnTo>
                    <a:pt x="397" y="477"/>
                  </a:lnTo>
                  <a:lnTo>
                    <a:pt x="417" y="488"/>
                  </a:lnTo>
                  <a:lnTo>
                    <a:pt x="436" y="500"/>
                  </a:lnTo>
                  <a:lnTo>
                    <a:pt x="455" y="515"/>
                  </a:lnTo>
                  <a:lnTo>
                    <a:pt x="468" y="529"/>
                  </a:lnTo>
                  <a:lnTo>
                    <a:pt x="473" y="536"/>
                  </a:lnTo>
                  <a:lnTo>
                    <a:pt x="479" y="544"/>
                  </a:lnTo>
                  <a:lnTo>
                    <a:pt x="480" y="550"/>
                  </a:lnTo>
                  <a:lnTo>
                    <a:pt x="482" y="557"/>
                  </a:lnTo>
                  <a:lnTo>
                    <a:pt x="489" y="562"/>
                  </a:lnTo>
                  <a:lnTo>
                    <a:pt x="499" y="575"/>
                  </a:lnTo>
                  <a:lnTo>
                    <a:pt x="513" y="594"/>
                  </a:lnTo>
                  <a:lnTo>
                    <a:pt x="528" y="613"/>
                  </a:lnTo>
                  <a:lnTo>
                    <a:pt x="540" y="636"/>
                  </a:lnTo>
                  <a:lnTo>
                    <a:pt x="552" y="656"/>
                  </a:lnTo>
                  <a:lnTo>
                    <a:pt x="560" y="671"/>
                  </a:lnTo>
                  <a:lnTo>
                    <a:pt x="564" y="682"/>
                  </a:lnTo>
                  <a:lnTo>
                    <a:pt x="494" y="682"/>
                  </a:lnTo>
                  <a:lnTo>
                    <a:pt x="496" y="684"/>
                  </a:lnTo>
                  <a:lnTo>
                    <a:pt x="496" y="687"/>
                  </a:lnTo>
                  <a:lnTo>
                    <a:pt x="499" y="690"/>
                  </a:lnTo>
                  <a:lnTo>
                    <a:pt x="501" y="692"/>
                  </a:lnTo>
                  <a:lnTo>
                    <a:pt x="502" y="696"/>
                  </a:lnTo>
                  <a:lnTo>
                    <a:pt x="504" y="699"/>
                  </a:lnTo>
                  <a:lnTo>
                    <a:pt x="506" y="703"/>
                  </a:lnTo>
                  <a:lnTo>
                    <a:pt x="508" y="707"/>
                  </a:lnTo>
                  <a:lnTo>
                    <a:pt x="520" y="706"/>
                  </a:lnTo>
                  <a:lnTo>
                    <a:pt x="531" y="706"/>
                  </a:lnTo>
                  <a:lnTo>
                    <a:pt x="543" y="703"/>
                  </a:lnTo>
                  <a:lnTo>
                    <a:pt x="557" y="702"/>
                  </a:lnTo>
                  <a:lnTo>
                    <a:pt x="571" y="700"/>
                  </a:lnTo>
                  <a:lnTo>
                    <a:pt x="583" y="700"/>
                  </a:lnTo>
                  <a:lnTo>
                    <a:pt x="594" y="700"/>
                  </a:lnTo>
                  <a:lnTo>
                    <a:pt x="606" y="702"/>
                  </a:lnTo>
                  <a:lnTo>
                    <a:pt x="612" y="711"/>
                  </a:lnTo>
                  <a:lnTo>
                    <a:pt x="620" y="721"/>
                  </a:lnTo>
                  <a:lnTo>
                    <a:pt x="630" y="736"/>
                  </a:lnTo>
                  <a:lnTo>
                    <a:pt x="642" y="749"/>
                  </a:lnTo>
                  <a:lnTo>
                    <a:pt x="656" y="763"/>
                  </a:lnTo>
                  <a:lnTo>
                    <a:pt x="668" y="775"/>
                  </a:lnTo>
                  <a:lnTo>
                    <a:pt x="680" y="786"/>
                  </a:lnTo>
                  <a:lnTo>
                    <a:pt x="688" y="794"/>
                  </a:lnTo>
                  <a:lnTo>
                    <a:pt x="693" y="791"/>
                  </a:lnTo>
                  <a:lnTo>
                    <a:pt x="698" y="788"/>
                  </a:lnTo>
                  <a:lnTo>
                    <a:pt x="702" y="786"/>
                  </a:lnTo>
                  <a:lnTo>
                    <a:pt x="707" y="783"/>
                  </a:lnTo>
                  <a:lnTo>
                    <a:pt x="710" y="779"/>
                  </a:lnTo>
                  <a:lnTo>
                    <a:pt x="714" y="777"/>
                  </a:lnTo>
                  <a:lnTo>
                    <a:pt x="717" y="773"/>
                  </a:lnTo>
                  <a:lnTo>
                    <a:pt x="719" y="769"/>
                  </a:lnTo>
                  <a:lnTo>
                    <a:pt x="715" y="761"/>
                  </a:lnTo>
                  <a:lnTo>
                    <a:pt x="710" y="752"/>
                  </a:lnTo>
                  <a:lnTo>
                    <a:pt x="705" y="744"/>
                  </a:lnTo>
                  <a:lnTo>
                    <a:pt x="700" y="736"/>
                  </a:lnTo>
                  <a:lnTo>
                    <a:pt x="695" y="728"/>
                  </a:lnTo>
                  <a:lnTo>
                    <a:pt x="688" y="721"/>
                  </a:lnTo>
                  <a:lnTo>
                    <a:pt x="683" y="713"/>
                  </a:lnTo>
                  <a:lnTo>
                    <a:pt x="676" y="707"/>
                  </a:lnTo>
                  <a:lnTo>
                    <a:pt x="654" y="687"/>
                  </a:lnTo>
                  <a:lnTo>
                    <a:pt x="634" y="667"/>
                  </a:lnTo>
                  <a:lnTo>
                    <a:pt x="617" y="648"/>
                  </a:lnTo>
                  <a:lnTo>
                    <a:pt x="600" y="628"/>
                  </a:lnTo>
                  <a:lnTo>
                    <a:pt x="584" y="607"/>
                  </a:lnTo>
                  <a:lnTo>
                    <a:pt x="569" y="586"/>
                  </a:lnTo>
                  <a:lnTo>
                    <a:pt x="555" y="565"/>
                  </a:lnTo>
                  <a:lnTo>
                    <a:pt x="543" y="544"/>
                  </a:lnTo>
                  <a:lnTo>
                    <a:pt x="523" y="500"/>
                  </a:lnTo>
                  <a:lnTo>
                    <a:pt x="504" y="456"/>
                  </a:lnTo>
                  <a:lnTo>
                    <a:pt x="489" y="411"/>
                  </a:lnTo>
                  <a:lnTo>
                    <a:pt x="475" y="366"/>
                  </a:lnTo>
                  <a:lnTo>
                    <a:pt x="450" y="275"/>
                  </a:lnTo>
                  <a:lnTo>
                    <a:pt x="424" y="185"/>
                  </a:lnTo>
                  <a:lnTo>
                    <a:pt x="407" y="140"/>
                  </a:lnTo>
                  <a:lnTo>
                    <a:pt x="390" y="97"/>
                  </a:lnTo>
                  <a:lnTo>
                    <a:pt x="380" y="74"/>
                  </a:lnTo>
                  <a:lnTo>
                    <a:pt x="370" y="53"/>
                  </a:lnTo>
                  <a:lnTo>
                    <a:pt x="358" y="32"/>
                  </a:lnTo>
                  <a:lnTo>
                    <a:pt x="344" y="11"/>
                  </a:lnTo>
                  <a:lnTo>
                    <a:pt x="342" y="10"/>
                  </a:lnTo>
                  <a:lnTo>
                    <a:pt x="339" y="10"/>
                  </a:lnTo>
                  <a:lnTo>
                    <a:pt x="335" y="7"/>
                  </a:lnTo>
                  <a:lnTo>
                    <a:pt x="332" y="6"/>
                  </a:lnTo>
                  <a:lnTo>
                    <a:pt x="329" y="4"/>
                  </a:lnTo>
                  <a:lnTo>
                    <a:pt x="325" y="2"/>
                  </a:lnTo>
                  <a:lnTo>
                    <a:pt x="322" y="2"/>
                  </a:lnTo>
                  <a:lnTo>
                    <a:pt x="318" y="0"/>
                  </a:lnTo>
                  <a:lnTo>
                    <a:pt x="313" y="3"/>
                  </a:lnTo>
                  <a:lnTo>
                    <a:pt x="308" y="6"/>
                  </a:lnTo>
                  <a:lnTo>
                    <a:pt x="303" y="10"/>
                  </a:lnTo>
                  <a:lnTo>
                    <a:pt x="296" y="12"/>
                  </a:lnTo>
                  <a:lnTo>
                    <a:pt x="289" y="15"/>
                  </a:lnTo>
                  <a:lnTo>
                    <a:pt x="283" y="18"/>
                  </a:lnTo>
                  <a:lnTo>
                    <a:pt x="276" y="20"/>
                  </a:lnTo>
                  <a:lnTo>
                    <a:pt x="269" y="20"/>
                  </a:lnTo>
                  <a:lnTo>
                    <a:pt x="267" y="18"/>
                  </a:lnTo>
                  <a:lnTo>
                    <a:pt x="264" y="16"/>
                  </a:lnTo>
                  <a:lnTo>
                    <a:pt x="262" y="14"/>
                  </a:lnTo>
                  <a:lnTo>
                    <a:pt x="260" y="11"/>
                  </a:lnTo>
                  <a:lnTo>
                    <a:pt x="257" y="10"/>
                  </a:lnTo>
                  <a:lnTo>
                    <a:pt x="255" y="7"/>
                  </a:lnTo>
                  <a:lnTo>
                    <a:pt x="252" y="6"/>
                  </a:lnTo>
                  <a:lnTo>
                    <a:pt x="250" y="6"/>
                  </a:lnTo>
                  <a:lnTo>
                    <a:pt x="249" y="11"/>
                  </a:lnTo>
                  <a:lnTo>
                    <a:pt x="247" y="16"/>
                  </a:lnTo>
                  <a:lnTo>
                    <a:pt x="247" y="23"/>
                  </a:lnTo>
                  <a:lnTo>
                    <a:pt x="247" y="29"/>
                  </a:lnTo>
                  <a:lnTo>
                    <a:pt x="252" y="43"/>
                  </a:lnTo>
                  <a:lnTo>
                    <a:pt x="260" y="58"/>
                  </a:lnTo>
                  <a:lnTo>
                    <a:pt x="283" y="93"/>
                  </a:lnTo>
                  <a:lnTo>
                    <a:pt x="310" y="129"/>
                  </a:lnTo>
                  <a:lnTo>
                    <a:pt x="324" y="148"/>
                  </a:lnTo>
                  <a:lnTo>
                    <a:pt x="337" y="168"/>
                  </a:lnTo>
                  <a:lnTo>
                    <a:pt x="349" y="187"/>
                  </a:lnTo>
                  <a:lnTo>
                    <a:pt x="359" y="207"/>
                  </a:lnTo>
                  <a:lnTo>
                    <a:pt x="368" y="227"/>
                  </a:lnTo>
                  <a:lnTo>
                    <a:pt x="371" y="245"/>
                  </a:lnTo>
                  <a:lnTo>
                    <a:pt x="373" y="254"/>
                  </a:lnTo>
                  <a:lnTo>
                    <a:pt x="373" y="264"/>
                  </a:lnTo>
                  <a:lnTo>
                    <a:pt x="371" y="273"/>
                  </a:lnTo>
                  <a:lnTo>
                    <a:pt x="370" y="281"/>
                  </a:lnTo>
                  <a:lnTo>
                    <a:pt x="364" y="294"/>
                  </a:lnTo>
                  <a:lnTo>
                    <a:pt x="358" y="304"/>
                  </a:lnTo>
                  <a:lnTo>
                    <a:pt x="351" y="315"/>
                  </a:lnTo>
                  <a:lnTo>
                    <a:pt x="344" y="325"/>
                  </a:lnTo>
                  <a:lnTo>
                    <a:pt x="329" y="344"/>
                  </a:lnTo>
                  <a:lnTo>
                    <a:pt x="312" y="361"/>
                  </a:lnTo>
                  <a:lnTo>
                    <a:pt x="295" y="378"/>
                  </a:lnTo>
                  <a:lnTo>
                    <a:pt x="279" y="395"/>
                  </a:lnTo>
                  <a:lnTo>
                    <a:pt x="264" y="412"/>
                  </a:lnTo>
                  <a:lnTo>
                    <a:pt x="250" y="431"/>
                  </a:lnTo>
                  <a:lnTo>
                    <a:pt x="238" y="431"/>
                  </a:lnTo>
                  <a:lnTo>
                    <a:pt x="238" y="436"/>
                  </a:lnTo>
                  <a:lnTo>
                    <a:pt x="214" y="446"/>
                  </a:lnTo>
                  <a:lnTo>
                    <a:pt x="191" y="454"/>
                  </a:lnTo>
                  <a:lnTo>
                    <a:pt x="163" y="461"/>
                  </a:lnTo>
                  <a:lnTo>
                    <a:pt x="136" y="467"/>
                  </a:lnTo>
                  <a:lnTo>
                    <a:pt x="107" y="473"/>
                  </a:lnTo>
                  <a:lnTo>
                    <a:pt x="80" y="478"/>
                  </a:lnTo>
                  <a:lnTo>
                    <a:pt x="51" y="483"/>
                  </a:lnTo>
                  <a:lnTo>
                    <a:pt x="25" y="488"/>
                  </a:lnTo>
                  <a:close/>
                </a:path>
              </a:pathLst>
            </a:custGeom>
            <a:solidFill>
              <a:srgbClr val="E6E6E6"/>
            </a:solidFill>
            <a:ln w="9525">
              <a:noFill/>
              <a:round/>
              <a:headEnd/>
              <a:tailEnd/>
            </a:ln>
          </p:spPr>
          <p:txBody>
            <a:bodyPr/>
            <a:lstStyle/>
            <a:p>
              <a:endParaRPr lang="pt-BR"/>
            </a:p>
          </p:txBody>
        </p:sp>
        <p:sp>
          <p:nvSpPr>
            <p:cNvPr id="67" name="Freeform 64"/>
            <p:cNvSpPr>
              <a:spLocks/>
            </p:cNvSpPr>
            <p:nvPr/>
          </p:nvSpPr>
          <p:spPr bwMode="auto">
            <a:xfrm>
              <a:off x="4384" y="2731"/>
              <a:ext cx="359" cy="794"/>
            </a:xfrm>
            <a:custGeom>
              <a:avLst/>
              <a:gdLst/>
              <a:ahLst/>
              <a:cxnLst>
                <a:cxn ang="0">
                  <a:pos x="17" y="499"/>
                </a:cxn>
                <a:cxn ang="0">
                  <a:pos x="7" y="512"/>
                </a:cxn>
                <a:cxn ang="0">
                  <a:pos x="0" y="528"/>
                </a:cxn>
                <a:cxn ang="0">
                  <a:pos x="13" y="532"/>
                </a:cxn>
                <a:cxn ang="0">
                  <a:pos x="15" y="545"/>
                </a:cxn>
                <a:cxn ang="0">
                  <a:pos x="19" y="557"/>
                </a:cxn>
                <a:cxn ang="0">
                  <a:pos x="42" y="557"/>
                </a:cxn>
                <a:cxn ang="0">
                  <a:pos x="99" y="549"/>
                </a:cxn>
                <a:cxn ang="0">
                  <a:pos x="128" y="553"/>
                </a:cxn>
                <a:cxn ang="0">
                  <a:pos x="158" y="550"/>
                </a:cxn>
                <a:cxn ang="0">
                  <a:pos x="245" y="502"/>
                </a:cxn>
                <a:cxn ang="0">
                  <a:pos x="320" y="467"/>
                </a:cxn>
                <a:cxn ang="0">
                  <a:pos x="363" y="460"/>
                </a:cxn>
                <a:cxn ang="0">
                  <a:pos x="417" y="488"/>
                </a:cxn>
                <a:cxn ang="0">
                  <a:pos x="468" y="529"/>
                </a:cxn>
                <a:cxn ang="0">
                  <a:pos x="480" y="550"/>
                </a:cxn>
                <a:cxn ang="0">
                  <a:pos x="499" y="575"/>
                </a:cxn>
                <a:cxn ang="0">
                  <a:pos x="540" y="636"/>
                </a:cxn>
                <a:cxn ang="0">
                  <a:pos x="564" y="682"/>
                </a:cxn>
                <a:cxn ang="0">
                  <a:pos x="496" y="687"/>
                </a:cxn>
                <a:cxn ang="0">
                  <a:pos x="502" y="696"/>
                </a:cxn>
                <a:cxn ang="0">
                  <a:pos x="508" y="707"/>
                </a:cxn>
                <a:cxn ang="0">
                  <a:pos x="543" y="703"/>
                </a:cxn>
                <a:cxn ang="0">
                  <a:pos x="583" y="700"/>
                </a:cxn>
                <a:cxn ang="0">
                  <a:pos x="612" y="711"/>
                </a:cxn>
                <a:cxn ang="0">
                  <a:pos x="642" y="749"/>
                </a:cxn>
                <a:cxn ang="0">
                  <a:pos x="680" y="786"/>
                </a:cxn>
                <a:cxn ang="0">
                  <a:pos x="698" y="788"/>
                </a:cxn>
                <a:cxn ang="0">
                  <a:pos x="710" y="779"/>
                </a:cxn>
                <a:cxn ang="0">
                  <a:pos x="719" y="769"/>
                </a:cxn>
                <a:cxn ang="0">
                  <a:pos x="705" y="744"/>
                </a:cxn>
                <a:cxn ang="0">
                  <a:pos x="688" y="721"/>
                </a:cxn>
                <a:cxn ang="0">
                  <a:pos x="654" y="687"/>
                </a:cxn>
                <a:cxn ang="0">
                  <a:pos x="600" y="628"/>
                </a:cxn>
                <a:cxn ang="0">
                  <a:pos x="555" y="565"/>
                </a:cxn>
                <a:cxn ang="0">
                  <a:pos x="504" y="456"/>
                </a:cxn>
                <a:cxn ang="0">
                  <a:pos x="450" y="275"/>
                </a:cxn>
                <a:cxn ang="0">
                  <a:pos x="390" y="97"/>
                </a:cxn>
                <a:cxn ang="0">
                  <a:pos x="358" y="32"/>
                </a:cxn>
                <a:cxn ang="0">
                  <a:pos x="339" y="10"/>
                </a:cxn>
                <a:cxn ang="0">
                  <a:pos x="329" y="4"/>
                </a:cxn>
                <a:cxn ang="0">
                  <a:pos x="318" y="0"/>
                </a:cxn>
                <a:cxn ang="0">
                  <a:pos x="303" y="10"/>
                </a:cxn>
                <a:cxn ang="0">
                  <a:pos x="283" y="18"/>
                </a:cxn>
                <a:cxn ang="0">
                  <a:pos x="267" y="18"/>
                </a:cxn>
                <a:cxn ang="0">
                  <a:pos x="260" y="11"/>
                </a:cxn>
                <a:cxn ang="0">
                  <a:pos x="252" y="6"/>
                </a:cxn>
                <a:cxn ang="0">
                  <a:pos x="247" y="16"/>
                </a:cxn>
                <a:cxn ang="0">
                  <a:pos x="252" y="43"/>
                </a:cxn>
                <a:cxn ang="0">
                  <a:pos x="310" y="129"/>
                </a:cxn>
                <a:cxn ang="0">
                  <a:pos x="349" y="187"/>
                </a:cxn>
                <a:cxn ang="0">
                  <a:pos x="371" y="245"/>
                </a:cxn>
                <a:cxn ang="0">
                  <a:pos x="371" y="273"/>
                </a:cxn>
                <a:cxn ang="0">
                  <a:pos x="358" y="304"/>
                </a:cxn>
                <a:cxn ang="0">
                  <a:pos x="329" y="344"/>
                </a:cxn>
                <a:cxn ang="0">
                  <a:pos x="279" y="395"/>
                </a:cxn>
                <a:cxn ang="0">
                  <a:pos x="238" y="431"/>
                </a:cxn>
                <a:cxn ang="0">
                  <a:pos x="191" y="454"/>
                </a:cxn>
                <a:cxn ang="0">
                  <a:pos x="107" y="473"/>
                </a:cxn>
                <a:cxn ang="0">
                  <a:pos x="25" y="488"/>
                </a:cxn>
              </a:cxnLst>
              <a:rect l="0" t="0" r="r" b="b"/>
              <a:pathLst>
                <a:path w="719" h="794">
                  <a:moveTo>
                    <a:pt x="25" y="488"/>
                  </a:moveTo>
                  <a:lnTo>
                    <a:pt x="20" y="494"/>
                  </a:lnTo>
                  <a:lnTo>
                    <a:pt x="17" y="499"/>
                  </a:lnTo>
                  <a:lnTo>
                    <a:pt x="13" y="504"/>
                  </a:lnTo>
                  <a:lnTo>
                    <a:pt x="10" y="508"/>
                  </a:lnTo>
                  <a:lnTo>
                    <a:pt x="7" y="512"/>
                  </a:lnTo>
                  <a:lnTo>
                    <a:pt x="5" y="517"/>
                  </a:lnTo>
                  <a:lnTo>
                    <a:pt x="1" y="523"/>
                  </a:lnTo>
                  <a:lnTo>
                    <a:pt x="0" y="528"/>
                  </a:lnTo>
                  <a:lnTo>
                    <a:pt x="7" y="528"/>
                  </a:lnTo>
                  <a:lnTo>
                    <a:pt x="12" y="528"/>
                  </a:lnTo>
                  <a:lnTo>
                    <a:pt x="13" y="532"/>
                  </a:lnTo>
                  <a:lnTo>
                    <a:pt x="13" y="536"/>
                  </a:lnTo>
                  <a:lnTo>
                    <a:pt x="15" y="540"/>
                  </a:lnTo>
                  <a:lnTo>
                    <a:pt x="15" y="545"/>
                  </a:lnTo>
                  <a:lnTo>
                    <a:pt x="17" y="549"/>
                  </a:lnTo>
                  <a:lnTo>
                    <a:pt x="19" y="553"/>
                  </a:lnTo>
                  <a:lnTo>
                    <a:pt x="19" y="557"/>
                  </a:lnTo>
                  <a:lnTo>
                    <a:pt x="19" y="561"/>
                  </a:lnTo>
                  <a:lnTo>
                    <a:pt x="27" y="560"/>
                  </a:lnTo>
                  <a:lnTo>
                    <a:pt x="42" y="557"/>
                  </a:lnTo>
                  <a:lnTo>
                    <a:pt x="59" y="554"/>
                  </a:lnTo>
                  <a:lnTo>
                    <a:pt x="80" y="550"/>
                  </a:lnTo>
                  <a:lnTo>
                    <a:pt x="99" y="549"/>
                  </a:lnTo>
                  <a:lnTo>
                    <a:pt x="116" y="549"/>
                  </a:lnTo>
                  <a:lnTo>
                    <a:pt x="122" y="550"/>
                  </a:lnTo>
                  <a:lnTo>
                    <a:pt x="128" y="553"/>
                  </a:lnTo>
                  <a:lnTo>
                    <a:pt x="131" y="557"/>
                  </a:lnTo>
                  <a:lnTo>
                    <a:pt x="131" y="561"/>
                  </a:lnTo>
                  <a:lnTo>
                    <a:pt x="158" y="550"/>
                  </a:lnTo>
                  <a:lnTo>
                    <a:pt x="186" y="536"/>
                  </a:lnTo>
                  <a:lnTo>
                    <a:pt x="214" y="519"/>
                  </a:lnTo>
                  <a:lnTo>
                    <a:pt x="245" y="502"/>
                  </a:lnTo>
                  <a:lnTo>
                    <a:pt x="274" y="486"/>
                  </a:lnTo>
                  <a:lnTo>
                    <a:pt x="305" y="473"/>
                  </a:lnTo>
                  <a:lnTo>
                    <a:pt x="320" y="467"/>
                  </a:lnTo>
                  <a:lnTo>
                    <a:pt x="334" y="463"/>
                  </a:lnTo>
                  <a:lnTo>
                    <a:pt x="349" y="461"/>
                  </a:lnTo>
                  <a:lnTo>
                    <a:pt x="363" y="460"/>
                  </a:lnTo>
                  <a:lnTo>
                    <a:pt x="378" y="467"/>
                  </a:lnTo>
                  <a:lnTo>
                    <a:pt x="397" y="477"/>
                  </a:lnTo>
                  <a:lnTo>
                    <a:pt x="417" y="488"/>
                  </a:lnTo>
                  <a:lnTo>
                    <a:pt x="436" y="500"/>
                  </a:lnTo>
                  <a:lnTo>
                    <a:pt x="455" y="515"/>
                  </a:lnTo>
                  <a:lnTo>
                    <a:pt x="468" y="529"/>
                  </a:lnTo>
                  <a:lnTo>
                    <a:pt x="473" y="536"/>
                  </a:lnTo>
                  <a:lnTo>
                    <a:pt x="479" y="544"/>
                  </a:lnTo>
                  <a:lnTo>
                    <a:pt x="480" y="550"/>
                  </a:lnTo>
                  <a:lnTo>
                    <a:pt x="482" y="557"/>
                  </a:lnTo>
                  <a:lnTo>
                    <a:pt x="489" y="562"/>
                  </a:lnTo>
                  <a:lnTo>
                    <a:pt x="499" y="575"/>
                  </a:lnTo>
                  <a:lnTo>
                    <a:pt x="513" y="594"/>
                  </a:lnTo>
                  <a:lnTo>
                    <a:pt x="528" y="613"/>
                  </a:lnTo>
                  <a:lnTo>
                    <a:pt x="540" y="636"/>
                  </a:lnTo>
                  <a:lnTo>
                    <a:pt x="552" y="656"/>
                  </a:lnTo>
                  <a:lnTo>
                    <a:pt x="560" y="671"/>
                  </a:lnTo>
                  <a:lnTo>
                    <a:pt x="564" y="682"/>
                  </a:lnTo>
                  <a:lnTo>
                    <a:pt x="494" y="682"/>
                  </a:lnTo>
                  <a:lnTo>
                    <a:pt x="496" y="684"/>
                  </a:lnTo>
                  <a:lnTo>
                    <a:pt x="496" y="687"/>
                  </a:lnTo>
                  <a:lnTo>
                    <a:pt x="499" y="690"/>
                  </a:lnTo>
                  <a:lnTo>
                    <a:pt x="501" y="692"/>
                  </a:lnTo>
                  <a:lnTo>
                    <a:pt x="502" y="696"/>
                  </a:lnTo>
                  <a:lnTo>
                    <a:pt x="504" y="699"/>
                  </a:lnTo>
                  <a:lnTo>
                    <a:pt x="506" y="703"/>
                  </a:lnTo>
                  <a:lnTo>
                    <a:pt x="508" y="707"/>
                  </a:lnTo>
                  <a:lnTo>
                    <a:pt x="520" y="706"/>
                  </a:lnTo>
                  <a:lnTo>
                    <a:pt x="531" y="706"/>
                  </a:lnTo>
                  <a:lnTo>
                    <a:pt x="543" y="703"/>
                  </a:lnTo>
                  <a:lnTo>
                    <a:pt x="557" y="702"/>
                  </a:lnTo>
                  <a:lnTo>
                    <a:pt x="571" y="700"/>
                  </a:lnTo>
                  <a:lnTo>
                    <a:pt x="583" y="700"/>
                  </a:lnTo>
                  <a:lnTo>
                    <a:pt x="594" y="700"/>
                  </a:lnTo>
                  <a:lnTo>
                    <a:pt x="606" y="702"/>
                  </a:lnTo>
                  <a:lnTo>
                    <a:pt x="612" y="711"/>
                  </a:lnTo>
                  <a:lnTo>
                    <a:pt x="620" y="721"/>
                  </a:lnTo>
                  <a:lnTo>
                    <a:pt x="630" y="736"/>
                  </a:lnTo>
                  <a:lnTo>
                    <a:pt x="642" y="749"/>
                  </a:lnTo>
                  <a:lnTo>
                    <a:pt x="656" y="763"/>
                  </a:lnTo>
                  <a:lnTo>
                    <a:pt x="668" y="775"/>
                  </a:lnTo>
                  <a:lnTo>
                    <a:pt x="680" y="786"/>
                  </a:lnTo>
                  <a:lnTo>
                    <a:pt x="688" y="794"/>
                  </a:lnTo>
                  <a:lnTo>
                    <a:pt x="693" y="791"/>
                  </a:lnTo>
                  <a:lnTo>
                    <a:pt x="698" y="788"/>
                  </a:lnTo>
                  <a:lnTo>
                    <a:pt x="702" y="786"/>
                  </a:lnTo>
                  <a:lnTo>
                    <a:pt x="707" y="783"/>
                  </a:lnTo>
                  <a:lnTo>
                    <a:pt x="710" y="779"/>
                  </a:lnTo>
                  <a:lnTo>
                    <a:pt x="714" y="777"/>
                  </a:lnTo>
                  <a:lnTo>
                    <a:pt x="717" y="773"/>
                  </a:lnTo>
                  <a:lnTo>
                    <a:pt x="719" y="769"/>
                  </a:lnTo>
                  <a:lnTo>
                    <a:pt x="715" y="761"/>
                  </a:lnTo>
                  <a:lnTo>
                    <a:pt x="710" y="752"/>
                  </a:lnTo>
                  <a:lnTo>
                    <a:pt x="705" y="744"/>
                  </a:lnTo>
                  <a:lnTo>
                    <a:pt x="700" y="736"/>
                  </a:lnTo>
                  <a:lnTo>
                    <a:pt x="695" y="728"/>
                  </a:lnTo>
                  <a:lnTo>
                    <a:pt x="688" y="721"/>
                  </a:lnTo>
                  <a:lnTo>
                    <a:pt x="683" y="713"/>
                  </a:lnTo>
                  <a:lnTo>
                    <a:pt x="676" y="707"/>
                  </a:lnTo>
                  <a:lnTo>
                    <a:pt x="654" y="687"/>
                  </a:lnTo>
                  <a:lnTo>
                    <a:pt x="634" y="667"/>
                  </a:lnTo>
                  <a:lnTo>
                    <a:pt x="617" y="648"/>
                  </a:lnTo>
                  <a:lnTo>
                    <a:pt x="600" y="628"/>
                  </a:lnTo>
                  <a:lnTo>
                    <a:pt x="584" y="607"/>
                  </a:lnTo>
                  <a:lnTo>
                    <a:pt x="569" y="586"/>
                  </a:lnTo>
                  <a:lnTo>
                    <a:pt x="555" y="565"/>
                  </a:lnTo>
                  <a:lnTo>
                    <a:pt x="543" y="544"/>
                  </a:lnTo>
                  <a:lnTo>
                    <a:pt x="523" y="500"/>
                  </a:lnTo>
                  <a:lnTo>
                    <a:pt x="504" y="456"/>
                  </a:lnTo>
                  <a:lnTo>
                    <a:pt x="489" y="411"/>
                  </a:lnTo>
                  <a:lnTo>
                    <a:pt x="475" y="366"/>
                  </a:lnTo>
                  <a:lnTo>
                    <a:pt x="450" y="275"/>
                  </a:lnTo>
                  <a:lnTo>
                    <a:pt x="424" y="185"/>
                  </a:lnTo>
                  <a:lnTo>
                    <a:pt x="407" y="140"/>
                  </a:lnTo>
                  <a:lnTo>
                    <a:pt x="390" y="97"/>
                  </a:lnTo>
                  <a:lnTo>
                    <a:pt x="380" y="74"/>
                  </a:lnTo>
                  <a:lnTo>
                    <a:pt x="370" y="53"/>
                  </a:lnTo>
                  <a:lnTo>
                    <a:pt x="358" y="32"/>
                  </a:lnTo>
                  <a:lnTo>
                    <a:pt x="344" y="11"/>
                  </a:lnTo>
                  <a:lnTo>
                    <a:pt x="342" y="10"/>
                  </a:lnTo>
                  <a:lnTo>
                    <a:pt x="339" y="10"/>
                  </a:lnTo>
                  <a:lnTo>
                    <a:pt x="335" y="7"/>
                  </a:lnTo>
                  <a:lnTo>
                    <a:pt x="332" y="6"/>
                  </a:lnTo>
                  <a:lnTo>
                    <a:pt x="329" y="4"/>
                  </a:lnTo>
                  <a:lnTo>
                    <a:pt x="325" y="2"/>
                  </a:lnTo>
                  <a:lnTo>
                    <a:pt x="322" y="2"/>
                  </a:lnTo>
                  <a:lnTo>
                    <a:pt x="318" y="0"/>
                  </a:lnTo>
                  <a:lnTo>
                    <a:pt x="313" y="3"/>
                  </a:lnTo>
                  <a:lnTo>
                    <a:pt x="308" y="6"/>
                  </a:lnTo>
                  <a:lnTo>
                    <a:pt x="303" y="10"/>
                  </a:lnTo>
                  <a:lnTo>
                    <a:pt x="296" y="12"/>
                  </a:lnTo>
                  <a:lnTo>
                    <a:pt x="289" y="15"/>
                  </a:lnTo>
                  <a:lnTo>
                    <a:pt x="283" y="18"/>
                  </a:lnTo>
                  <a:lnTo>
                    <a:pt x="276" y="20"/>
                  </a:lnTo>
                  <a:lnTo>
                    <a:pt x="269" y="20"/>
                  </a:lnTo>
                  <a:lnTo>
                    <a:pt x="267" y="18"/>
                  </a:lnTo>
                  <a:lnTo>
                    <a:pt x="264" y="16"/>
                  </a:lnTo>
                  <a:lnTo>
                    <a:pt x="262" y="14"/>
                  </a:lnTo>
                  <a:lnTo>
                    <a:pt x="260" y="11"/>
                  </a:lnTo>
                  <a:lnTo>
                    <a:pt x="257" y="10"/>
                  </a:lnTo>
                  <a:lnTo>
                    <a:pt x="255" y="7"/>
                  </a:lnTo>
                  <a:lnTo>
                    <a:pt x="252" y="6"/>
                  </a:lnTo>
                  <a:lnTo>
                    <a:pt x="250" y="6"/>
                  </a:lnTo>
                  <a:lnTo>
                    <a:pt x="249" y="11"/>
                  </a:lnTo>
                  <a:lnTo>
                    <a:pt x="247" y="16"/>
                  </a:lnTo>
                  <a:lnTo>
                    <a:pt x="247" y="23"/>
                  </a:lnTo>
                  <a:lnTo>
                    <a:pt x="247" y="29"/>
                  </a:lnTo>
                  <a:lnTo>
                    <a:pt x="252" y="43"/>
                  </a:lnTo>
                  <a:lnTo>
                    <a:pt x="260" y="58"/>
                  </a:lnTo>
                  <a:lnTo>
                    <a:pt x="283" y="93"/>
                  </a:lnTo>
                  <a:lnTo>
                    <a:pt x="310" y="129"/>
                  </a:lnTo>
                  <a:lnTo>
                    <a:pt x="324" y="148"/>
                  </a:lnTo>
                  <a:lnTo>
                    <a:pt x="337" y="168"/>
                  </a:lnTo>
                  <a:lnTo>
                    <a:pt x="349" y="187"/>
                  </a:lnTo>
                  <a:lnTo>
                    <a:pt x="359" y="207"/>
                  </a:lnTo>
                  <a:lnTo>
                    <a:pt x="368" y="227"/>
                  </a:lnTo>
                  <a:lnTo>
                    <a:pt x="371" y="245"/>
                  </a:lnTo>
                  <a:lnTo>
                    <a:pt x="373" y="254"/>
                  </a:lnTo>
                  <a:lnTo>
                    <a:pt x="373" y="264"/>
                  </a:lnTo>
                  <a:lnTo>
                    <a:pt x="371" y="273"/>
                  </a:lnTo>
                  <a:lnTo>
                    <a:pt x="370" y="281"/>
                  </a:lnTo>
                  <a:lnTo>
                    <a:pt x="364" y="294"/>
                  </a:lnTo>
                  <a:lnTo>
                    <a:pt x="358" y="304"/>
                  </a:lnTo>
                  <a:lnTo>
                    <a:pt x="351" y="315"/>
                  </a:lnTo>
                  <a:lnTo>
                    <a:pt x="344" y="325"/>
                  </a:lnTo>
                  <a:lnTo>
                    <a:pt x="329" y="344"/>
                  </a:lnTo>
                  <a:lnTo>
                    <a:pt x="312" y="361"/>
                  </a:lnTo>
                  <a:lnTo>
                    <a:pt x="295" y="378"/>
                  </a:lnTo>
                  <a:lnTo>
                    <a:pt x="279" y="395"/>
                  </a:lnTo>
                  <a:lnTo>
                    <a:pt x="264" y="412"/>
                  </a:lnTo>
                  <a:lnTo>
                    <a:pt x="250" y="431"/>
                  </a:lnTo>
                  <a:lnTo>
                    <a:pt x="238" y="431"/>
                  </a:lnTo>
                  <a:lnTo>
                    <a:pt x="238" y="436"/>
                  </a:lnTo>
                  <a:lnTo>
                    <a:pt x="214" y="446"/>
                  </a:lnTo>
                  <a:lnTo>
                    <a:pt x="191" y="454"/>
                  </a:lnTo>
                  <a:lnTo>
                    <a:pt x="163" y="461"/>
                  </a:lnTo>
                  <a:lnTo>
                    <a:pt x="136" y="467"/>
                  </a:lnTo>
                  <a:lnTo>
                    <a:pt x="107" y="473"/>
                  </a:lnTo>
                  <a:lnTo>
                    <a:pt x="80" y="478"/>
                  </a:lnTo>
                  <a:lnTo>
                    <a:pt x="51" y="483"/>
                  </a:lnTo>
                  <a:lnTo>
                    <a:pt x="25" y="488"/>
                  </a:lnTo>
                  <a:close/>
                </a:path>
              </a:pathLst>
            </a:custGeom>
            <a:solidFill>
              <a:srgbClr val="000000"/>
            </a:solidFill>
            <a:ln w="9525">
              <a:noFill/>
              <a:round/>
              <a:headEnd/>
              <a:tailEnd/>
            </a:ln>
          </p:spPr>
          <p:txBody>
            <a:bodyPr/>
            <a:lstStyle/>
            <a:p>
              <a:endParaRPr lang="pt-BR"/>
            </a:p>
          </p:txBody>
        </p:sp>
        <p:sp>
          <p:nvSpPr>
            <p:cNvPr id="68" name="Freeform 65"/>
            <p:cNvSpPr>
              <a:spLocks noEditPoints="1"/>
            </p:cNvSpPr>
            <p:nvPr/>
          </p:nvSpPr>
          <p:spPr bwMode="auto">
            <a:xfrm>
              <a:off x="4531" y="2731"/>
              <a:ext cx="61" cy="168"/>
            </a:xfrm>
            <a:custGeom>
              <a:avLst/>
              <a:gdLst/>
              <a:ahLst/>
              <a:cxnLst>
                <a:cxn ang="0">
                  <a:pos x="121" y="162"/>
                </a:cxn>
                <a:cxn ang="0">
                  <a:pos x="100" y="168"/>
                </a:cxn>
                <a:cxn ang="0">
                  <a:pos x="114" y="141"/>
                </a:cxn>
                <a:cxn ang="0">
                  <a:pos x="114" y="144"/>
                </a:cxn>
                <a:cxn ang="0">
                  <a:pos x="115" y="146"/>
                </a:cxn>
                <a:cxn ang="0">
                  <a:pos x="115" y="149"/>
                </a:cxn>
                <a:cxn ang="0">
                  <a:pos x="117" y="152"/>
                </a:cxn>
                <a:cxn ang="0">
                  <a:pos x="117" y="154"/>
                </a:cxn>
                <a:cxn ang="0">
                  <a:pos x="119" y="157"/>
                </a:cxn>
                <a:cxn ang="0">
                  <a:pos x="121" y="160"/>
                </a:cxn>
                <a:cxn ang="0">
                  <a:pos x="121" y="162"/>
                </a:cxn>
                <a:cxn ang="0">
                  <a:pos x="80" y="65"/>
                </a:cxn>
                <a:cxn ang="0">
                  <a:pos x="49" y="49"/>
                </a:cxn>
                <a:cxn ang="0">
                  <a:pos x="20" y="28"/>
                </a:cxn>
                <a:cxn ang="0">
                  <a:pos x="3" y="32"/>
                </a:cxn>
                <a:cxn ang="0">
                  <a:pos x="0" y="28"/>
                </a:cxn>
                <a:cxn ang="0">
                  <a:pos x="17" y="11"/>
                </a:cxn>
                <a:cxn ang="0">
                  <a:pos x="17" y="4"/>
                </a:cxn>
                <a:cxn ang="0">
                  <a:pos x="18" y="3"/>
                </a:cxn>
                <a:cxn ang="0">
                  <a:pos x="18" y="3"/>
                </a:cxn>
                <a:cxn ang="0">
                  <a:pos x="20" y="3"/>
                </a:cxn>
                <a:cxn ang="0">
                  <a:pos x="20" y="2"/>
                </a:cxn>
                <a:cxn ang="0">
                  <a:pos x="22" y="2"/>
                </a:cxn>
                <a:cxn ang="0">
                  <a:pos x="22" y="2"/>
                </a:cxn>
                <a:cxn ang="0">
                  <a:pos x="23" y="2"/>
                </a:cxn>
                <a:cxn ang="0">
                  <a:pos x="23" y="0"/>
                </a:cxn>
                <a:cxn ang="0">
                  <a:pos x="27" y="2"/>
                </a:cxn>
                <a:cxn ang="0">
                  <a:pos x="30" y="2"/>
                </a:cxn>
                <a:cxn ang="0">
                  <a:pos x="34" y="4"/>
                </a:cxn>
                <a:cxn ang="0">
                  <a:pos x="37" y="6"/>
                </a:cxn>
                <a:cxn ang="0">
                  <a:pos x="40" y="7"/>
                </a:cxn>
                <a:cxn ang="0">
                  <a:pos x="44" y="10"/>
                </a:cxn>
                <a:cxn ang="0">
                  <a:pos x="47" y="10"/>
                </a:cxn>
                <a:cxn ang="0">
                  <a:pos x="49" y="11"/>
                </a:cxn>
                <a:cxn ang="0">
                  <a:pos x="54" y="18"/>
                </a:cxn>
                <a:cxn ang="0">
                  <a:pos x="58" y="24"/>
                </a:cxn>
                <a:cxn ang="0">
                  <a:pos x="61" y="31"/>
                </a:cxn>
                <a:cxn ang="0">
                  <a:pos x="66" y="37"/>
                </a:cxn>
                <a:cxn ang="0">
                  <a:pos x="69" y="44"/>
                </a:cxn>
                <a:cxn ang="0">
                  <a:pos x="73" y="50"/>
                </a:cxn>
                <a:cxn ang="0">
                  <a:pos x="76" y="58"/>
                </a:cxn>
                <a:cxn ang="0">
                  <a:pos x="80" y="65"/>
                </a:cxn>
              </a:cxnLst>
              <a:rect l="0" t="0" r="r" b="b"/>
              <a:pathLst>
                <a:path w="121" h="168">
                  <a:moveTo>
                    <a:pt x="121" y="162"/>
                  </a:moveTo>
                  <a:lnTo>
                    <a:pt x="100" y="168"/>
                  </a:lnTo>
                  <a:lnTo>
                    <a:pt x="114" y="141"/>
                  </a:lnTo>
                  <a:lnTo>
                    <a:pt x="114" y="144"/>
                  </a:lnTo>
                  <a:lnTo>
                    <a:pt x="115" y="146"/>
                  </a:lnTo>
                  <a:lnTo>
                    <a:pt x="115" y="149"/>
                  </a:lnTo>
                  <a:lnTo>
                    <a:pt x="117" y="152"/>
                  </a:lnTo>
                  <a:lnTo>
                    <a:pt x="117" y="154"/>
                  </a:lnTo>
                  <a:lnTo>
                    <a:pt x="119" y="157"/>
                  </a:lnTo>
                  <a:lnTo>
                    <a:pt x="121" y="160"/>
                  </a:lnTo>
                  <a:lnTo>
                    <a:pt x="121" y="162"/>
                  </a:lnTo>
                  <a:close/>
                  <a:moveTo>
                    <a:pt x="80" y="65"/>
                  </a:moveTo>
                  <a:lnTo>
                    <a:pt x="49" y="49"/>
                  </a:lnTo>
                  <a:lnTo>
                    <a:pt x="20" y="28"/>
                  </a:lnTo>
                  <a:lnTo>
                    <a:pt x="3" y="32"/>
                  </a:lnTo>
                  <a:lnTo>
                    <a:pt x="0" y="28"/>
                  </a:lnTo>
                  <a:lnTo>
                    <a:pt x="17" y="11"/>
                  </a:lnTo>
                  <a:lnTo>
                    <a:pt x="17" y="4"/>
                  </a:lnTo>
                  <a:lnTo>
                    <a:pt x="18" y="3"/>
                  </a:lnTo>
                  <a:lnTo>
                    <a:pt x="18" y="3"/>
                  </a:lnTo>
                  <a:lnTo>
                    <a:pt x="20" y="3"/>
                  </a:lnTo>
                  <a:lnTo>
                    <a:pt x="20" y="2"/>
                  </a:lnTo>
                  <a:lnTo>
                    <a:pt x="22" y="2"/>
                  </a:lnTo>
                  <a:lnTo>
                    <a:pt x="22" y="2"/>
                  </a:lnTo>
                  <a:lnTo>
                    <a:pt x="23" y="2"/>
                  </a:lnTo>
                  <a:lnTo>
                    <a:pt x="23" y="0"/>
                  </a:lnTo>
                  <a:lnTo>
                    <a:pt x="27" y="2"/>
                  </a:lnTo>
                  <a:lnTo>
                    <a:pt x="30" y="2"/>
                  </a:lnTo>
                  <a:lnTo>
                    <a:pt x="34" y="4"/>
                  </a:lnTo>
                  <a:lnTo>
                    <a:pt x="37" y="6"/>
                  </a:lnTo>
                  <a:lnTo>
                    <a:pt x="40" y="7"/>
                  </a:lnTo>
                  <a:lnTo>
                    <a:pt x="44" y="10"/>
                  </a:lnTo>
                  <a:lnTo>
                    <a:pt x="47" y="10"/>
                  </a:lnTo>
                  <a:lnTo>
                    <a:pt x="49" y="11"/>
                  </a:lnTo>
                  <a:lnTo>
                    <a:pt x="54" y="18"/>
                  </a:lnTo>
                  <a:lnTo>
                    <a:pt x="58" y="24"/>
                  </a:lnTo>
                  <a:lnTo>
                    <a:pt x="61" y="31"/>
                  </a:lnTo>
                  <a:lnTo>
                    <a:pt x="66" y="37"/>
                  </a:lnTo>
                  <a:lnTo>
                    <a:pt x="69" y="44"/>
                  </a:lnTo>
                  <a:lnTo>
                    <a:pt x="73" y="50"/>
                  </a:lnTo>
                  <a:lnTo>
                    <a:pt x="76" y="58"/>
                  </a:lnTo>
                  <a:lnTo>
                    <a:pt x="80" y="65"/>
                  </a:lnTo>
                  <a:close/>
                </a:path>
              </a:pathLst>
            </a:custGeom>
            <a:solidFill>
              <a:srgbClr val="B27F19"/>
            </a:solidFill>
            <a:ln w="9525">
              <a:noFill/>
              <a:round/>
              <a:headEnd/>
              <a:tailEnd/>
            </a:ln>
          </p:spPr>
          <p:txBody>
            <a:bodyPr/>
            <a:lstStyle/>
            <a:p>
              <a:endParaRPr lang="pt-BR"/>
            </a:p>
          </p:txBody>
        </p:sp>
        <p:sp>
          <p:nvSpPr>
            <p:cNvPr id="69" name="Freeform 66"/>
            <p:cNvSpPr>
              <a:spLocks noEditPoints="1"/>
            </p:cNvSpPr>
            <p:nvPr/>
          </p:nvSpPr>
          <p:spPr bwMode="auto">
            <a:xfrm>
              <a:off x="4507" y="2737"/>
              <a:ext cx="52" cy="406"/>
            </a:xfrm>
            <a:custGeom>
              <a:avLst/>
              <a:gdLst/>
              <a:ahLst/>
              <a:cxnLst>
                <a:cxn ang="0">
                  <a:pos x="42" y="10"/>
                </a:cxn>
                <a:cxn ang="0">
                  <a:pos x="37" y="16"/>
                </a:cxn>
                <a:cxn ang="0">
                  <a:pos x="19" y="21"/>
                </a:cxn>
                <a:cxn ang="0">
                  <a:pos x="12" y="26"/>
                </a:cxn>
                <a:cxn ang="0">
                  <a:pos x="12" y="30"/>
                </a:cxn>
                <a:cxn ang="0">
                  <a:pos x="22" y="33"/>
                </a:cxn>
                <a:cxn ang="0">
                  <a:pos x="32" y="33"/>
                </a:cxn>
                <a:cxn ang="0">
                  <a:pos x="71" y="79"/>
                </a:cxn>
                <a:cxn ang="0">
                  <a:pos x="94" y="118"/>
                </a:cxn>
                <a:cxn ang="0">
                  <a:pos x="104" y="184"/>
                </a:cxn>
                <a:cxn ang="0">
                  <a:pos x="87" y="156"/>
                </a:cxn>
                <a:cxn ang="0">
                  <a:pos x="68" y="129"/>
                </a:cxn>
                <a:cxn ang="0">
                  <a:pos x="48" y="104"/>
                </a:cxn>
                <a:cxn ang="0">
                  <a:pos x="31" y="79"/>
                </a:cxn>
                <a:cxn ang="0">
                  <a:pos x="15" y="55"/>
                </a:cxn>
                <a:cxn ang="0">
                  <a:pos x="3" y="34"/>
                </a:cxn>
                <a:cxn ang="0">
                  <a:pos x="2" y="25"/>
                </a:cxn>
                <a:cxn ang="0">
                  <a:pos x="0" y="16"/>
                </a:cxn>
                <a:cxn ang="0">
                  <a:pos x="0" y="8"/>
                </a:cxn>
                <a:cxn ang="0">
                  <a:pos x="3" y="0"/>
                </a:cxn>
                <a:cxn ang="0">
                  <a:pos x="5" y="0"/>
                </a:cxn>
                <a:cxn ang="0">
                  <a:pos x="8" y="1"/>
                </a:cxn>
                <a:cxn ang="0">
                  <a:pos x="10" y="4"/>
                </a:cxn>
                <a:cxn ang="0">
                  <a:pos x="13" y="5"/>
                </a:cxn>
                <a:cxn ang="0">
                  <a:pos x="15" y="8"/>
                </a:cxn>
                <a:cxn ang="0">
                  <a:pos x="17" y="10"/>
                </a:cxn>
                <a:cxn ang="0">
                  <a:pos x="20" y="12"/>
                </a:cxn>
                <a:cxn ang="0">
                  <a:pos x="22" y="14"/>
                </a:cxn>
                <a:cxn ang="0">
                  <a:pos x="25" y="14"/>
                </a:cxn>
                <a:cxn ang="0">
                  <a:pos x="27" y="14"/>
                </a:cxn>
                <a:cxn ang="0">
                  <a:pos x="29" y="13"/>
                </a:cxn>
                <a:cxn ang="0">
                  <a:pos x="32" y="13"/>
                </a:cxn>
                <a:cxn ang="0">
                  <a:pos x="34" y="13"/>
                </a:cxn>
                <a:cxn ang="0">
                  <a:pos x="37" y="12"/>
                </a:cxn>
                <a:cxn ang="0">
                  <a:pos x="39" y="10"/>
                </a:cxn>
                <a:cxn ang="0">
                  <a:pos x="42" y="10"/>
                </a:cxn>
                <a:cxn ang="0">
                  <a:pos x="104" y="310"/>
                </a:cxn>
                <a:cxn ang="0">
                  <a:pos x="104" y="321"/>
                </a:cxn>
                <a:cxn ang="0">
                  <a:pos x="65" y="376"/>
                </a:cxn>
                <a:cxn ang="0">
                  <a:pos x="15" y="406"/>
                </a:cxn>
                <a:cxn ang="0">
                  <a:pos x="25" y="394"/>
                </a:cxn>
                <a:cxn ang="0">
                  <a:pos x="37" y="383"/>
                </a:cxn>
                <a:cxn ang="0">
                  <a:pos x="49" y="372"/>
                </a:cxn>
                <a:cxn ang="0">
                  <a:pos x="60" y="360"/>
                </a:cxn>
                <a:cxn ang="0">
                  <a:pos x="71" y="348"/>
                </a:cxn>
                <a:cxn ang="0">
                  <a:pos x="83" y="336"/>
                </a:cxn>
                <a:cxn ang="0">
                  <a:pos x="94" y="323"/>
                </a:cxn>
                <a:cxn ang="0">
                  <a:pos x="104" y="310"/>
                </a:cxn>
              </a:cxnLst>
              <a:rect l="0" t="0" r="r" b="b"/>
              <a:pathLst>
                <a:path w="104" h="406">
                  <a:moveTo>
                    <a:pt x="42" y="10"/>
                  </a:moveTo>
                  <a:lnTo>
                    <a:pt x="37" y="16"/>
                  </a:lnTo>
                  <a:lnTo>
                    <a:pt x="19" y="21"/>
                  </a:lnTo>
                  <a:lnTo>
                    <a:pt x="12" y="26"/>
                  </a:lnTo>
                  <a:lnTo>
                    <a:pt x="12" y="30"/>
                  </a:lnTo>
                  <a:lnTo>
                    <a:pt x="22" y="33"/>
                  </a:lnTo>
                  <a:lnTo>
                    <a:pt x="32" y="33"/>
                  </a:lnTo>
                  <a:lnTo>
                    <a:pt x="71" y="79"/>
                  </a:lnTo>
                  <a:lnTo>
                    <a:pt x="94" y="118"/>
                  </a:lnTo>
                  <a:lnTo>
                    <a:pt x="104" y="184"/>
                  </a:lnTo>
                  <a:lnTo>
                    <a:pt x="87" y="156"/>
                  </a:lnTo>
                  <a:lnTo>
                    <a:pt x="68" y="129"/>
                  </a:lnTo>
                  <a:lnTo>
                    <a:pt x="48" y="104"/>
                  </a:lnTo>
                  <a:lnTo>
                    <a:pt x="31" y="79"/>
                  </a:lnTo>
                  <a:lnTo>
                    <a:pt x="15" y="55"/>
                  </a:lnTo>
                  <a:lnTo>
                    <a:pt x="3" y="34"/>
                  </a:lnTo>
                  <a:lnTo>
                    <a:pt x="2" y="25"/>
                  </a:lnTo>
                  <a:lnTo>
                    <a:pt x="0" y="16"/>
                  </a:lnTo>
                  <a:lnTo>
                    <a:pt x="0" y="8"/>
                  </a:lnTo>
                  <a:lnTo>
                    <a:pt x="3" y="0"/>
                  </a:lnTo>
                  <a:lnTo>
                    <a:pt x="5" y="0"/>
                  </a:lnTo>
                  <a:lnTo>
                    <a:pt x="8" y="1"/>
                  </a:lnTo>
                  <a:lnTo>
                    <a:pt x="10" y="4"/>
                  </a:lnTo>
                  <a:lnTo>
                    <a:pt x="13" y="5"/>
                  </a:lnTo>
                  <a:lnTo>
                    <a:pt x="15" y="8"/>
                  </a:lnTo>
                  <a:lnTo>
                    <a:pt x="17" y="10"/>
                  </a:lnTo>
                  <a:lnTo>
                    <a:pt x="20" y="12"/>
                  </a:lnTo>
                  <a:lnTo>
                    <a:pt x="22" y="14"/>
                  </a:lnTo>
                  <a:lnTo>
                    <a:pt x="25" y="14"/>
                  </a:lnTo>
                  <a:lnTo>
                    <a:pt x="27" y="14"/>
                  </a:lnTo>
                  <a:lnTo>
                    <a:pt x="29" y="13"/>
                  </a:lnTo>
                  <a:lnTo>
                    <a:pt x="32" y="13"/>
                  </a:lnTo>
                  <a:lnTo>
                    <a:pt x="34" y="13"/>
                  </a:lnTo>
                  <a:lnTo>
                    <a:pt x="37" y="12"/>
                  </a:lnTo>
                  <a:lnTo>
                    <a:pt x="39" y="10"/>
                  </a:lnTo>
                  <a:lnTo>
                    <a:pt x="42" y="10"/>
                  </a:lnTo>
                  <a:close/>
                  <a:moveTo>
                    <a:pt x="104" y="310"/>
                  </a:moveTo>
                  <a:lnTo>
                    <a:pt x="104" y="321"/>
                  </a:lnTo>
                  <a:lnTo>
                    <a:pt x="65" y="376"/>
                  </a:lnTo>
                  <a:lnTo>
                    <a:pt x="15" y="406"/>
                  </a:lnTo>
                  <a:lnTo>
                    <a:pt x="25" y="394"/>
                  </a:lnTo>
                  <a:lnTo>
                    <a:pt x="37" y="383"/>
                  </a:lnTo>
                  <a:lnTo>
                    <a:pt x="49" y="372"/>
                  </a:lnTo>
                  <a:lnTo>
                    <a:pt x="60" y="360"/>
                  </a:lnTo>
                  <a:lnTo>
                    <a:pt x="71" y="348"/>
                  </a:lnTo>
                  <a:lnTo>
                    <a:pt x="83" y="336"/>
                  </a:lnTo>
                  <a:lnTo>
                    <a:pt x="94" y="323"/>
                  </a:lnTo>
                  <a:lnTo>
                    <a:pt x="104" y="310"/>
                  </a:lnTo>
                  <a:close/>
                </a:path>
              </a:pathLst>
            </a:custGeom>
            <a:solidFill>
              <a:srgbClr val="E5B27F"/>
            </a:solidFill>
            <a:ln w="9525">
              <a:noFill/>
              <a:round/>
              <a:headEnd/>
              <a:tailEnd/>
            </a:ln>
          </p:spPr>
          <p:txBody>
            <a:bodyPr/>
            <a:lstStyle/>
            <a:p>
              <a:endParaRPr lang="pt-BR"/>
            </a:p>
          </p:txBody>
        </p:sp>
        <p:sp>
          <p:nvSpPr>
            <p:cNvPr id="70" name="Freeform 67"/>
            <p:cNvSpPr>
              <a:spLocks/>
            </p:cNvSpPr>
            <p:nvPr/>
          </p:nvSpPr>
          <p:spPr bwMode="auto">
            <a:xfrm>
              <a:off x="4546" y="2788"/>
              <a:ext cx="38" cy="122"/>
            </a:xfrm>
            <a:custGeom>
              <a:avLst/>
              <a:gdLst/>
              <a:ahLst/>
              <a:cxnLst>
                <a:cxn ang="0">
                  <a:pos x="76" y="61"/>
                </a:cxn>
                <a:cxn ang="0">
                  <a:pos x="49" y="122"/>
                </a:cxn>
                <a:cxn ang="0">
                  <a:pos x="42" y="97"/>
                </a:cxn>
                <a:cxn ang="0">
                  <a:pos x="23" y="28"/>
                </a:cxn>
                <a:cxn ang="0">
                  <a:pos x="0" y="0"/>
                </a:cxn>
                <a:cxn ang="0">
                  <a:pos x="64" y="37"/>
                </a:cxn>
                <a:cxn ang="0">
                  <a:pos x="66" y="40"/>
                </a:cxn>
                <a:cxn ang="0">
                  <a:pos x="68" y="43"/>
                </a:cxn>
                <a:cxn ang="0">
                  <a:pos x="69" y="46"/>
                </a:cxn>
                <a:cxn ang="0">
                  <a:pos x="71" y="49"/>
                </a:cxn>
                <a:cxn ang="0">
                  <a:pos x="71" y="53"/>
                </a:cxn>
                <a:cxn ang="0">
                  <a:pos x="73" y="55"/>
                </a:cxn>
                <a:cxn ang="0">
                  <a:pos x="75" y="58"/>
                </a:cxn>
                <a:cxn ang="0">
                  <a:pos x="76" y="61"/>
                </a:cxn>
              </a:cxnLst>
              <a:rect l="0" t="0" r="r" b="b"/>
              <a:pathLst>
                <a:path w="76" h="122">
                  <a:moveTo>
                    <a:pt x="76" y="61"/>
                  </a:moveTo>
                  <a:lnTo>
                    <a:pt x="49" y="122"/>
                  </a:lnTo>
                  <a:lnTo>
                    <a:pt x="42" y="97"/>
                  </a:lnTo>
                  <a:lnTo>
                    <a:pt x="23" y="28"/>
                  </a:lnTo>
                  <a:lnTo>
                    <a:pt x="0" y="0"/>
                  </a:lnTo>
                  <a:lnTo>
                    <a:pt x="64" y="37"/>
                  </a:lnTo>
                  <a:lnTo>
                    <a:pt x="66" y="40"/>
                  </a:lnTo>
                  <a:lnTo>
                    <a:pt x="68" y="43"/>
                  </a:lnTo>
                  <a:lnTo>
                    <a:pt x="69" y="46"/>
                  </a:lnTo>
                  <a:lnTo>
                    <a:pt x="71" y="49"/>
                  </a:lnTo>
                  <a:lnTo>
                    <a:pt x="71" y="53"/>
                  </a:lnTo>
                  <a:lnTo>
                    <a:pt x="73" y="55"/>
                  </a:lnTo>
                  <a:lnTo>
                    <a:pt x="75" y="58"/>
                  </a:lnTo>
                  <a:lnTo>
                    <a:pt x="76" y="61"/>
                  </a:lnTo>
                  <a:close/>
                </a:path>
              </a:pathLst>
            </a:custGeom>
            <a:solidFill>
              <a:srgbClr val="B27F19"/>
            </a:solidFill>
            <a:ln w="9525">
              <a:noFill/>
              <a:round/>
              <a:headEnd/>
              <a:tailEnd/>
            </a:ln>
          </p:spPr>
          <p:txBody>
            <a:bodyPr/>
            <a:lstStyle/>
            <a:p>
              <a:endParaRPr lang="pt-BR"/>
            </a:p>
          </p:txBody>
        </p:sp>
        <p:sp>
          <p:nvSpPr>
            <p:cNvPr id="71" name="Freeform 68"/>
            <p:cNvSpPr>
              <a:spLocks/>
            </p:cNvSpPr>
            <p:nvPr/>
          </p:nvSpPr>
          <p:spPr bwMode="auto">
            <a:xfrm>
              <a:off x="4570" y="2909"/>
              <a:ext cx="58" cy="234"/>
            </a:xfrm>
            <a:custGeom>
              <a:avLst/>
              <a:gdLst/>
              <a:ahLst/>
              <a:cxnLst>
                <a:cxn ang="0">
                  <a:pos x="116" y="234"/>
                </a:cxn>
                <a:cxn ang="0">
                  <a:pos x="104" y="212"/>
                </a:cxn>
                <a:cxn ang="0">
                  <a:pos x="90" y="182"/>
                </a:cxn>
                <a:cxn ang="0">
                  <a:pos x="0" y="65"/>
                </a:cxn>
                <a:cxn ang="0">
                  <a:pos x="3" y="16"/>
                </a:cxn>
                <a:cxn ang="0">
                  <a:pos x="48" y="0"/>
                </a:cxn>
                <a:cxn ang="0">
                  <a:pos x="58" y="29"/>
                </a:cxn>
                <a:cxn ang="0">
                  <a:pos x="66" y="58"/>
                </a:cxn>
                <a:cxn ang="0">
                  <a:pos x="75" y="88"/>
                </a:cxn>
                <a:cxn ang="0">
                  <a:pos x="82" y="117"/>
                </a:cxn>
                <a:cxn ang="0">
                  <a:pos x="90" y="146"/>
                </a:cxn>
                <a:cxn ang="0">
                  <a:pos x="99" y="176"/>
                </a:cxn>
                <a:cxn ang="0">
                  <a:pos x="107" y="205"/>
                </a:cxn>
                <a:cxn ang="0">
                  <a:pos x="116" y="234"/>
                </a:cxn>
              </a:cxnLst>
              <a:rect l="0" t="0" r="r" b="b"/>
              <a:pathLst>
                <a:path w="116" h="234">
                  <a:moveTo>
                    <a:pt x="116" y="234"/>
                  </a:moveTo>
                  <a:lnTo>
                    <a:pt x="104" y="212"/>
                  </a:lnTo>
                  <a:lnTo>
                    <a:pt x="90" y="182"/>
                  </a:lnTo>
                  <a:lnTo>
                    <a:pt x="0" y="65"/>
                  </a:lnTo>
                  <a:lnTo>
                    <a:pt x="3" y="16"/>
                  </a:lnTo>
                  <a:lnTo>
                    <a:pt x="48" y="0"/>
                  </a:lnTo>
                  <a:lnTo>
                    <a:pt x="58" y="29"/>
                  </a:lnTo>
                  <a:lnTo>
                    <a:pt x="66" y="58"/>
                  </a:lnTo>
                  <a:lnTo>
                    <a:pt x="75" y="88"/>
                  </a:lnTo>
                  <a:lnTo>
                    <a:pt x="82" y="117"/>
                  </a:lnTo>
                  <a:lnTo>
                    <a:pt x="90" y="146"/>
                  </a:lnTo>
                  <a:lnTo>
                    <a:pt x="99" y="176"/>
                  </a:lnTo>
                  <a:lnTo>
                    <a:pt x="107" y="205"/>
                  </a:lnTo>
                  <a:lnTo>
                    <a:pt x="116" y="234"/>
                  </a:lnTo>
                  <a:close/>
                </a:path>
              </a:pathLst>
            </a:custGeom>
            <a:solidFill>
              <a:srgbClr val="B27F19"/>
            </a:solidFill>
            <a:ln w="9525">
              <a:noFill/>
              <a:round/>
              <a:headEnd/>
              <a:tailEnd/>
            </a:ln>
          </p:spPr>
          <p:txBody>
            <a:bodyPr/>
            <a:lstStyle/>
            <a:p>
              <a:endParaRPr lang="pt-BR"/>
            </a:p>
          </p:txBody>
        </p:sp>
        <p:sp>
          <p:nvSpPr>
            <p:cNvPr id="72" name="Freeform 69"/>
            <p:cNvSpPr>
              <a:spLocks noEditPoints="1"/>
            </p:cNvSpPr>
            <p:nvPr/>
          </p:nvSpPr>
          <p:spPr bwMode="auto">
            <a:xfrm>
              <a:off x="4462" y="3021"/>
              <a:ext cx="235" cy="402"/>
            </a:xfrm>
            <a:custGeom>
              <a:avLst/>
              <a:gdLst/>
              <a:ahLst/>
              <a:cxnLst>
                <a:cxn ang="0">
                  <a:pos x="385" y="276"/>
                </a:cxn>
                <a:cxn ang="0">
                  <a:pos x="420" y="308"/>
                </a:cxn>
                <a:cxn ang="0">
                  <a:pos x="431" y="323"/>
                </a:cxn>
                <a:cxn ang="0">
                  <a:pos x="443" y="339"/>
                </a:cxn>
                <a:cxn ang="0">
                  <a:pos x="456" y="354"/>
                </a:cxn>
                <a:cxn ang="0">
                  <a:pos x="470" y="369"/>
                </a:cxn>
                <a:cxn ang="0">
                  <a:pos x="405" y="385"/>
                </a:cxn>
                <a:cxn ang="0">
                  <a:pos x="390" y="355"/>
                </a:cxn>
                <a:cxn ang="0">
                  <a:pos x="366" y="317"/>
                </a:cxn>
                <a:cxn ang="0">
                  <a:pos x="340" y="283"/>
                </a:cxn>
                <a:cxn ang="0">
                  <a:pos x="325" y="267"/>
                </a:cxn>
                <a:cxn ang="0">
                  <a:pos x="322" y="254"/>
                </a:cxn>
                <a:cxn ang="0">
                  <a:pos x="311" y="239"/>
                </a:cxn>
                <a:cxn ang="0">
                  <a:pos x="279" y="210"/>
                </a:cxn>
                <a:cxn ang="0">
                  <a:pos x="240" y="187"/>
                </a:cxn>
                <a:cxn ang="0">
                  <a:pos x="206" y="170"/>
                </a:cxn>
                <a:cxn ang="0">
                  <a:pos x="182" y="172"/>
                </a:cxn>
                <a:cxn ang="0">
                  <a:pos x="158" y="179"/>
                </a:cxn>
                <a:cxn ang="0">
                  <a:pos x="107" y="201"/>
                </a:cxn>
                <a:cxn ang="0">
                  <a:pos x="57" y="229"/>
                </a:cxn>
                <a:cxn ang="0">
                  <a:pos x="8" y="256"/>
                </a:cxn>
                <a:cxn ang="0">
                  <a:pos x="0" y="185"/>
                </a:cxn>
                <a:cxn ang="0">
                  <a:pos x="109" y="145"/>
                </a:cxn>
                <a:cxn ang="0">
                  <a:pos x="187" y="85"/>
                </a:cxn>
                <a:cxn ang="0">
                  <a:pos x="219" y="17"/>
                </a:cxn>
                <a:cxn ang="0">
                  <a:pos x="255" y="37"/>
                </a:cxn>
                <a:cxn ang="0">
                  <a:pos x="368" y="392"/>
                </a:cxn>
                <a:cxn ang="0">
                  <a:pos x="342" y="400"/>
                </a:cxn>
                <a:cxn ang="0">
                  <a:pos x="340" y="397"/>
                </a:cxn>
                <a:cxn ang="0">
                  <a:pos x="339" y="396"/>
                </a:cxn>
                <a:cxn ang="0">
                  <a:pos x="337" y="393"/>
                </a:cxn>
                <a:cxn ang="0">
                  <a:pos x="368" y="392"/>
                </a:cxn>
              </a:cxnLst>
              <a:rect l="0" t="0" r="r" b="b"/>
              <a:pathLst>
                <a:path w="470" h="402">
                  <a:moveTo>
                    <a:pt x="310" y="120"/>
                  </a:moveTo>
                  <a:lnTo>
                    <a:pt x="385" y="276"/>
                  </a:lnTo>
                  <a:lnTo>
                    <a:pt x="417" y="306"/>
                  </a:lnTo>
                  <a:lnTo>
                    <a:pt x="420" y="308"/>
                  </a:lnTo>
                  <a:lnTo>
                    <a:pt x="426" y="316"/>
                  </a:lnTo>
                  <a:lnTo>
                    <a:pt x="431" y="323"/>
                  </a:lnTo>
                  <a:lnTo>
                    <a:pt x="437" y="331"/>
                  </a:lnTo>
                  <a:lnTo>
                    <a:pt x="443" y="339"/>
                  </a:lnTo>
                  <a:lnTo>
                    <a:pt x="449" y="346"/>
                  </a:lnTo>
                  <a:lnTo>
                    <a:pt x="456" y="354"/>
                  </a:lnTo>
                  <a:lnTo>
                    <a:pt x="463" y="362"/>
                  </a:lnTo>
                  <a:lnTo>
                    <a:pt x="470" y="369"/>
                  </a:lnTo>
                  <a:lnTo>
                    <a:pt x="437" y="381"/>
                  </a:lnTo>
                  <a:lnTo>
                    <a:pt x="405" y="385"/>
                  </a:lnTo>
                  <a:lnTo>
                    <a:pt x="398" y="372"/>
                  </a:lnTo>
                  <a:lnTo>
                    <a:pt x="390" y="355"/>
                  </a:lnTo>
                  <a:lnTo>
                    <a:pt x="378" y="337"/>
                  </a:lnTo>
                  <a:lnTo>
                    <a:pt x="366" y="317"/>
                  </a:lnTo>
                  <a:lnTo>
                    <a:pt x="352" y="298"/>
                  </a:lnTo>
                  <a:lnTo>
                    <a:pt x="340" y="283"/>
                  </a:lnTo>
                  <a:lnTo>
                    <a:pt x="332" y="272"/>
                  </a:lnTo>
                  <a:lnTo>
                    <a:pt x="325" y="267"/>
                  </a:lnTo>
                  <a:lnTo>
                    <a:pt x="323" y="260"/>
                  </a:lnTo>
                  <a:lnTo>
                    <a:pt x="322" y="254"/>
                  </a:lnTo>
                  <a:lnTo>
                    <a:pt x="316" y="246"/>
                  </a:lnTo>
                  <a:lnTo>
                    <a:pt x="311" y="239"/>
                  </a:lnTo>
                  <a:lnTo>
                    <a:pt x="298" y="225"/>
                  </a:lnTo>
                  <a:lnTo>
                    <a:pt x="279" y="210"/>
                  </a:lnTo>
                  <a:lnTo>
                    <a:pt x="260" y="198"/>
                  </a:lnTo>
                  <a:lnTo>
                    <a:pt x="240" y="187"/>
                  </a:lnTo>
                  <a:lnTo>
                    <a:pt x="221" y="177"/>
                  </a:lnTo>
                  <a:lnTo>
                    <a:pt x="206" y="170"/>
                  </a:lnTo>
                  <a:lnTo>
                    <a:pt x="194" y="171"/>
                  </a:lnTo>
                  <a:lnTo>
                    <a:pt x="182" y="172"/>
                  </a:lnTo>
                  <a:lnTo>
                    <a:pt x="170" y="175"/>
                  </a:lnTo>
                  <a:lnTo>
                    <a:pt x="158" y="179"/>
                  </a:lnTo>
                  <a:lnTo>
                    <a:pt x="132" y="189"/>
                  </a:lnTo>
                  <a:lnTo>
                    <a:pt x="107" y="201"/>
                  </a:lnTo>
                  <a:lnTo>
                    <a:pt x="81" y="214"/>
                  </a:lnTo>
                  <a:lnTo>
                    <a:pt x="57" y="229"/>
                  </a:lnTo>
                  <a:lnTo>
                    <a:pt x="32" y="243"/>
                  </a:lnTo>
                  <a:lnTo>
                    <a:pt x="8" y="256"/>
                  </a:lnTo>
                  <a:lnTo>
                    <a:pt x="0" y="225"/>
                  </a:lnTo>
                  <a:lnTo>
                    <a:pt x="0" y="185"/>
                  </a:lnTo>
                  <a:lnTo>
                    <a:pt x="76" y="160"/>
                  </a:lnTo>
                  <a:lnTo>
                    <a:pt x="109" y="145"/>
                  </a:lnTo>
                  <a:lnTo>
                    <a:pt x="165" y="102"/>
                  </a:lnTo>
                  <a:lnTo>
                    <a:pt x="187" y="85"/>
                  </a:lnTo>
                  <a:lnTo>
                    <a:pt x="213" y="35"/>
                  </a:lnTo>
                  <a:lnTo>
                    <a:pt x="219" y="17"/>
                  </a:lnTo>
                  <a:lnTo>
                    <a:pt x="219" y="0"/>
                  </a:lnTo>
                  <a:lnTo>
                    <a:pt x="255" y="37"/>
                  </a:lnTo>
                  <a:lnTo>
                    <a:pt x="310" y="120"/>
                  </a:lnTo>
                  <a:close/>
                  <a:moveTo>
                    <a:pt x="368" y="392"/>
                  </a:moveTo>
                  <a:lnTo>
                    <a:pt x="344" y="402"/>
                  </a:lnTo>
                  <a:lnTo>
                    <a:pt x="342" y="400"/>
                  </a:lnTo>
                  <a:lnTo>
                    <a:pt x="340" y="398"/>
                  </a:lnTo>
                  <a:lnTo>
                    <a:pt x="340" y="397"/>
                  </a:lnTo>
                  <a:lnTo>
                    <a:pt x="339" y="396"/>
                  </a:lnTo>
                  <a:lnTo>
                    <a:pt x="339" y="396"/>
                  </a:lnTo>
                  <a:lnTo>
                    <a:pt x="339" y="394"/>
                  </a:lnTo>
                  <a:lnTo>
                    <a:pt x="337" y="393"/>
                  </a:lnTo>
                  <a:lnTo>
                    <a:pt x="337" y="392"/>
                  </a:lnTo>
                  <a:lnTo>
                    <a:pt x="368" y="392"/>
                  </a:lnTo>
                  <a:close/>
                </a:path>
              </a:pathLst>
            </a:custGeom>
            <a:solidFill>
              <a:srgbClr val="CCCCCC"/>
            </a:solidFill>
            <a:ln w="9525">
              <a:noFill/>
              <a:round/>
              <a:headEnd/>
              <a:tailEnd/>
            </a:ln>
          </p:spPr>
          <p:txBody>
            <a:bodyPr/>
            <a:lstStyle/>
            <a:p>
              <a:endParaRPr lang="pt-BR"/>
            </a:p>
          </p:txBody>
        </p:sp>
        <p:sp>
          <p:nvSpPr>
            <p:cNvPr id="73" name="Freeform 70"/>
            <p:cNvSpPr>
              <a:spLocks/>
            </p:cNvSpPr>
            <p:nvPr/>
          </p:nvSpPr>
          <p:spPr bwMode="auto">
            <a:xfrm>
              <a:off x="4642" y="3405"/>
              <a:ext cx="101" cy="120"/>
            </a:xfrm>
            <a:custGeom>
              <a:avLst/>
              <a:gdLst/>
              <a:ahLst/>
              <a:cxnLst>
                <a:cxn ang="0">
                  <a:pos x="0" y="32"/>
                </a:cxn>
                <a:cxn ang="0">
                  <a:pos x="26" y="25"/>
                </a:cxn>
                <a:cxn ang="0">
                  <a:pos x="55" y="20"/>
                </a:cxn>
                <a:cxn ang="0">
                  <a:pos x="84" y="12"/>
                </a:cxn>
                <a:cxn ang="0">
                  <a:pos x="101" y="12"/>
                </a:cxn>
                <a:cxn ang="0">
                  <a:pos x="124" y="0"/>
                </a:cxn>
                <a:cxn ang="0">
                  <a:pos x="130" y="4"/>
                </a:cxn>
                <a:cxn ang="0">
                  <a:pos x="133" y="8"/>
                </a:cxn>
                <a:cxn ang="0">
                  <a:pos x="138" y="12"/>
                </a:cxn>
                <a:cxn ang="0">
                  <a:pos x="142" y="16"/>
                </a:cxn>
                <a:cxn ang="0">
                  <a:pos x="147" y="20"/>
                </a:cxn>
                <a:cxn ang="0">
                  <a:pos x="150" y="25"/>
                </a:cxn>
                <a:cxn ang="0">
                  <a:pos x="155" y="29"/>
                </a:cxn>
                <a:cxn ang="0">
                  <a:pos x="160" y="33"/>
                </a:cxn>
                <a:cxn ang="0">
                  <a:pos x="167" y="39"/>
                </a:cxn>
                <a:cxn ang="0">
                  <a:pos x="172" y="47"/>
                </a:cxn>
                <a:cxn ang="0">
                  <a:pos x="179" y="54"/>
                </a:cxn>
                <a:cxn ang="0">
                  <a:pos x="184" y="62"/>
                </a:cxn>
                <a:cxn ang="0">
                  <a:pos x="189" y="70"/>
                </a:cxn>
                <a:cxn ang="0">
                  <a:pos x="194" y="78"/>
                </a:cxn>
                <a:cxn ang="0">
                  <a:pos x="199" y="87"/>
                </a:cxn>
                <a:cxn ang="0">
                  <a:pos x="203" y="95"/>
                </a:cxn>
                <a:cxn ang="0">
                  <a:pos x="201" y="99"/>
                </a:cxn>
                <a:cxn ang="0">
                  <a:pos x="198" y="103"/>
                </a:cxn>
                <a:cxn ang="0">
                  <a:pos x="194" y="105"/>
                </a:cxn>
                <a:cxn ang="0">
                  <a:pos x="191" y="109"/>
                </a:cxn>
                <a:cxn ang="0">
                  <a:pos x="186" y="112"/>
                </a:cxn>
                <a:cxn ang="0">
                  <a:pos x="182" y="114"/>
                </a:cxn>
                <a:cxn ang="0">
                  <a:pos x="177" y="117"/>
                </a:cxn>
                <a:cxn ang="0">
                  <a:pos x="172" y="120"/>
                </a:cxn>
                <a:cxn ang="0">
                  <a:pos x="164" y="112"/>
                </a:cxn>
                <a:cxn ang="0">
                  <a:pos x="152" y="101"/>
                </a:cxn>
                <a:cxn ang="0">
                  <a:pos x="140" y="89"/>
                </a:cxn>
                <a:cxn ang="0">
                  <a:pos x="126" y="75"/>
                </a:cxn>
                <a:cxn ang="0">
                  <a:pos x="114" y="62"/>
                </a:cxn>
                <a:cxn ang="0">
                  <a:pos x="104" y="47"/>
                </a:cxn>
                <a:cxn ang="0">
                  <a:pos x="96" y="37"/>
                </a:cxn>
                <a:cxn ang="0">
                  <a:pos x="90" y="28"/>
                </a:cxn>
                <a:cxn ang="0">
                  <a:pos x="80" y="26"/>
                </a:cxn>
                <a:cxn ang="0">
                  <a:pos x="68" y="26"/>
                </a:cxn>
                <a:cxn ang="0">
                  <a:pos x="58" y="26"/>
                </a:cxn>
                <a:cxn ang="0">
                  <a:pos x="46" y="28"/>
                </a:cxn>
                <a:cxn ang="0">
                  <a:pos x="34" y="29"/>
                </a:cxn>
                <a:cxn ang="0">
                  <a:pos x="22" y="30"/>
                </a:cxn>
                <a:cxn ang="0">
                  <a:pos x="10" y="32"/>
                </a:cxn>
                <a:cxn ang="0">
                  <a:pos x="0" y="32"/>
                </a:cxn>
              </a:cxnLst>
              <a:rect l="0" t="0" r="r" b="b"/>
              <a:pathLst>
                <a:path w="203" h="120">
                  <a:moveTo>
                    <a:pt x="0" y="32"/>
                  </a:moveTo>
                  <a:lnTo>
                    <a:pt x="26" y="25"/>
                  </a:lnTo>
                  <a:lnTo>
                    <a:pt x="55" y="20"/>
                  </a:lnTo>
                  <a:lnTo>
                    <a:pt x="84" y="12"/>
                  </a:lnTo>
                  <a:lnTo>
                    <a:pt x="101" y="12"/>
                  </a:lnTo>
                  <a:lnTo>
                    <a:pt x="124" y="0"/>
                  </a:lnTo>
                  <a:lnTo>
                    <a:pt x="130" y="4"/>
                  </a:lnTo>
                  <a:lnTo>
                    <a:pt x="133" y="8"/>
                  </a:lnTo>
                  <a:lnTo>
                    <a:pt x="138" y="12"/>
                  </a:lnTo>
                  <a:lnTo>
                    <a:pt x="142" y="16"/>
                  </a:lnTo>
                  <a:lnTo>
                    <a:pt x="147" y="20"/>
                  </a:lnTo>
                  <a:lnTo>
                    <a:pt x="150" y="25"/>
                  </a:lnTo>
                  <a:lnTo>
                    <a:pt x="155" y="29"/>
                  </a:lnTo>
                  <a:lnTo>
                    <a:pt x="160" y="33"/>
                  </a:lnTo>
                  <a:lnTo>
                    <a:pt x="167" y="39"/>
                  </a:lnTo>
                  <a:lnTo>
                    <a:pt x="172" y="47"/>
                  </a:lnTo>
                  <a:lnTo>
                    <a:pt x="179" y="54"/>
                  </a:lnTo>
                  <a:lnTo>
                    <a:pt x="184" y="62"/>
                  </a:lnTo>
                  <a:lnTo>
                    <a:pt x="189" y="70"/>
                  </a:lnTo>
                  <a:lnTo>
                    <a:pt x="194" y="78"/>
                  </a:lnTo>
                  <a:lnTo>
                    <a:pt x="199" y="87"/>
                  </a:lnTo>
                  <a:lnTo>
                    <a:pt x="203" y="95"/>
                  </a:lnTo>
                  <a:lnTo>
                    <a:pt x="201" y="99"/>
                  </a:lnTo>
                  <a:lnTo>
                    <a:pt x="198" y="103"/>
                  </a:lnTo>
                  <a:lnTo>
                    <a:pt x="194" y="105"/>
                  </a:lnTo>
                  <a:lnTo>
                    <a:pt x="191" y="109"/>
                  </a:lnTo>
                  <a:lnTo>
                    <a:pt x="186" y="112"/>
                  </a:lnTo>
                  <a:lnTo>
                    <a:pt x="182" y="114"/>
                  </a:lnTo>
                  <a:lnTo>
                    <a:pt x="177" y="117"/>
                  </a:lnTo>
                  <a:lnTo>
                    <a:pt x="172" y="120"/>
                  </a:lnTo>
                  <a:lnTo>
                    <a:pt x="164" y="112"/>
                  </a:lnTo>
                  <a:lnTo>
                    <a:pt x="152" y="101"/>
                  </a:lnTo>
                  <a:lnTo>
                    <a:pt x="140" y="89"/>
                  </a:lnTo>
                  <a:lnTo>
                    <a:pt x="126" y="75"/>
                  </a:lnTo>
                  <a:lnTo>
                    <a:pt x="114" y="62"/>
                  </a:lnTo>
                  <a:lnTo>
                    <a:pt x="104" y="47"/>
                  </a:lnTo>
                  <a:lnTo>
                    <a:pt x="96" y="37"/>
                  </a:lnTo>
                  <a:lnTo>
                    <a:pt x="90" y="28"/>
                  </a:lnTo>
                  <a:lnTo>
                    <a:pt x="80" y="26"/>
                  </a:lnTo>
                  <a:lnTo>
                    <a:pt x="68" y="26"/>
                  </a:lnTo>
                  <a:lnTo>
                    <a:pt x="58" y="26"/>
                  </a:lnTo>
                  <a:lnTo>
                    <a:pt x="46" y="28"/>
                  </a:lnTo>
                  <a:lnTo>
                    <a:pt x="34" y="29"/>
                  </a:lnTo>
                  <a:lnTo>
                    <a:pt x="22" y="30"/>
                  </a:lnTo>
                  <a:lnTo>
                    <a:pt x="10" y="32"/>
                  </a:lnTo>
                  <a:lnTo>
                    <a:pt x="0" y="32"/>
                  </a:lnTo>
                  <a:close/>
                </a:path>
              </a:pathLst>
            </a:custGeom>
            <a:solidFill>
              <a:srgbClr val="B27F19"/>
            </a:solidFill>
            <a:ln w="9525">
              <a:noFill/>
              <a:round/>
              <a:headEnd/>
              <a:tailEnd/>
            </a:ln>
          </p:spPr>
          <p:txBody>
            <a:bodyPr/>
            <a:lstStyle/>
            <a:p>
              <a:endParaRPr lang="pt-BR"/>
            </a:p>
          </p:txBody>
        </p:sp>
        <p:sp>
          <p:nvSpPr>
            <p:cNvPr id="74" name="Freeform 71"/>
            <p:cNvSpPr>
              <a:spLocks/>
            </p:cNvSpPr>
            <p:nvPr/>
          </p:nvSpPr>
          <p:spPr bwMode="auto">
            <a:xfrm>
              <a:off x="4409" y="3212"/>
              <a:ext cx="48" cy="80"/>
            </a:xfrm>
            <a:custGeom>
              <a:avLst/>
              <a:gdLst/>
              <a:ahLst/>
              <a:cxnLst>
                <a:cxn ang="0">
                  <a:pos x="0" y="75"/>
                </a:cxn>
                <a:cxn ang="0">
                  <a:pos x="19" y="25"/>
                </a:cxn>
                <a:cxn ang="0">
                  <a:pos x="34" y="4"/>
                </a:cxn>
                <a:cxn ang="0">
                  <a:pos x="77" y="0"/>
                </a:cxn>
                <a:cxn ang="0">
                  <a:pos x="97" y="75"/>
                </a:cxn>
                <a:cxn ang="0">
                  <a:pos x="96" y="76"/>
                </a:cxn>
                <a:cxn ang="0">
                  <a:pos x="94" y="76"/>
                </a:cxn>
                <a:cxn ang="0">
                  <a:pos x="92" y="77"/>
                </a:cxn>
                <a:cxn ang="0">
                  <a:pos x="89" y="77"/>
                </a:cxn>
                <a:cxn ang="0">
                  <a:pos x="87" y="79"/>
                </a:cxn>
                <a:cxn ang="0">
                  <a:pos x="85" y="79"/>
                </a:cxn>
                <a:cxn ang="0">
                  <a:pos x="84" y="80"/>
                </a:cxn>
                <a:cxn ang="0">
                  <a:pos x="82" y="80"/>
                </a:cxn>
                <a:cxn ang="0">
                  <a:pos x="82" y="77"/>
                </a:cxn>
                <a:cxn ang="0">
                  <a:pos x="80" y="75"/>
                </a:cxn>
                <a:cxn ang="0">
                  <a:pos x="77" y="72"/>
                </a:cxn>
                <a:cxn ang="0">
                  <a:pos x="73" y="71"/>
                </a:cxn>
                <a:cxn ang="0">
                  <a:pos x="65" y="68"/>
                </a:cxn>
                <a:cxn ang="0">
                  <a:pos x="53" y="68"/>
                </a:cxn>
                <a:cxn ang="0">
                  <a:pos x="41" y="68"/>
                </a:cxn>
                <a:cxn ang="0">
                  <a:pos x="27" y="71"/>
                </a:cxn>
                <a:cxn ang="0">
                  <a:pos x="12" y="72"/>
                </a:cxn>
                <a:cxn ang="0">
                  <a:pos x="0" y="75"/>
                </a:cxn>
              </a:cxnLst>
              <a:rect l="0" t="0" r="r" b="b"/>
              <a:pathLst>
                <a:path w="97" h="80">
                  <a:moveTo>
                    <a:pt x="0" y="75"/>
                  </a:moveTo>
                  <a:lnTo>
                    <a:pt x="19" y="25"/>
                  </a:lnTo>
                  <a:lnTo>
                    <a:pt x="34" y="4"/>
                  </a:lnTo>
                  <a:lnTo>
                    <a:pt x="77" y="0"/>
                  </a:lnTo>
                  <a:lnTo>
                    <a:pt x="97" y="75"/>
                  </a:lnTo>
                  <a:lnTo>
                    <a:pt x="96" y="76"/>
                  </a:lnTo>
                  <a:lnTo>
                    <a:pt x="94" y="76"/>
                  </a:lnTo>
                  <a:lnTo>
                    <a:pt x="92" y="77"/>
                  </a:lnTo>
                  <a:lnTo>
                    <a:pt x="89" y="77"/>
                  </a:lnTo>
                  <a:lnTo>
                    <a:pt x="87" y="79"/>
                  </a:lnTo>
                  <a:lnTo>
                    <a:pt x="85" y="79"/>
                  </a:lnTo>
                  <a:lnTo>
                    <a:pt x="84" y="80"/>
                  </a:lnTo>
                  <a:lnTo>
                    <a:pt x="82" y="80"/>
                  </a:lnTo>
                  <a:lnTo>
                    <a:pt x="82" y="77"/>
                  </a:lnTo>
                  <a:lnTo>
                    <a:pt x="80" y="75"/>
                  </a:lnTo>
                  <a:lnTo>
                    <a:pt x="77" y="72"/>
                  </a:lnTo>
                  <a:lnTo>
                    <a:pt x="73" y="71"/>
                  </a:lnTo>
                  <a:lnTo>
                    <a:pt x="65" y="68"/>
                  </a:lnTo>
                  <a:lnTo>
                    <a:pt x="53" y="68"/>
                  </a:lnTo>
                  <a:lnTo>
                    <a:pt x="41" y="68"/>
                  </a:lnTo>
                  <a:lnTo>
                    <a:pt x="27" y="71"/>
                  </a:lnTo>
                  <a:lnTo>
                    <a:pt x="12" y="72"/>
                  </a:lnTo>
                  <a:lnTo>
                    <a:pt x="0" y="75"/>
                  </a:lnTo>
                  <a:close/>
                </a:path>
              </a:pathLst>
            </a:custGeom>
            <a:solidFill>
              <a:srgbClr val="7F00B2"/>
            </a:solidFill>
            <a:ln w="9525">
              <a:noFill/>
              <a:round/>
              <a:headEnd/>
              <a:tailEnd/>
            </a:ln>
          </p:spPr>
          <p:txBody>
            <a:bodyPr/>
            <a:lstStyle/>
            <a:p>
              <a:endParaRPr lang="pt-BR"/>
            </a:p>
          </p:txBody>
        </p:sp>
        <p:sp>
          <p:nvSpPr>
            <p:cNvPr id="75" name="Freeform 72"/>
            <p:cNvSpPr>
              <a:spLocks/>
            </p:cNvSpPr>
            <p:nvPr/>
          </p:nvSpPr>
          <p:spPr bwMode="auto">
            <a:xfrm>
              <a:off x="4384" y="3221"/>
              <a:ext cx="23" cy="71"/>
            </a:xfrm>
            <a:custGeom>
              <a:avLst/>
              <a:gdLst/>
              <a:ahLst/>
              <a:cxnLst>
                <a:cxn ang="0">
                  <a:pos x="22" y="4"/>
                </a:cxn>
                <a:cxn ang="0">
                  <a:pos x="22" y="2"/>
                </a:cxn>
                <a:cxn ang="0">
                  <a:pos x="32" y="0"/>
                </a:cxn>
                <a:cxn ang="0">
                  <a:pos x="46" y="0"/>
                </a:cxn>
                <a:cxn ang="0">
                  <a:pos x="25" y="71"/>
                </a:cxn>
                <a:cxn ang="0">
                  <a:pos x="25" y="71"/>
                </a:cxn>
                <a:cxn ang="0">
                  <a:pos x="24" y="71"/>
                </a:cxn>
                <a:cxn ang="0">
                  <a:pos x="22" y="71"/>
                </a:cxn>
                <a:cxn ang="0">
                  <a:pos x="22" y="71"/>
                </a:cxn>
                <a:cxn ang="0">
                  <a:pos x="20" y="71"/>
                </a:cxn>
                <a:cxn ang="0">
                  <a:pos x="20" y="71"/>
                </a:cxn>
                <a:cxn ang="0">
                  <a:pos x="19" y="71"/>
                </a:cxn>
                <a:cxn ang="0">
                  <a:pos x="19" y="71"/>
                </a:cxn>
                <a:cxn ang="0">
                  <a:pos x="19" y="67"/>
                </a:cxn>
                <a:cxn ang="0">
                  <a:pos x="19" y="63"/>
                </a:cxn>
                <a:cxn ang="0">
                  <a:pos x="17" y="59"/>
                </a:cxn>
                <a:cxn ang="0">
                  <a:pos x="15" y="55"/>
                </a:cxn>
                <a:cxn ang="0">
                  <a:pos x="15" y="50"/>
                </a:cxn>
                <a:cxn ang="0">
                  <a:pos x="13" y="46"/>
                </a:cxn>
                <a:cxn ang="0">
                  <a:pos x="13" y="42"/>
                </a:cxn>
                <a:cxn ang="0">
                  <a:pos x="12" y="38"/>
                </a:cxn>
                <a:cxn ang="0">
                  <a:pos x="7" y="38"/>
                </a:cxn>
                <a:cxn ang="0">
                  <a:pos x="0" y="38"/>
                </a:cxn>
                <a:cxn ang="0">
                  <a:pos x="1" y="33"/>
                </a:cxn>
                <a:cxn ang="0">
                  <a:pos x="5" y="29"/>
                </a:cxn>
                <a:cxn ang="0">
                  <a:pos x="7" y="25"/>
                </a:cxn>
                <a:cxn ang="0">
                  <a:pos x="8" y="20"/>
                </a:cxn>
                <a:cxn ang="0">
                  <a:pos x="12" y="16"/>
                </a:cxn>
                <a:cxn ang="0">
                  <a:pos x="15" y="12"/>
                </a:cxn>
                <a:cxn ang="0">
                  <a:pos x="19" y="8"/>
                </a:cxn>
                <a:cxn ang="0">
                  <a:pos x="22" y="4"/>
                </a:cxn>
              </a:cxnLst>
              <a:rect l="0" t="0" r="r" b="b"/>
              <a:pathLst>
                <a:path w="46" h="71">
                  <a:moveTo>
                    <a:pt x="22" y="4"/>
                  </a:moveTo>
                  <a:lnTo>
                    <a:pt x="22" y="2"/>
                  </a:lnTo>
                  <a:lnTo>
                    <a:pt x="32" y="0"/>
                  </a:lnTo>
                  <a:lnTo>
                    <a:pt x="46" y="0"/>
                  </a:lnTo>
                  <a:lnTo>
                    <a:pt x="25" y="71"/>
                  </a:lnTo>
                  <a:lnTo>
                    <a:pt x="25" y="71"/>
                  </a:lnTo>
                  <a:lnTo>
                    <a:pt x="24" y="71"/>
                  </a:lnTo>
                  <a:lnTo>
                    <a:pt x="22" y="71"/>
                  </a:lnTo>
                  <a:lnTo>
                    <a:pt x="22" y="71"/>
                  </a:lnTo>
                  <a:lnTo>
                    <a:pt x="20" y="71"/>
                  </a:lnTo>
                  <a:lnTo>
                    <a:pt x="20" y="71"/>
                  </a:lnTo>
                  <a:lnTo>
                    <a:pt x="19" y="71"/>
                  </a:lnTo>
                  <a:lnTo>
                    <a:pt x="19" y="71"/>
                  </a:lnTo>
                  <a:lnTo>
                    <a:pt x="19" y="67"/>
                  </a:lnTo>
                  <a:lnTo>
                    <a:pt x="19" y="63"/>
                  </a:lnTo>
                  <a:lnTo>
                    <a:pt x="17" y="59"/>
                  </a:lnTo>
                  <a:lnTo>
                    <a:pt x="15" y="55"/>
                  </a:lnTo>
                  <a:lnTo>
                    <a:pt x="15" y="50"/>
                  </a:lnTo>
                  <a:lnTo>
                    <a:pt x="13" y="46"/>
                  </a:lnTo>
                  <a:lnTo>
                    <a:pt x="13" y="42"/>
                  </a:lnTo>
                  <a:lnTo>
                    <a:pt x="12" y="38"/>
                  </a:lnTo>
                  <a:lnTo>
                    <a:pt x="7" y="38"/>
                  </a:lnTo>
                  <a:lnTo>
                    <a:pt x="0" y="38"/>
                  </a:lnTo>
                  <a:lnTo>
                    <a:pt x="1" y="33"/>
                  </a:lnTo>
                  <a:lnTo>
                    <a:pt x="5" y="29"/>
                  </a:lnTo>
                  <a:lnTo>
                    <a:pt x="7" y="25"/>
                  </a:lnTo>
                  <a:lnTo>
                    <a:pt x="8" y="20"/>
                  </a:lnTo>
                  <a:lnTo>
                    <a:pt x="12" y="16"/>
                  </a:lnTo>
                  <a:lnTo>
                    <a:pt x="15" y="12"/>
                  </a:lnTo>
                  <a:lnTo>
                    <a:pt x="19" y="8"/>
                  </a:lnTo>
                  <a:lnTo>
                    <a:pt x="22" y="4"/>
                  </a:lnTo>
                  <a:close/>
                </a:path>
              </a:pathLst>
            </a:custGeom>
            <a:solidFill>
              <a:srgbClr val="B2B2B2"/>
            </a:solidFill>
            <a:ln w="9525">
              <a:noFill/>
              <a:round/>
              <a:headEnd/>
              <a:tailEnd/>
            </a:ln>
          </p:spPr>
          <p:txBody>
            <a:bodyPr/>
            <a:lstStyle/>
            <a:p>
              <a:endParaRPr lang="pt-BR"/>
            </a:p>
          </p:txBody>
        </p:sp>
        <p:sp>
          <p:nvSpPr>
            <p:cNvPr id="76" name="Freeform 73"/>
            <p:cNvSpPr>
              <a:spLocks/>
            </p:cNvSpPr>
            <p:nvPr/>
          </p:nvSpPr>
          <p:spPr bwMode="auto">
            <a:xfrm>
              <a:off x="4528" y="2244"/>
              <a:ext cx="328" cy="1087"/>
            </a:xfrm>
            <a:custGeom>
              <a:avLst/>
              <a:gdLst/>
              <a:ahLst/>
              <a:cxnLst>
                <a:cxn ang="0">
                  <a:pos x="199" y="543"/>
                </a:cxn>
                <a:cxn ang="0">
                  <a:pos x="300" y="557"/>
                </a:cxn>
                <a:cxn ang="0">
                  <a:pos x="397" y="545"/>
                </a:cxn>
                <a:cxn ang="0">
                  <a:pos x="468" y="509"/>
                </a:cxn>
                <a:cxn ang="0">
                  <a:pos x="473" y="465"/>
                </a:cxn>
                <a:cxn ang="0">
                  <a:pos x="381" y="372"/>
                </a:cxn>
                <a:cxn ang="0">
                  <a:pos x="288" y="284"/>
                </a:cxn>
                <a:cxn ang="0">
                  <a:pos x="187" y="231"/>
                </a:cxn>
                <a:cxn ang="0">
                  <a:pos x="162" y="214"/>
                </a:cxn>
                <a:cxn ang="0">
                  <a:pos x="163" y="206"/>
                </a:cxn>
                <a:cxn ang="0">
                  <a:pos x="141" y="192"/>
                </a:cxn>
                <a:cxn ang="0">
                  <a:pos x="105" y="177"/>
                </a:cxn>
                <a:cxn ang="0">
                  <a:pos x="124" y="151"/>
                </a:cxn>
                <a:cxn ang="0">
                  <a:pos x="136" y="124"/>
                </a:cxn>
                <a:cxn ang="0">
                  <a:pos x="129" y="103"/>
                </a:cxn>
                <a:cxn ang="0">
                  <a:pos x="73" y="64"/>
                </a:cxn>
                <a:cxn ang="0">
                  <a:pos x="7" y="27"/>
                </a:cxn>
                <a:cxn ang="0">
                  <a:pos x="8" y="13"/>
                </a:cxn>
                <a:cxn ang="0">
                  <a:pos x="19" y="2"/>
                </a:cxn>
                <a:cxn ang="0">
                  <a:pos x="71" y="3"/>
                </a:cxn>
                <a:cxn ang="0">
                  <a:pos x="87" y="9"/>
                </a:cxn>
                <a:cxn ang="0">
                  <a:pos x="119" y="25"/>
                </a:cxn>
                <a:cxn ang="0">
                  <a:pos x="155" y="71"/>
                </a:cxn>
                <a:cxn ang="0">
                  <a:pos x="179" y="159"/>
                </a:cxn>
                <a:cxn ang="0">
                  <a:pos x="206" y="213"/>
                </a:cxn>
                <a:cxn ang="0">
                  <a:pos x="506" y="480"/>
                </a:cxn>
                <a:cxn ang="0">
                  <a:pos x="511" y="503"/>
                </a:cxn>
                <a:cxn ang="0">
                  <a:pos x="496" y="526"/>
                </a:cxn>
                <a:cxn ang="0">
                  <a:pos x="414" y="573"/>
                </a:cxn>
                <a:cxn ang="0">
                  <a:pos x="378" y="610"/>
                </a:cxn>
                <a:cxn ang="0">
                  <a:pos x="441" y="670"/>
                </a:cxn>
                <a:cxn ang="0">
                  <a:pos x="494" y="737"/>
                </a:cxn>
                <a:cxn ang="0">
                  <a:pos x="497" y="776"/>
                </a:cxn>
                <a:cxn ang="0">
                  <a:pos x="482" y="808"/>
                </a:cxn>
                <a:cxn ang="0">
                  <a:pos x="496" y="814"/>
                </a:cxn>
                <a:cxn ang="0">
                  <a:pos x="523" y="807"/>
                </a:cxn>
                <a:cxn ang="0">
                  <a:pos x="533" y="820"/>
                </a:cxn>
                <a:cxn ang="0">
                  <a:pos x="538" y="841"/>
                </a:cxn>
                <a:cxn ang="0">
                  <a:pos x="656" y="873"/>
                </a:cxn>
                <a:cxn ang="0">
                  <a:pos x="647" y="935"/>
                </a:cxn>
                <a:cxn ang="0">
                  <a:pos x="600" y="1025"/>
                </a:cxn>
                <a:cxn ang="0">
                  <a:pos x="562" y="1035"/>
                </a:cxn>
                <a:cxn ang="0">
                  <a:pos x="531" y="1056"/>
                </a:cxn>
                <a:cxn ang="0">
                  <a:pos x="514" y="1057"/>
                </a:cxn>
                <a:cxn ang="0">
                  <a:pos x="531" y="964"/>
                </a:cxn>
                <a:cxn ang="0">
                  <a:pos x="533" y="918"/>
                </a:cxn>
                <a:cxn ang="0">
                  <a:pos x="496" y="940"/>
                </a:cxn>
                <a:cxn ang="0">
                  <a:pos x="434" y="965"/>
                </a:cxn>
                <a:cxn ang="0">
                  <a:pos x="438" y="874"/>
                </a:cxn>
                <a:cxn ang="0">
                  <a:pos x="433" y="798"/>
                </a:cxn>
                <a:cxn ang="0">
                  <a:pos x="392" y="686"/>
                </a:cxn>
                <a:cxn ang="0">
                  <a:pos x="375" y="678"/>
                </a:cxn>
                <a:cxn ang="0">
                  <a:pos x="354" y="670"/>
                </a:cxn>
                <a:cxn ang="0">
                  <a:pos x="283" y="652"/>
                </a:cxn>
                <a:cxn ang="0">
                  <a:pos x="192" y="615"/>
                </a:cxn>
                <a:cxn ang="0">
                  <a:pos x="155" y="599"/>
                </a:cxn>
                <a:cxn ang="0">
                  <a:pos x="139" y="556"/>
                </a:cxn>
              </a:cxnLst>
              <a:rect l="0" t="0" r="r" b="b"/>
              <a:pathLst>
                <a:path w="656" h="1087">
                  <a:moveTo>
                    <a:pt x="131" y="522"/>
                  </a:moveTo>
                  <a:lnTo>
                    <a:pt x="153" y="530"/>
                  </a:lnTo>
                  <a:lnTo>
                    <a:pt x="175" y="536"/>
                  </a:lnTo>
                  <a:lnTo>
                    <a:pt x="199" y="543"/>
                  </a:lnTo>
                  <a:lnTo>
                    <a:pt x="225" y="548"/>
                  </a:lnTo>
                  <a:lnTo>
                    <a:pt x="249" y="552"/>
                  </a:lnTo>
                  <a:lnTo>
                    <a:pt x="274" y="556"/>
                  </a:lnTo>
                  <a:lnTo>
                    <a:pt x="300" y="557"/>
                  </a:lnTo>
                  <a:lnTo>
                    <a:pt x="325" y="557"/>
                  </a:lnTo>
                  <a:lnTo>
                    <a:pt x="349" y="555"/>
                  </a:lnTo>
                  <a:lnTo>
                    <a:pt x="373" y="552"/>
                  </a:lnTo>
                  <a:lnTo>
                    <a:pt x="397" y="545"/>
                  </a:lnTo>
                  <a:lnTo>
                    <a:pt x="419" y="537"/>
                  </a:lnTo>
                  <a:lnTo>
                    <a:pt x="439" y="528"/>
                  </a:lnTo>
                  <a:lnTo>
                    <a:pt x="460" y="515"/>
                  </a:lnTo>
                  <a:lnTo>
                    <a:pt x="468" y="509"/>
                  </a:lnTo>
                  <a:lnTo>
                    <a:pt x="479" y="501"/>
                  </a:lnTo>
                  <a:lnTo>
                    <a:pt x="487" y="493"/>
                  </a:lnTo>
                  <a:lnTo>
                    <a:pt x="494" y="484"/>
                  </a:lnTo>
                  <a:lnTo>
                    <a:pt x="473" y="465"/>
                  </a:lnTo>
                  <a:lnTo>
                    <a:pt x="453" y="447"/>
                  </a:lnTo>
                  <a:lnTo>
                    <a:pt x="434" y="428"/>
                  </a:lnTo>
                  <a:lnTo>
                    <a:pt x="416" y="410"/>
                  </a:lnTo>
                  <a:lnTo>
                    <a:pt x="381" y="372"/>
                  </a:lnTo>
                  <a:lnTo>
                    <a:pt x="346" y="335"/>
                  </a:lnTo>
                  <a:lnTo>
                    <a:pt x="329" y="317"/>
                  </a:lnTo>
                  <a:lnTo>
                    <a:pt x="308" y="299"/>
                  </a:lnTo>
                  <a:lnTo>
                    <a:pt x="288" y="284"/>
                  </a:lnTo>
                  <a:lnTo>
                    <a:pt x="266" y="268"/>
                  </a:lnTo>
                  <a:lnTo>
                    <a:pt x="242" y="255"/>
                  </a:lnTo>
                  <a:lnTo>
                    <a:pt x="216" y="242"/>
                  </a:lnTo>
                  <a:lnTo>
                    <a:pt x="187" y="231"/>
                  </a:lnTo>
                  <a:lnTo>
                    <a:pt x="157" y="222"/>
                  </a:lnTo>
                  <a:lnTo>
                    <a:pt x="158" y="219"/>
                  </a:lnTo>
                  <a:lnTo>
                    <a:pt x="160" y="217"/>
                  </a:lnTo>
                  <a:lnTo>
                    <a:pt x="162" y="214"/>
                  </a:lnTo>
                  <a:lnTo>
                    <a:pt x="162" y="213"/>
                  </a:lnTo>
                  <a:lnTo>
                    <a:pt x="162" y="211"/>
                  </a:lnTo>
                  <a:lnTo>
                    <a:pt x="162" y="209"/>
                  </a:lnTo>
                  <a:lnTo>
                    <a:pt x="163" y="206"/>
                  </a:lnTo>
                  <a:lnTo>
                    <a:pt x="163" y="203"/>
                  </a:lnTo>
                  <a:lnTo>
                    <a:pt x="157" y="199"/>
                  </a:lnTo>
                  <a:lnTo>
                    <a:pt x="150" y="195"/>
                  </a:lnTo>
                  <a:lnTo>
                    <a:pt x="141" y="192"/>
                  </a:lnTo>
                  <a:lnTo>
                    <a:pt x="131" y="189"/>
                  </a:lnTo>
                  <a:lnTo>
                    <a:pt x="122" y="185"/>
                  </a:lnTo>
                  <a:lnTo>
                    <a:pt x="114" y="181"/>
                  </a:lnTo>
                  <a:lnTo>
                    <a:pt x="105" y="177"/>
                  </a:lnTo>
                  <a:lnTo>
                    <a:pt x="100" y="174"/>
                  </a:lnTo>
                  <a:lnTo>
                    <a:pt x="109" y="165"/>
                  </a:lnTo>
                  <a:lnTo>
                    <a:pt x="117" y="159"/>
                  </a:lnTo>
                  <a:lnTo>
                    <a:pt x="124" y="151"/>
                  </a:lnTo>
                  <a:lnTo>
                    <a:pt x="129" y="144"/>
                  </a:lnTo>
                  <a:lnTo>
                    <a:pt x="133" y="138"/>
                  </a:lnTo>
                  <a:lnTo>
                    <a:pt x="134" y="131"/>
                  </a:lnTo>
                  <a:lnTo>
                    <a:pt x="136" y="124"/>
                  </a:lnTo>
                  <a:lnTo>
                    <a:pt x="136" y="119"/>
                  </a:lnTo>
                  <a:lnTo>
                    <a:pt x="134" y="114"/>
                  </a:lnTo>
                  <a:lnTo>
                    <a:pt x="131" y="109"/>
                  </a:lnTo>
                  <a:lnTo>
                    <a:pt x="129" y="103"/>
                  </a:lnTo>
                  <a:lnTo>
                    <a:pt x="124" y="98"/>
                  </a:lnTo>
                  <a:lnTo>
                    <a:pt x="114" y="89"/>
                  </a:lnTo>
                  <a:lnTo>
                    <a:pt x="102" y="80"/>
                  </a:lnTo>
                  <a:lnTo>
                    <a:pt x="73" y="64"/>
                  </a:lnTo>
                  <a:lnTo>
                    <a:pt x="42" y="49"/>
                  </a:lnTo>
                  <a:lnTo>
                    <a:pt x="29" y="42"/>
                  </a:lnTo>
                  <a:lnTo>
                    <a:pt x="15" y="35"/>
                  </a:lnTo>
                  <a:lnTo>
                    <a:pt x="7" y="27"/>
                  </a:lnTo>
                  <a:lnTo>
                    <a:pt x="0" y="19"/>
                  </a:lnTo>
                  <a:lnTo>
                    <a:pt x="3" y="17"/>
                  </a:lnTo>
                  <a:lnTo>
                    <a:pt x="5" y="15"/>
                  </a:lnTo>
                  <a:lnTo>
                    <a:pt x="8" y="13"/>
                  </a:lnTo>
                  <a:lnTo>
                    <a:pt x="12" y="10"/>
                  </a:lnTo>
                  <a:lnTo>
                    <a:pt x="15" y="7"/>
                  </a:lnTo>
                  <a:lnTo>
                    <a:pt x="17" y="5"/>
                  </a:lnTo>
                  <a:lnTo>
                    <a:pt x="19" y="2"/>
                  </a:lnTo>
                  <a:lnTo>
                    <a:pt x="19" y="0"/>
                  </a:lnTo>
                  <a:lnTo>
                    <a:pt x="68" y="0"/>
                  </a:lnTo>
                  <a:lnTo>
                    <a:pt x="70" y="2"/>
                  </a:lnTo>
                  <a:lnTo>
                    <a:pt x="71" y="3"/>
                  </a:lnTo>
                  <a:lnTo>
                    <a:pt x="75" y="5"/>
                  </a:lnTo>
                  <a:lnTo>
                    <a:pt x="78" y="6"/>
                  </a:lnTo>
                  <a:lnTo>
                    <a:pt x="83" y="7"/>
                  </a:lnTo>
                  <a:lnTo>
                    <a:pt x="87" y="9"/>
                  </a:lnTo>
                  <a:lnTo>
                    <a:pt x="90" y="9"/>
                  </a:lnTo>
                  <a:lnTo>
                    <a:pt x="93" y="10"/>
                  </a:lnTo>
                  <a:lnTo>
                    <a:pt x="107" y="17"/>
                  </a:lnTo>
                  <a:lnTo>
                    <a:pt x="119" y="25"/>
                  </a:lnTo>
                  <a:lnTo>
                    <a:pt x="129" y="34"/>
                  </a:lnTo>
                  <a:lnTo>
                    <a:pt x="139" y="46"/>
                  </a:lnTo>
                  <a:lnTo>
                    <a:pt x="148" y="57"/>
                  </a:lnTo>
                  <a:lnTo>
                    <a:pt x="155" y="71"/>
                  </a:lnTo>
                  <a:lnTo>
                    <a:pt x="160" y="85"/>
                  </a:lnTo>
                  <a:lnTo>
                    <a:pt x="165" y="99"/>
                  </a:lnTo>
                  <a:lnTo>
                    <a:pt x="174" y="130"/>
                  </a:lnTo>
                  <a:lnTo>
                    <a:pt x="179" y="159"/>
                  </a:lnTo>
                  <a:lnTo>
                    <a:pt x="180" y="185"/>
                  </a:lnTo>
                  <a:lnTo>
                    <a:pt x="182" y="207"/>
                  </a:lnTo>
                  <a:lnTo>
                    <a:pt x="187" y="213"/>
                  </a:lnTo>
                  <a:lnTo>
                    <a:pt x="206" y="213"/>
                  </a:lnTo>
                  <a:lnTo>
                    <a:pt x="475" y="444"/>
                  </a:lnTo>
                  <a:lnTo>
                    <a:pt x="492" y="460"/>
                  </a:lnTo>
                  <a:lnTo>
                    <a:pt x="502" y="474"/>
                  </a:lnTo>
                  <a:lnTo>
                    <a:pt x="506" y="480"/>
                  </a:lnTo>
                  <a:lnTo>
                    <a:pt x="509" y="486"/>
                  </a:lnTo>
                  <a:lnTo>
                    <a:pt x="511" y="491"/>
                  </a:lnTo>
                  <a:lnTo>
                    <a:pt x="511" y="498"/>
                  </a:lnTo>
                  <a:lnTo>
                    <a:pt x="511" y="503"/>
                  </a:lnTo>
                  <a:lnTo>
                    <a:pt x="509" y="509"/>
                  </a:lnTo>
                  <a:lnTo>
                    <a:pt x="508" y="512"/>
                  </a:lnTo>
                  <a:lnTo>
                    <a:pt x="504" y="518"/>
                  </a:lnTo>
                  <a:lnTo>
                    <a:pt x="496" y="526"/>
                  </a:lnTo>
                  <a:lnTo>
                    <a:pt x="485" y="535"/>
                  </a:lnTo>
                  <a:lnTo>
                    <a:pt x="460" y="549"/>
                  </a:lnTo>
                  <a:lnTo>
                    <a:pt x="429" y="565"/>
                  </a:lnTo>
                  <a:lnTo>
                    <a:pt x="414" y="573"/>
                  </a:lnTo>
                  <a:lnTo>
                    <a:pt x="397" y="581"/>
                  </a:lnTo>
                  <a:lnTo>
                    <a:pt x="383" y="590"/>
                  </a:lnTo>
                  <a:lnTo>
                    <a:pt x="370" y="599"/>
                  </a:lnTo>
                  <a:lnTo>
                    <a:pt x="378" y="610"/>
                  </a:lnTo>
                  <a:lnTo>
                    <a:pt x="388" y="622"/>
                  </a:lnTo>
                  <a:lnTo>
                    <a:pt x="400" y="633"/>
                  </a:lnTo>
                  <a:lnTo>
                    <a:pt x="412" y="645"/>
                  </a:lnTo>
                  <a:lnTo>
                    <a:pt x="441" y="670"/>
                  </a:lnTo>
                  <a:lnTo>
                    <a:pt x="467" y="697"/>
                  </a:lnTo>
                  <a:lnTo>
                    <a:pt x="479" y="710"/>
                  </a:lnTo>
                  <a:lnTo>
                    <a:pt x="487" y="723"/>
                  </a:lnTo>
                  <a:lnTo>
                    <a:pt x="494" y="737"/>
                  </a:lnTo>
                  <a:lnTo>
                    <a:pt x="499" y="753"/>
                  </a:lnTo>
                  <a:lnTo>
                    <a:pt x="499" y="760"/>
                  </a:lnTo>
                  <a:lnTo>
                    <a:pt x="499" y="768"/>
                  </a:lnTo>
                  <a:lnTo>
                    <a:pt x="497" y="776"/>
                  </a:lnTo>
                  <a:lnTo>
                    <a:pt x="496" y="783"/>
                  </a:lnTo>
                  <a:lnTo>
                    <a:pt x="492" y="791"/>
                  </a:lnTo>
                  <a:lnTo>
                    <a:pt x="489" y="799"/>
                  </a:lnTo>
                  <a:lnTo>
                    <a:pt x="482" y="808"/>
                  </a:lnTo>
                  <a:lnTo>
                    <a:pt x="475" y="816"/>
                  </a:lnTo>
                  <a:lnTo>
                    <a:pt x="482" y="816"/>
                  </a:lnTo>
                  <a:lnTo>
                    <a:pt x="489" y="815"/>
                  </a:lnTo>
                  <a:lnTo>
                    <a:pt x="496" y="814"/>
                  </a:lnTo>
                  <a:lnTo>
                    <a:pt x="501" y="811"/>
                  </a:lnTo>
                  <a:lnTo>
                    <a:pt x="508" y="810"/>
                  </a:lnTo>
                  <a:lnTo>
                    <a:pt x="514" y="808"/>
                  </a:lnTo>
                  <a:lnTo>
                    <a:pt x="523" y="807"/>
                  </a:lnTo>
                  <a:lnTo>
                    <a:pt x="531" y="807"/>
                  </a:lnTo>
                  <a:lnTo>
                    <a:pt x="531" y="811"/>
                  </a:lnTo>
                  <a:lnTo>
                    <a:pt x="533" y="815"/>
                  </a:lnTo>
                  <a:lnTo>
                    <a:pt x="533" y="820"/>
                  </a:lnTo>
                  <a:lnTo>
                    <a:pt x="535" y="826"/>
                  </a:lnTo>
                  <a:lnTo>
                    <a:pt x="537" y="832"/>
                  </a:lnTo>
                  <a:lnTo>
                    <a:pt x="537" y="836"/>
                  </a:lnTo>
                  <a:lnTo>
                    <a:pt x="538" y="841"/>
                  </a:lnTo>
                  <a:lnTo>
                    <a:pt x="538" y="845"/>
                  </a:lnTo>
                  <a:lnTo>
                    <a:pt x="644" y="840"/>
                  </a:lnTo>
                  <a:lnTo>
                    <a:pt x="651" y="857"/>
                  </a:lnTo>
                  <a:lnTo>
                    <a:pt x="656" y="873"/>
                  </a:lnTo>
                  <a:lnTo>
                    <a:pt x="656" y="889"/>
                  </a:lnTo>
                  <a:lnTo>
                    <a:pt x="656" y="904"/>
                  </a:lnTo>
                  <a:lnTo>
                    <a:pt x="652" y="920"/>
                  </a:lnTo>
                  <a:lnTo>
                    <a:pt x="647" y="935"/>
                  </a:lnTo>
                  <a:lnTo>
                    <a:pt x="642" y="950"/>
                  </a:lnTo>
                  <a:lnTo>
                    <a:pt x="635" y="965"/>
                  </a:lnTo>
                  <a:lnTo>
                    <a:pt x="618" y="997"/>
                  </a:lnTo>
                  <a:lnTo>
                    <a:pt x="600" y="1025"/>
                  </a:lnTo>
                  <a:lnTo>
                    <a:pt x="583" y="1057"/>
                  </a:lnTo>
                  <a:lnTo>
                    <a:pt x="569" y="1087"/>
                  </a:lnTo>
                  <a:lnTo>
                    <a:pt x="569" y="1033"/>
                  </a:lnTo>
                  <a:lnTo>
                    <a:pt x="562" y="1035"/>
                  </a:lnTo>
                  <a:lnTo>
                    <a:pt x="554" y="1039"/>
                  </a:lnTo>
                  <a:lnTo>
                    <a:pt x="547" y="1044"/>
                  </a:lnTo>
                  <a:lnTo>
                    <a:pt x="538" y="1049"/>
                  </a:lnTo>
                  <a:lnTo>
                    <a:pt x="531" y="1056"/>
                  </a:lnTo>
                  <a:lnTo>
                    <a:pt x="525" y="1062"/>
                  </a:lnTo>
                  <a:lnTo>
                    <a:pt x="518" y="1068"/>
                  </a:lnTo>
                  <a:lnTo>
                    <a:pt x="513" y="1073"/>
                  </a:lnTo>
                  <a:lnTo>
                    <a:pt x="514" y="1057"/>
                  </a:lnTo>
                  <a:lnTo>
                    <a:pt x="518" y="1036"/>
                  </a:lnTo>
                  <a:lnTo>
                    <a:pt x="523" y="1012"/>
                  </a:lnTo>
                  <a:lnTo>
                    <a:pt x="526" y="987"/>
                  </a:lnTo>
                  <a:lnTo>
                    <a:pt x="531" y="964"/>
                  </a:lnTo>
                  <a:lnTo>
                    <a:pt x="535" y="941"/>
                  </a:lnTo>
                  <a:lnTo>
                    <a:pt x="535" y="932"/>
                  </a:lnTo>
                  <a:lnTo>
                    <a:pt x="535" y="924"/>
                  </a:lnTo>
                  <a:lnTo>
                    <a:pt x="533" y="918"/>
                  </a:lnTo>
                  <a:lnTo>
                    <a:pt x="531" y="914"/>
                  </a:lnTo>
                  <a:lnTo>
                    <a:pt x="521" y="923"/>
                  </a:lnTo>
                  <a:lnTo>
                    <a:pt x="509" y="932"/>
                  </a:lnTo>
                  <a:lnTo>
                    <a:pt x="496" y="940"/>
                  </a:lnTo>
                  <a:lnTo>
                    <a:pt x="480" y="948"/>
                  </a:lnTo>
                  <a:lnTo>
                    <a:pt x="465" y="954"/>
                  </a:lnTo>
                  <a:lnTo>
                    <a:pt x="450" y="960"/>
                  </a:lnTo>
                  <a:lnTo>
                    <a:pt x="434" y="965"/>
                  </a:lnTo>
                  <a:lnTo>
                    <a:pt x="419" y="972"/>
                  </a:lnTo>
                  <a:lnTo>
                    <a:pt x="429" y="928"/>
                  </a:lnTo>
                  <a:lnTo>
                    <a:pt x="436" y="891"/>
                  </a:lnTo>
                  <a:lnTo>
                    <a:pt x="438" y="874"/>
                  </a:lnTo>
                  <a:lnTo>
                    <a:pt x="438" y="858"/>
                  </a:lnTo>
                  <a:lnTo>
                    <a:pt x="438" y="844"/>
                  </a:lnTo>
                  <a:lnTo>
                    <a:pt x="438" y="828"/>
                  </a:lnTo>
                  <a:lnTo>
                    <a:pt x="433" y="798"/>
                  </a:lnTo>
                  <a:lnTo>
                    <a:pt x="424" y="766"/>
                  </a:lnTo>
                  <a:lnTo>
                    <a:pt x="410" y="730"/>
                  </a:lnTo>
                  <a:lnTo>
                    <a:pt x="393" y="686"/>
                  </a:lnTo>
                  <a:lnTo>
                    <a:pt x="392" y="686"/>
                  </a:lnTo>
                  <a:lnTo>
                    <a:pt x="388" y="685"/>
                  </a:lnTo>
                  <a:lnTo>
                    <a:pt x="383" y="682"/>
                  </a:lnTo>
                  <a:lnTo>
                    <a:pt x="380" y="681"/>
                  </a:lnTo>
                  <a:lnTo>
                    <a:pt x="375" y="678"/>
                  </a:lnTo>
                  <a:lnTo>
                    <a:pt x="371" y="676"/>
                  </a:lnTo>
                  <a:lnTo>
                    <a:pt x="370" y="673"/>
                  </a:lnTo>
                  <a:lnTo>
                    <a:pt x="370" y="672"/>
                  </a:lnTo>
                  <a:lnTo>
                    <a:pt x="354" y="670"/>
                  </a:lnTo>
                  <a:lnTo>
                    <a:pt x="339" y="669"/>
                  </a:lnTo>
                  <a:lnTo>
                    <a:pt x="325" y="665"/>
                  </a:lnTo>
                  <a:lnTo>
                    <a:pt x="310" y="661"/>
                  </a:lnTo>
                  <a:lnTo>
                    <a:pt x="283" y="652"/>
                  </a:lnTo>
                  <a:lnTo>
                    <a:pt x="255" y="640"/>
                  </a:lnTo>
                  <a:lnTo>
                    <a:pt x="230" y="628"/>
                  </a:lnTo>
                  <a:lnTo>
                    <a:pt x="204" y="619"/>
                  </a:lnTo>
                  <a:lnTo>
                    <a:pt x="192" y="615"/>
                  </a:lnTo>
                  <a:lnTo>
                    <a:pt x="180" y="611"/>
                  </a:lnTo>
                  <a:lnTo>
                    <a:pt x="168" y="610"/>
                  </a:lnTo>
                  <a:lnTo>
                    <a:pt x="157" y="609"/>
                  </a:lnTo>
                  <a:lnTo>
                    <a:pt x="155" y="599"/>
                  </a:lnTo>
                  <a:lnTo>
                    <a:pt x="153" y="589"/>
                  </a:lnTo>
                  <a:lnTo>
                    <a:pt x="148" y="578"/>
                  </a:lnTo>
                  <a:lnTo>
                    <a:pt x="145" y="566"/>
                  </a:lnTo>
                  <a:lnTo>
                    <a:pt x="139" y="556"/>
                  </a:lnTo>
                  <a:lnTo>
                    <a:pt x="134" y="544"/>
                  </a:lnTo>
                  <a:lnTo>
                    <a:pt x="133" y="532"/>
                  </a:lnTo>
                  <a:lnTo>
                    <a:pt x="131" y="522"/>
                  </a:lnTo>
                  <a:close/>
                </a:path>
              </a:pathLst>
            </a:custGeom>
            <a:solidFill>
              <a:srgbClr val="E6E6E6"/>
            </a:solidFill>
            <a:ln w="9525">
              <a:noFill/>
              <a:round/>
              <a:headEnd/>
              <a:tailEnd/>
            </a:ln>
          </p:spPr>
          <p:txBody>
            <a:bodyPr/>
            <a:lstStyle/>
            <a:p>
              <a:endParaRPr lang="pt-BR"/>
            </a:p>
          </p:txBody>
        </p:sp>
        <p:sp>
          <p:nvSpPr>
            <p:cNvPr id="77" name="Freeform 74"/>
            <p:cNvSpPr>
              <a:spLocks/>
            </p:cNvSpPr>
            <p:nvPr/>
          </p:nvSpPr>
          <p:spPr bwMode="auto">
            <a:xfrm>
              <a:off x="4528" y="2244"/>
              <a:ext cx="328" cy="1087"/>
            </a:xfrm>
            <a:custGeom>
              <a:avLst/>
              <a:gdLst/>
              <a:ahLst/>
              <a:cxnLst>
                <a:cxn ang="0">
                  <a:pos x="177" y="146"/>
                </a:cxn>
                <a:cxn ang="0">
                  <a:pos x="180" y="180"/>
                </a:cxn>
                <a:cxn ang="0">
                  <a:pos x="182" y="207"/>
                </a:cxn>
                <a:cxn ang="0">
                  <a:pos x="492" y="460"/>
                </a:cxn>
                <a:cxn ang="0">
                  <a:pos x="511" y="491"/>
                </a:cxn>
                <a:cxn ang="0">
                  <a:pos x="508" y="512"/>
                </a:cxn>
                <a:cxn ang="0">
                  <a:pos x="460" y="549"/>
                </a:cxn>
                <a:cxn ang="0">
                  <a:pos x="383" y="590"/>
                </a:cxn>
                <a:cxn ang="0">
                  <a:pos x="400" y="633"/>
                </a:cxn>
                <a:cxn ang="0">
                  <a:pos x="479" y="710"/>
                </a:cxn>
                <a:cxn ang="0">
                  <a:pos x="499" y="760"/>
                </a:cxn>
                <a:cxn ang="0">
                  <a:pos x="492" y="791"/>
                </a:cxn>
                <a:cxn ang="0">
                  <a:pos x="482" y="816"/>
                </a:cxn>
                <a:cxn ang="0">
                  <a:pos x="508" y="810"/>
                </a:cxn>
                <a:cxn ang="0">
                  <a:pos x="531" y="811"/>
                </a:cxn>
                <a:cxn ang="0">
                  <a:pos x="537" y="832"/>
                </a:cxn>
                <a:cxn ang="0">
                  <a:pos x="642" y="841"/>
                </a:cxn>
                <a:cxn ang="0">
                  <a:pos x="656" y="891"/>
                </a:cxn>
                <a:cxn ang="0">
                  <a:pos x="640" y="952"/>
                </a:cxn>
                <a:cxn ang="0">
                  <a:pos x="583" y="1057"/>
                </a:cxn>
                <a:cxn ang="0">
                  <a:pos x="554" y="1039"/>
                </a:cxn>
                <a:cxn ang="0">
                  <a:pos x="525" y="1062"/>
                </a:cxn>
                <a:cxn ang="0">
                  <a:pos x="518" y="1036"/>
                </a:cxn>
                <a:cxn ang="0">
                  <a:pos x="535" y="941"/>
                </a:cxn>
                <a:cxn ang="0">
                  <a:pos x="531" y="914"/>
                </a:cxn>
                <a:cxn ang="0">
                  <a:pos x="480" y="948"/>
                </a:cxn>
                <a:cxn ang="0">
                  <a:pos x="419" y="972"/>
                </a:cxn>
                <a:cxn ang="0">
                  <a:pos x="438" y="858"/>
                </a:cxn>
                <a:cxn ang="0">
                  <a:pos x="424" y="766"/>
                </a:cxn>
                <a:cxn ang="0">
                  <a:pos x="388" y="685"/>
                </a:cxn>
                <a:cxn ang="0">
                  <a:pos x="371" y="676"/>
                </a:cxn>
                <a:cxn ang="0">
                  <a:pos x="339" y="669"/>
                </a:cxn>
                <a:cxn ang="0">
                  <a:pos x="255" y="640"/>
                </a:cxn>
                <a:cxn ang="0">
                  <a:pos x="180" y="611"/>
                </a:cxn>
                <a:cxn ang="0">
                  <a:pos x="153" y="589"/>
                </a:cxn>
                <a:cxn ang="0">
                  <a:pos x="134" y="544"/>
                </a:cxn>
                <a:cxn ang="0">
                  <a:pos x="175" y="536"/>
                </a:cxn>
                <a:cxn ang="0">
                  <a:pos x="274" y="556"/>
                </a:cxn>
                <a:cxn ang="0">
                  <a:pos x="373" y="552"/>
                </a:cxn>
                <a:cxn ang="0">
                  <a:pos x="460" y="515"/>
                </a:cxn>
                <a:cxn ang="0">
                  <a:pos x="494" y="484"/>
                </a:cxn>
                <a:cxn ang="0">
                  <a:pos x="416" y="410"/>
                </a:cxn>
                <a:cxn ang="0">
                  <a:pos x="308" y="299"/>
                </a:cxn>
                <a:cxn ang="0">
                  <a:pos x="216" y="242"/>
                </a:cxn>
                <a:cxn ang="0">
                  <a:pos x="160" y="217"/>
                </a:cxn>
                <a:cxn ang="0">
                  <a:pos x="162" y="209"/>
                </a:cxn>
                <a:cxn ang="0">
                  <a:pos x="150" y="195"/>
                </a:cxn>
                <a:cxn ang="0">
                  <a:pos x="114" y="181"/>
                </a:cxn>
                <a:cxn ang="0">
                  <a:pos x="117" y="159"/>
                </a:cxn>
                <a:cxn ang="0">
                  <a:pos x="134" y="131"/>
                </a:cxn>
                <a:cxn ang="0">
                  <a:pos x="131" y="109"/>
                </a:cxn>
                <a:cxn ang="0">
                  <a:pos x="102" y="80"/>
                </a:cxn>
                <a:cxn ang="0">
                  <a:pos x="15" y="35"/>
                </a:cxn>
                <a:cxn ang="0">
                  <a:pos x="5" y="15"/>
                </a:cxn>
                <a:cxn ang="0">
                  <a:pos x="17" y="5"/>
                </a:cxn>
                <a:cxn ang="0">
                  <a:pos x="70" y="2"/>
                </a:cxn>
                <a:cxn ang="0">
                  <a:pos x="83" y="7"/>
                </a:cxn>
                <a:cxn ang="0">
                  <a:pos x="105" y="15"/>
                </a:cxn>
                <a:cxn ang="0">
                  <a:pos x="143" y="49"/>
                </a:cxn>
              </a:cxnLst>
              <a:rect l="0" t="0" r="r" b="b"/>
              <a:pathLst>
                <a:path w="656" h="1087">
                  <a:moveTo>
                    <a:pt x="160" y="85"/>
                  </a:moveTo>
                  <a:lnTo>
                    <a:pt x="160" y="99"/>
                  </a:lnTo>
                  <a:lnTo>
                    <a:pt x="172" y="139"/>
                  </a:lnTo>
                  <a:lnTo>
                    <a:pt x="177" y="146"/>
                  </a:lnTo>
                  <a:lnTo>
                    <a:pt x="177" y="155"/>
                  </a:lnTo>
                  <a:lnTo>
                    <a:pt x="179" y="163"/>
                  </a:lnTo>
                  <a:lnTo>
                    <a:pt x="180" y="172"/>
                  </a:lnTo>
                  <a:lnTo>
                    <a:pt x="180" y="180"/>
                  </a:lnTo>
                  <a:lnTo>
                    <a:pt x="180" y="188"/>
                  </a:lnTo>
                  <a:lnTo>
                    <a:pt x="180" y="194"/>
                  </a:lnTo>
                  <a:lnTo>
                    <a:pt x="182" y="201"/>
                  </a:lnTo>
                  <a:lnTo>
                    <a:pt x="182" y="207"/>
                  </a:lnTo>
                  <a:lnTo>
                    <a:pt x="187" y="213"/>
                  </a:lnTo>
                  <a:lnTo>
                    <a:pt x="206" y="213"/>
                  </a:lnTo>
                  <a:lnTo>
                    <a:pt x="475" y="444"/>
                  </a:lnTo>
                  <a:lnTo>
                    <a:pt x="492" y="460"/>
                  </a:lnTo>
                  <a:lnTo>
                    <a:pt x="502" y="474"/>
                  </a:lnTo>
                  <a:lnTo>
                    <a:pt x="506" y="480"/>
                  </a:lnTo>
                  <a:lnTo>
                    <a:pt x="509" y="486"/>
                  </a:lnTo>
                  <a:lnTo>
                    <a:pt x="511" y="491"/>
                  </a:lnTo>
                  <a:lnTo>
                    <a:pt x="511" y="498"/>
                  </a:lnTo>
                  <a:lnTo>
                    <a:pt x="511" y="503"/>
                  </a:lnTo>
                  <a:lnTo>
                    <a:pt x="509" y="509"/>
                  </a:lnTo>
                  <a:lnTo>
                    <a:pt x="508" y="512"/>
                  </a:lnTo>
                  <a:lnTo>
                    <a:pt x="504" y="518"/>
                  </a:lnTo>
                  <a:lnTo>
                    <a:pt x="496" y="526"/>
                  </a:lnTo>
                  <a:lnTo>
                    <a:pt x="485" y="535"/>
                  </a:lnTo>
                  <a:lnTo>
                    <a:pt x="460" y="549"/>
                  </a:lnTo>
                  <a:lnTo>
                    <a:pt x="429" y="565"/>
                  </a:lnTo>
                  <a:lnTo>
                    <a:pt x="414" y="573"/>
                  </a:lnTo>
                  <a:lnTo>
                    <a:pt x="397" y="581"/>
                  </a:lnTo>
                  <a:lnTo>
                    <a:pt x="383" y="590"/>
                  </a:lnTo>
                  <a:lnTo>
                    <a:pt x="370" y="599"/>
                  </a:lnTo>
                  <a:lnTo>
                    <a:pt x="378" y="610"/>
                  </a:lnTo>
                  <a:lnTo>
                    <a:pt x="388" y="622"/>
                  </a:lnTo>
                  <a:lnTo>
                    <a:pt x="400" y="633"/>
                  </a:lnTo>
                  <a:lnTo>
                    <a:pt x="412" y="645"/>
                  </a:lnTo>
                  <a:lnTo>
                    <a:pt x="441" y="670"/>
                  </a:lnTo>
                  <a:lnTo>
                    <a:pt x="467" y="697"/>
                  </a:lnTo>
                  <a:lnTo>
                    <a:pt x="479" y="710"/>
                  </a:lnTo>
                  <a:lnTo>
                    <a:pt x="487" y="723"/>
                  </a:lnTo>
                  <a:lnTo>
                    <a:pt x="494" y="737"/>
                  </a:lnTo>
                  <a:lnTo>
                    <a:pt x="499" y="753"/>
                  </a:lnTo>
                  <a:lnTo>
                    <a:pt x="499" y="760"/>
                  </a:lnTo>
                  <a:lnTo>
                    <a:pt x="499" y="768"/>
                  </a:lnTo>
                  <a:lnTo>
                    <a:pt x="497" y="776"/>
                  </a:lnTo>
                  <a:lnTo>
                    <a:pt x="496" y="783"/>
                  </a:lnTo>
                  <a:lnTo>
                    <a:pt x="492" y="791"/>
                  </a:lnTo>
                  <a:lnTo>
                    <a:pt x="489" y="799"/>
                  </a:lnTo>
                  <a:lnTo>
                    <a:pt x="482" y="808"/>
                  </a:lnTo>
                  <a:lnTo>
                    <a:pt x="475" y="816"/>
                  </a:lnTo>
                  <a:lnTo>
                    <a:pt x="482" y="816"/>
                  </a:lnTo>
                  <a:lnTo>
                    <a:pt x="489" y="815"/>
                  </a:lnTo>
                  <a:lnTo>
                    <a:pt x="496" y="814"/>
                  </a:lnTo>
                  <a:lnTo>
                    <a:pt x="501" y="811"/>
                  </a:lnTo>
                  <a:lnTo>
                    <a:pt x="508" y="810"/>
                  </a:lnTo>
                  <a:lnTo>
                    <a:pt x="514" y="808"/>
                  </a:lnTo>
                  <a:lnTo>
                    <a:pt x="523" y="807"/>
                  </a:lnTo>
                  <a:lnTo>
                    <a:pt x="531" y="807"/>
                  </a:lnTo>
                  <a:lnTo>
                    <a:pt x="531" y="811"/>
                  </a:lnTo>
                  <a:lnTo>
                    <a:pt x="533" y="815"/>
                  </a:lnTo>
                  <a:lnTo>
                    <a:pt x="533" y="820"/>
                  </a:lnTo>
                  <a:lnTo>
                    <a:pt x="535" y="826"/>
                  </a:lnTo>
                  <a:lnTo>
                    <a:pt x="537" y="832"/>
                  </a:lnTo>
                  <a:lnTo>
                    <a:pt x="537" y="836"/>
                  </a:lnTo>
                  <a:lnTo>
                    <a:pt x="538" y="841"/>
                  </a:lnTo>
                  <a:lnTo>
                    <a:pt x="538" y="845"/>
                  </a:lnTo>
                  <a:lnTo>
                    <a:pt x="642" y="841"/>
                  </a:lnTo>
                  <a:lnTo>
                    <a:pt x="646" y="844"/>
                  </a:lnTo>
                  <a:lnTo>
                    <a:pt x="652" y="860"/>
                  </a:lnTo>
                  <a:lnTo>
                    <a:pt x="656" y="876"/>
                  </a:lnTo>
                  <a:lnTo>
                    <a:pt x="656" y="891"/>
                  </a:lnTo>
                  <a:lnTo>
                    <a:pt x="656" y="907"/>
                  </a:lnTo>
                  <a:lnTo>
                    <a:pt x="652" y="923"/>
                  </a:lnTo>
                  <a:lnTo>
                    <a:pt x="647" y="937"/>
                  </a:lnTo>
                  <a:lnTo>
                    <a:pt x="640" y="952"/>
                  </a:lnTo>
                  <a:lnTo>
                    <a:pt x="634" y="968"/>
                  </a:lnTo>
                  <a:lnTo>
                    <a:pt x="618" y="998"/>
                  </a:lnTo>
                  <a:lnTo>
                    <a:pt x="600" y="1027"/>
                  </a:lnTo>
                  <a:lnTo>
                    <a:pt x="583" y="1057"/>
                  </a:lnTo>
                  <a:lnTo>
                    <a:pt x="569" y="1087"/>
                  </a:lnTo>
                  <a:lnTo>
                    <a:pt x="569" y="1033"/>
                  </a:lnTo>
                  <a:lnTo>
                    <a:pt x="562" y="1035"/>
                  </a:lnTo>
                  <a:lnTo>
                    <a:pt x="554" y="1039"/>
                  </a:lnTo>
                  <a:lnTo>
                    <a:pt x="547" y="1044"/>
                  </a:lnTo>
                  <a:lnTo>
                    <a:pt x="538" y="1049"/>
                  </a:lnTo>
                  <a:lnTo>
                    <a:pt x="531" y="1056"/>
                  </a:lnTo>
                  <a:lnTo>
                    <a:pt x="525" y="1062"/>
                  </a:lnTo>
                  <a:lnTo>
                    <a:pt x="518" y="1068"/>
                  </a:lnTo>
                  <a:lnTo>
                    <a:pt x="513" y="1073"/>
                  </a:lnTo>
                  <a:lnTo>
                    <a:pt x="514" y="1057"/>
                  </a:lnTo>
                  <a:lnTo>
                    <a:pt x="518" y="1036"/>
                  </a:lnTo>
                  <a:lnTo>
                    <a:pt x="523" y="1012"/>
                  </a:lnTo>
                  <a:lnTo>
                    <a:pt x="526" y="987"/>
                  </a:lnTo>
                  <a:lnTo>
                    <a:pt x="531" y="964"/>
                  </a:lnTo>
                  <a:lnTo>
                    <a:pt x="535" y="941"/>
                  </a:lnTo>
                  <a:lnTo>
                    <a:pt x="535" y="932"/>
                  </a:lnTo>
                  <a:lnTo>
                    <a:pt x="535" y="924"/>
                  </a:lnTo>
                  <a:lnTo>
                    <a:pt x="533" y="918"/>
                  </a:lnTo>
                  <a:lnTo>
                    <a:pt x="531" y="914"/>
                  </a:lnTo>
                  <a:lnTo>
                    <a:pt x="521" y="923"/>
                  </a:lnTo>
                  <a:lnTo>
                    <a:pt x="509" y="932"/>
                  </a:lnTo>
                  <a:lnTo>
                    <a:pt x="496" y="940"/>
                  </a:lnTo>
                  <a:lnTo>
                    <a:pt x="480" y="948"/>
                  </a:lnTo>
                  <a:lnTo>
                    <a:pt x="465" y="954"/>
                  </a:lnTo>
                  <a:lnTo>
                    <a:pt x="450" y="960"/>
                  </a:lnTo>
                  <a:lnTo>
                    <a:pt x="434" y="965"/>
                  </a:lnTo>
                  <a:lnTo>
                    <a:pt x="419" y="972"/>
                  </a:lnTo>
                  <a:lnTo>
                    <a:pt x="429" y="928"/>
                  </a:lnTo>
                  <a:lnTo>
                    <a:pt x="436" y="891"/>
                  </a:lnTo>
                  <a:lnTo>
                    <a:pt x="438" y="874"/>
                  </a:lnTo>
                  <a:lnTo>
                    <a:pt x="438" y="858"/>
                  </a:lnTo>
                  <a:lnTo>
                    <a:pt x="438" y="844"/>
                  </a:lnTo>
                  <a:lnTo>
                    <a:pt x="438" y="828"/>
                  </a:lnTo>
                  <a:lnTo>
                    <a:pt x="433" y="798"/>
                  </a:lnTo>
                  <a:lnTo>
                    <a:pt x="424" y="766"/>
                  </a:lnTo>
                  <a:lnTo>
                    <a:pt x="410" y="730"/>
                  </a:lnTo>
                  <a:lnTo>
                    <a:pt x="393" y="686"/>
                  </a:lnTo>
                  <a:lnTo>
                    <a:pt x="392" y="686"/>
                  </a:lnTo>
                  <a:lnTo>
                    <a:pt x="388" y="685"/>
                  </a:lnTo>
                  <a:lnTo>
                    <a:pt x="383" y="682"/>
                  </a:lnTo>
                  <a:lnTo>
                    <a:pt x="380" y="681"/>
                  </a:lnTo>
                  <a:lnTo>
                    <a:pt x="375" y="678"/>
                  </a:lnTo>
                  <a:lnTo>
                    <a:pt x="371" y="676"/>
                  </a:lnTo>
                  <a:lnTo>
                    <a:pt x="370" y="673"/>
                  </a:lnTo>
                  <a:lnTo>
                    <a:pt x="370" y="672"/>
                  </a:lnTo>
                  <a:lnTo>
                    <a:pt x="354" y="670"/>
                  </a:lnTo>
                  <a:lnTo>
                    <a:pt x="339" y="669"/>
                  </a:lnTo>
                  <a:lnTo>
                    <a:pt x="325" y="665"/>
                  </a:lnTo>
                  <a:lnTo>
                    <a:pt x="310" y="661"/>
                  </a:lnTo>
                  <a:lnTo>
                    <a:pt x="283" y="652"/>
                  </a:lnTo>
                  <a:lnTo>
                    <a:pt x="255" y="640"/>
                  </a:lnTo>
                  <a:lnTo>
                    <a:pt x="230" y="628"/>
                  </a:lnTo>
                  <a:lnTo>
                    <a:pt x="204" y="619"/>
                  </a:lnTo>
                  <a:lnTo>
                    <a:pt x="192" y="615"/>
                  </a:lnTo>
                  <a:lnTo>
                    <a:pt x="180" y="611"/>
                  </a:lnTo>
                  <a:lnTo>
                    <a:pt x="168" y="610"/>
                  </a:lnTo>
                  <a:lnTo>
                    <a:pt x="157" y="609"/>
                  </a:lnTo>
                  <a:lnTo>
                    <a:pt x="155" y="599"/>
                  </a:lnTo>
                  <a:lnTo>
                    <a:pt x="153" y="589"/>
                  </a:lnTo>
                  <a:lnTo>
                    <a:pt x="148" y="578"/>
                  </a:lnTo>
                  <a:lnTo>
                    <a:pt x="145" y="566"/>
                  </a:lnTo>
                  <a:lnTo>
                    <a:pt x="139" y="556"/>
                  </a:lnTo>
                  <a:lnTo>
                    <a:pt x="134" y="544"/>
                  </a:lnTo>
                  <a:lnTo>
                    <a:pt x="133" y="532"/>
                  </a:lnTo>
                  <a:lnTo>
                    <a:pt x="131" y="522"/>
                  </a:lnTo>
                  <a:lnTo>
                    <a:pt x="153" y="530"/>
                  </a:lnTo>
                  <a:lnTo>
                    <a:pt x="175" y="536"/>
                  </a:lnTo>
                  <a:lnTo>
                    <a:pt x="199" y="543"/>
                  </a:lnTo>
                  <a:lnTo>
                    <a:pt x="225" y="548"/>
                  </a:lnTo>
                  <a:lnTo>
                    <a:pt x="249" y="552"/>
                  </a:lnTo>
                  <a:lnTo>
                    <a:pt x="274" y="556"/>
                  </a:lnTo>
                  <a:lnTo>
                    <a:pt x="300" y="557"/>
                  </a:lnTo>
                  <a:lnTo>
                    <a:pt x="325" y="557"/>
                  </a:lnTo>
                  <a:lnTo>
                    <a:pt x="349" y="555"/>
                  </a:lnTo>
                  <a:lnTo>
                    <a:pt x="373" y="552"/>
                  </a:lnTo>
                  <a:lnTo>
                    <a:pt x="397" y="545"/>
                  </a:lnTo>
                  <a:lnTo>
                    <a:pt x="419" y="537"/>
                  </a:lnTo>
                  <a:lnTo>
                    <a:pt x="439" y="528"/>
                  </a:lnTo>
                  <a:lnTo>
                    <a:pt x="460" y="515"/>
                  </a:lnTo>
                  <a:lnTo>
                    <a:pt x="468" y="509"/>
                  </a:lnTo>
                  <a:lnTo>
                    <a:pt x="479" y="501"/>
                  </a:lnTo>
                  <a:lnTo>
                    <a:pt x="487" y="493"/>
                  </a:lnTo>
                  <a:lnTo>
                    <a:pt x="494" y="484"/>
                  </a:lnTo>
                  <a:lnTo>
                    <a:pt x="473" y="465"/>
                  </a:lnTo>
                  <a:lnTo>
                    <a:pt x="453" y="447"/>
                  </a:lnTo>
                  <a:lnTo>
                    <a:pt x="434" y="428"/>
                  </a:lnTo>
                  <a:lnTo>
                    <a:pt x="416" y="410"/>
                  </a:lnTo>
                  <a:lnTo>
                    <a:pt x="381" y="372"/>
                  </a:lnTo>
                  <a:lnTo>
                    <a:pt x="346" y="335"/>
                  </a:lnTo>
                  <a:lnTo>
                    <a:pt x="329" y="317"/>
                  </a:lnTo>
                  <a:lnTo>
                    <a:pt x="308" y="299"/>
                  </a:lnTo>
                  <a:lnTo>
                    <a:pt x="288" y="284"/>
                  </a:lnTo>
                  <a:lnTo>
                    <a:pt x="266" y="268"/>
                  </a:lnTo>
                  <a:lnTo>
                    <a:pt x="242" y="255"/>
                  </a:lnTo>
                  <a:lnTo>
                    <a:pt x="216" y="242"/>
                  </a:lnTo>
                  <a:lnTo>
                    <a:pt x="187" y="231"/>
                  </a:lnTo>
                  <a:lnTo>
                    <a:pt x="157" y="222"/>
                  </a:lnTo>
                  <a:lnTo>
                    <a:pt x="158" y="219"/>
                  </a:lnTo>
                  <a:lnTo>
                    <a:pt x="160" y="217"/>
                  </a:lnTo>
                  <a:lnTo>
                    <a:pt x="162" y="214"/>
                  </a:lnTo>
                  <a:lnTo>
                    <a:pt x="162" y="213"/>
                  </a:lnTo>
                  <a:lnTo>
                    <a:pt x="162" y="211"/>
                  </a:lnTo>
                  <a:lnTo>
                    <a:pt x="162" y="209"/>
                  </a:lnTo>
                  <a:lnTo>
                    <a:pt x="163" y="206"/>
                  </a:lnTo>
                  <a:lnTo>
                    <a:pt x="163" y="203"/>
                  </a:lnTo>
                  <a:lnTo>
                    <a:pt x="157" y="199"/>
                  </a:lnTo>
                  <a:lnTo>
                    <a:pt x="150" y="195"/>
                  </a:lnTo>
                  <a:lnTo>
                    <a:pt x="141" y="192"/>
                  </a:lnTo>
                  <a:lnTo>
                    <a:pt x="131" y="189"/>
                  </a:lnTo>
                  <a:lnTo>
                    <a:pt x="122" y="185"/>
                  </a:lnTo>
                  <a:lnTo>
                    <a:pt x="114" y="181"/>
                  </a:lnTo>
                  <a:lnTo>
                    <a:pt x="105" y="177"/>
                  </a:lnTo>
                  <a:lnTo>
                    <a:pt x="100" y="174"/>
                  </a:lnTo>
                  <a:lnTo>
                    <a:pt x="109" y="165"/>
                  </a:lnTo>
                  <a:lnTo>
                    <a:pt x="117" y="159"/>
                  </a:lnTo>
                  <a:lnTo>
                    <a:pt x="124" y="151"/>
                  </a:lnTo>
                  <a:lnTo>
                    <a:pt x="129" y="144"/>
                  </a:lnTo>
                  <a:lnTo>
                    <a:pt x="133" y="138"/>
                  </a:lnTo>
                  <a:lnTo>
                    <a:pt x="134" y="131"/>
                  </a:lnTo>
                  <a:lnTo>
                    <a:pt x="136" y="124"/>
                  </a:lnTo>
                  <a:lnTo>
                    <a:pt x="136" y="119"/>
                  </a:lnTo>
                  <a:lnTo>
                    <a:pt x="134" y="114"/>
                  </a:lnTo>
                  <a:lnTo>
                    <a:pt x="131" y="109"/>
                  </a:lnTo>
                  <a:lnTo>
                    <a:pt x="129" y="103"/>
                  </a:lnTo>
                  <a:lnTo>
                    <a:pt x="124" y="98"/>
                  </a:lnTo>
                  <a:lnTo>
                    <a:pt x="114" y="89"/>
                  </a:lnTo>
                  <a:lnTo>
                    <a:pt x="102" y="80"/>
                  </a:lnTo>
                  <a:lnTo>
                    <a:pt x="73" y="64"/>
                  </a:lnTo>
                  <a:lnTo>
                    <a:pt x="42" y="49"/>
                  </a:lnTo>
                  <a:lnTo>
                    <a:pt x="29" y="42"/>
                  </a:lnTo>
                  <a:lnTo>
                    <a:pt x="15" y="35"/>
                  </a:lnTo>
                  <a:lnTo>
                    <a:pt x="7" y="27"/>
                  </a:lnTo>
                  <a:lnTo>
                    <a:pt x="0" y="19"/>
                  </a:lnTo>
                  <a:lnTo>
                    <a:pt x="3" y="17"/>
                  </a:lnTo>
                  <a:lnTo>
                    <a:pt x="5" y="15"/>
                  </a:lnTo>
                  <a:lnTo>
                    <a:pt x="8" y="13"/>
                  </a:lnTo>
                  <a:lnTo>
                    <a:pt x="12" y="10"/>
                  </a:lnTo>
                  <a:lnTo>
                    <a:pt x="15" y="7"/>
                  </a:lnTo>
                  <a:lnTo>
                    <a:pt x="17" y="5"/>
                  </a:lnTo>
                  <a:lnTo>
                    <a:pt x="19" y="2"/>
                  </a:lnTo>
                  <a:lnTo>
                    <a:pt x="19" y="0"/>
                  </a:lnTo>
                  <a:lnTo>
                    <a:pt x="68" y="0"/>
                  </a:lnTo>
                  <a:lnTo>
                    <a:pt x="70" y="2"/>
                  </a:lnTo>
                  <a:lnTo>
                    <a:pt x="71" y="3"/>
                  </a:lnTo>
                  <a:lnTo>
                    <a:pt x="75" y="5"/>
                  </a:lnTo>
                  <a:lnTo>
                    <a:pt x="78" y="6"/>
                  </a:lnTo>
                  <a:lnTo>
                    <a:pt x="83" y="7"/>
                  </a:lnTo>
                  <a:lnTo>
                    <a:pt x="87" y="9"/>
                  </a:lnTo>
                  <a:lnTo>
                    <a:pt x="90" y="9"/>
                  </a:lnTo>
                  <a:lnTo>
                    <a:pt x="93" y="10"/>
                  </a:lnTo>
                  <a:lnTo>
                    <a:pt x="105" y="15"/>
                  </a:lnTo>
                  <a:lnTo>
                    <a:pt x="116" y="22"/>
                  </a:lnTo>
                  <a:lnTo>
                    <a:pt x="126" y="30"/>
                  </a:lnTo>
                  <a:lnTo>
                    <a:pt x="134" y="39"/>
                  </a:lnTo>
                  <a:lnTo>
                    <a:pt x="143" y="49"/>
                  </a:lnTo>
                  <a:lnTo>
                    <a:pt x="150" y="61"/>
                  </a:lnTo>
                  <a:lnTo>
                    <a:pt x="155" y="73"/>
                  </a:lnTo>
                  <a:lnTo>
                    <a:pt x="160" y="85"/>
                  </a:lnTo>
                  <a:close/>
                </a:path>
              </a:pathLst>
            </a:custGeom>
            <a:solidFill>
              <a:srgbClr val="000000"/>
            </a:solidFill>
            <a:ln w="9525">
              <a:noFill/>
              <a:round/>
              <a:headEnd/>
              <a:tailEnd/>
            </a:ln>
          </p:spPr>
          <p:txBody>
            <a:bodyPr/>
            <a:lstStyle/>
            <a:p>
              <a:endParaRPr lang="pt-BR"/>
            </a:p>
          </p:txBody>
        </p:sp>
        <p:sp>
          <p:nvSpPr>
            <p:cNvPr id="78" name="Freeform 75"/>
            <p:cNvSpPr>
              <a:spLocks/>
            </p:cNvSpPr>
            <p:nvPr/>
          </p:nvSpPr>
          <p:spPr bwMode="auto">
            <a:xfrm>
              <a:off x="4528" y="2244"/>
              <a:ext cx="86" cy="190"/>
            </a:xfrm>
            <a:custGeom>
              <a:avLst/>
              <a:gdLst/>
              <a:ahLst/>
              <a:cxnLst>
                <a:cxn ang="0">
                  <a:pos x="146" y="57"/>
                </a:cxn>
                <a:cxn ang="0">
                  <a:pos x="146" y="124"/>
                </a:cxn>
                <a:cxn ang="0">
                  <a:pos x="160" y="157"/>
                </a:cxn>
                <a:cxn ang="0">
                  <a:pos x="172" y="169"/>
                </a:cxn>
                <a:cxn ang="0">
                  <a:pos x="136" y="190"/>
                </a:cxn>
                <a:cxn ang="0">
                  <a:pos x="131" y="188"/>
                </a:cxn>
                <a:cxn ang="0">
                  <a:pos x="126" y="186"/>
                </a:cxn>
                <a:cxn ang="0">
                  <a:pos x="121" y="184"/>
                </a:cxn>
                <a:cxn ang="0">
                  <a:pos x="116" y="182"/>
                </a:cxn>
                <a:cxn ang="0">
                  <a:pos x="111" y="180"/>
                </a:cxn>
                <a:cxn ang="0">
                  <a:pos x="107" y="178"/>
                </a:cxn>
                <a:cxn ang="0">
                  <a:pos x="104" y="176"/>
                </a:cxn>
                <a:cxn ang="0">
                  <a:pos x="100" y="174"/>
                </a:cxn>
                <a:cxn ang="0">
                  <a:pos x="109" y="165"/>
                </a:cxn>
                <a:cxn ang="0">
                  <a:pos x="117" y="159"/>
                </a:cxn>
                <a:cxn ang="0">
                  <a:pos x="124" y="151"/>
                </a:cxn>
                <a:cxn ang="0">
                  <a:pos x="129" y="144"/>
                </a:cxn>
                <a:cxn ang="0">
                  <a:pos x="133" y="138"/>
                </a:cxn>
                <a:cxn ang="0">
                  <a:pos x="134" y="131"/>
                </a:cxn>
                <a:cxn ang="0">
                  <a:pos x="136" y="124"/>
                </a:cxn>
                <a:cxn ang="0">
                  <a:pos x="136" y="119"/>
                </a:cxn>
                <a:cxn ang="0">
                  <a:pos x="134" y="114"/>
                </a:cxn>
                <a:cxn ang="0">
                  <a:pos x="131" y="109"/>
                </a:cxn>
                <a:cxn ang="0">
                  <a:pos x="129" y="103"/>
                </a:cxn>
                <a:cxn ang="0">
                  <a:pos x="124" y="98"/>
                </a:cxn>
                <a:cxn ang="0">
                  <a:pos x="114" y="89"/>
                </a:cxn>
                <a:cxn ang="0">
                  <a:pos x="102" y="80"/>
                </a:cxn>
                <a:cxn ang="0">
                  <a:pos x="73" y="64"/>
                </a:cxn>
                <a:cxn ang="0">
                  <a:pos x="42" y="49"/>
                </a:cxn>
                <a:cxn ang="0">
                  <a:pos x="29" y="42"/>
                </a:cxn>
                <a:cxn ang="0">
                  <a:pos x="15" y="35"/>
                </a:cxn>
                <a:cxn ang="0">
                  <a:pos x="7" y="27"/>
                </a:cxn>
                <a:cxn ang="0">
                  <a:pos x="0" y="19"/>
                </a:cxn>
                <a:cxn ang="0">
                  <a:pos x="3" y="17"/>
                </a:cxn>
                <a:cxn ang="0">
                  <a:pos x="5" y="15"/>
                </a:cxn>
                <a:cxn ang="0">
                  <a:pos x="8" y="13"/>
                </a:cxn>
                <a:cxn ang="0">
                  <a:pos x="12" y="10"/>
                </a:cxn>
                <a:cxn ang="0">
                  <a:pos x="15" y="7"/>
                </a:cxn>
                <a:cxn ang="0">
                  <a:pos x="17" y="5"/>
                </a:cxn>
                <a:cxn ang="0">
                  <a:pos x="19" y="2"/>
                </a:cxn>
                <a:cxn ang="0">
                  <a:pos x="19" y="0"/>
                </a:cxn>
                <a:cxn ang="0">
                  <a:pos x="68" y="0"/>
                </a:cxn>
                <a:cxn ang="0">
                  <a:pos x="70" y="2"/>
                </a:cxn>
                <a:cxn ang="0">
                  <a:pos x="71" y="3"/>
                </a:cxn>
                <a:cxn ang="0">
                  <a:pos x="75" y="5"/>
                </a:cxn>
                <a:cxn ang="0">
                  <a:pos x="78" y="6"/>
                </a:cxn>
                <a:cxn ang="0">
                  <a:pos x="83" y="7"/>
                </a:cxn>
                <a:cxn ang="0">
                  <a:pos x="87" y="9"/>
                </a:cxn>
                <a:cxn ang="0">
                  <a:pos x="90" y="9"/>
                </a:cxn>
                <a:cxn ang="0">
                  <a:pos x="93" y="10"/>
                </a:cxn>
                <a:cxn ang="0">
                  <a:pos x="102" y="14"/>
                </a:cxn>
                <a:cxn ang="0">
                  <a:pos x="111" y="18"/>
                </a:cxn>
                <a:cxn ang="0">
                  <a:pos x="117" y="23"/>
                </a:cxn>
                <a:cxn ang="0">
                  <a:pos x="124" y="28"/>
                </a:cxn>
                <a:cxn ang="0">
                  <a:pos x="131" y="35"/>
                </a:cxn>
                <a:cxn ang="0">
                  <a:pos x="136" y="42"/>
                </a:cxn>
                <a:cxn ang="0">
                  <a:pos x="141" y="49"/>
                </a:cxn>
                <a:cxn ang="0">
                  <a:pos x="146" y="57"/>
                </a:cxn>
              </a:cxnLst>
              <a:rect l="0" t="0" r="r" b="b"/>
              <a:pathLst>
                <a:path w="172" h="190">
                  <a:moveTo>
                    <a:pt x="146" y="57"/>
                  </a:moveTo>
                  <a:lnTo>
                    <a:pt x="146" y="124"/>
                  </a:lnTo>
                  <a:lnTo>
                    <a:pt x="160" y="157"/>
                  </a:lnTo>
                  <a:lnTo>
                    <a:pt x="172" y="169"/>
                  </a:lnTo>
                  <a:lnTo>
                    <a:pt x="136" y="190"/>
                  </a:lnTo>
                  <a:lnTo>
                    <a:pt x="131" y="188"/>
                  </a:lnTo>
                  <a:lnTo>
                    <a:pt x="126" y="186"/>
                  </a:lnTo>
                  <a:lnTo>
                    <a:pt x="121" y="184"/>
                  </a:lnTo>
                  <a:lnTo>
                    <a:pt x="116" y="182"/>
                  </a:lnTo>
                  <a:lnTo>
                    <a:pt x="111" y="180"/>
                  </a:lnTo>
                  <a:lnTo>
                    <a:pt x="107" y="178"/>
                  </a:lnTo>
                  <a:lnTo>
                    <a:pt x="104" y="176"/>
                  </a:lnTo>
                  <a:lnTo>
                    <a:pt x="100" y="174"/>
                  </a:lnTo>
                  <a:lnTo>
                    <a:pt x="109" y="165"/>
                  </a:lnTo>
                  <a:lnTo>
                    <a:pt x="117" y="159"/>
                  </a:lnTo>
                  <a:lnTo>
                    <a:pt x="124" y="151"/>
                  </a:lnTo>
                  <a:lnTo>
                    <a:pt x="129" y="144"/>
                  </a:lnTo>
                  <a:lnTo>
                    <a:pt x="133" y="138"/>
                  </a:lnTo>
                  <a:lnTo>
                    <a:pt x="134" y="131"/>
                  </a:lnTo>
                  <a:lnTo>
                    <a:pt x="136" y="124"/>
                  </a:lnTo>
                  <a:lnTo>
                    <a:pt x="136" y="119"/>
                  </a:lnTo>
                  <a:lnTo>
                    <a:pt x="134" y="114"/>
                  </a:lnTo>
                  <a:lnTo>
                    <a:pt x="131" y="109"/>
                  </a:lnTo>
                  <a:lnTo>
                    <a:pt x="129" y="103"/>
                  </a:lnTo>
                  <a:lnTo>
                    <a:pt x="124" y="98"/>
                  </a:lnTo>
                  <a:lnTo>
                    <a:pt x="114" y="89"/>
                  </a:lnTo>
                  <a:lnTo>
                    <a:pt x="102" y="80"/>
                  </a:lnTo>
                  <a:lnTo>
                    <a:pt x="73" y="64"/>
                  </a:lnTo>
                  <a:lnTo>
                    <a:pt x="42" y="49"/>
                  </a:lnTo>
                  <a:lnTo>
                    <a:pt x="29" y="42"/>
                  </a:lnTo>
                  <a:lnTo>
                    <a:pt x="15" y="35"/>
                  </a:lnTo>
                  <a:lnTo>
                    <a:pt x="7" y="27"/>
                  </a:lnTo>
                  <a:lnTo>
                    <a:pt x="0" y="19"/>
                  </a:lnTo>
                  <a:lnTo>
                    <a:pt x="3" y="17"/>
                  </a:lnTo>
                  <a:lnTo>
                    <a:pt x="5" y="15"/>
                  </a:lnTo>
                  <a:lnTo>
                    <a:pt x="8" y="13"/>
                  </a:lnTo>
                  <a:lnTo>
                    <a:pt x="12" y="10"/>
                  </a:lnTo>
                  <a:lnTo>
                    <a:pt x="15" y="7"/>
                  </a:lnTo>
                  <a:lnTo>
                    <a:pt x="17" y="5"/>
                  </a:lnTo>
                  <a:lnTo>
                    <a:pt x="19" y="2"/>
                  </a:lnTo>
                  <a:lnTo>
                    <a:pt x="19" y="0"/>
                  </a:lnTo>
                  <a:lnTo>
                    <a:pt x="68" y="0"/>
                  </a:lnTo>
                  <a:lnTo>
                    <a:pt x="70" y="2"/>
                  </a:lnTo>
                  <a:lnTo>
                    <a:pt x="71" y="3"/>
                  </a:lnTo>
                  <a:lnTo>
                    <a:pt x="75" y="5"/>
                  </a:lnTo>
                  <a:lnTo>
                    <a:pt x="78" y="6"/>
                  </a:lnTo>
                  <a:lnTo>
                    <a:pt x="83" y="7"/>
                  </a:lnTo>
                  <a:lnTo>
                    <a:pt x="87" y="9"/>
                  </a:lnTo>
                  <a:lnTo>
                    <a:pt x="90" y="9"/>
                  </a:lnTo>
                  <a:lnTo>
                    <a:pt x="93" y="10"/>
                  </a:lnTo>
                  <a:lnTo>
                    <a:pt x="102" y="14"/>
                  </a:lnTo>
                  <a:lnTo>
                    <a:pt x="111" y="18"/>
                  </a:lnTo>
                  <a:lnTo>
                    <a:pt x="117" y="23"/>
                  </a:lnTo>
                  <a:lnTo>
                    <a:pt x="124" y="28"/>
                  </a:lnTo>
                  <a:lnTo>
                    <a:pt x="131" y="35"/>
                  </a:lnTo>
                  <a:lnTo>
                    <a:pt x="136" y="42"/>
                  </a:lnTo>
                  <a:lnTo>
                    <a:pt x="141" y="49"/>
                  </a:lnTo>
                  <a:lnTo>
                    <a:pt x="146" y="57"/>
                  </a:lnTo>
                  <a:close/>
                </a:path>
              </a:pathLst>
            </a:custGeom>
            <a:solidFill>
              <a:srgbClr val="E5B27F"/>
            </a:solidFill>
            <a:ln w="9525">
              <a:noFill/>
              <a:round/>
              <a:headEnd/>
              <a:tailEnd/>
            </a:ln>
          </p:spPr>
          <p:txBody>
            <a:bodyPr/>
            <a:lstStyle/>
            <a:p>
              <a:endParaRPr lang="pt-BR"/>
            </a:p>
          </p:txBody>
        </p:sp>
        <p:sp>
          <p:nvSpPr>
            <p:cNvPr id="79" name="Freeform 76"/>
            <p:cNvSpPr>
              <a:spLocks/>
            </p:cNvSpPr>
            <p:nvPr/>
          </p:nvSpPr>
          <p:spPr bwMode="auto">
            <a:xfrm>
              <a:off x="4604" y="2426"/>
              <a:ext cx="23" cy="44"/>
            </a:xfrm>
            <a:custGeom>
              <a:avLst/>
              <a:gdLst/>
              <a:ahLst/>
              <a:cxnLst>
                <a:cxn ang="0">
                  <a:pos x="46" y="31"/>
                </a:cxn>
                <a:cxn ang="0">
                  <a:pos x="31" y="38"/>
                </a:cxn>
                <a:cxn ang="0">
                  <a:pos x="17" y="44"/>
                </a:cxn>
                <a:cxn ang="0">
                  <a:pos x="16" y="42"/>
                </a:cxn>
                <a:cxn ang="0">
                  <a:pos x="14" y="42"/>
                </a:cxn>
                <a:cxn ang="0">
                  <a:pos x="12" y="42"/>
                </a:cxn>
                <a:cxn ang="0">
                  <a:pos x="11" y="41"/>
                </a:cxn>
                <a:cxn ang="0">
                  <a:pos x="11" y="41"/>
                </a:cxn>
                <a:cxn ang="0">
                  <a:pos x="9" y="41"/>
                </a:cxn>
                <a:cxn ang="0">
                  <a:pos x="7" y="41"/>
                </a:cxn>
                <a:cxn ang="0">
                  <a:pos x="6" y="40"/>
                </a:cxn>
                <a:cxn ang="0">
                  <a:pos x="7" y="37"/>
                </a:cxn>
                <a:cxn ang="0">
                  <a:pos x="9" y="35"/>
                </a:cxn>
                <a:cxn ang="0">
                  <a:pos x="11" y="32"/>
                </a:cxn>
                <a:cxn ang="0">
                  <a:pos x="11" y="31"/>
                </a:cxn>
                <a:cxn ang="0">
                  <a:pos x="11" y="29"/>
                </a:cxn>
                <a:cxn ang="0">
                  <a:pos x="11" y="27"/>
                </a:cxn>
                <a:cxn ang="0">
                  <a:pos x="12" y="24"/>
                </a:cxn>
                <a:cxn ang="0">
                  <a:pos x="12" y="21"/>
                </a:cxn>
                <a:cxn ang="0">
                  <a:pos x="11" y="20"/>
                </a:cxn>
                <a:cxn ang="0">
                  <a:pos x="9" y="19"/>
                </a:cxn>
                <a:cxn ang="0">
                  <a:pos x="9" y="19"/>
                </a:cxn>
                <a:cxn ang="0">
                  <a:pos x="7" y="17"/>
                </a:cxn>
                <a:cxn ang="0">
                  <a:pos x="6" y="17"/>
                </a:cxn>
                <a:cxn ang="0">
                  <a:pos x="4" y="16"/>
                </a:cxn>
                <a:cxn ang="0">
                  <a:pos x="2" y="16"/>
                </a:cxn>
                <a:cxn ang="0">
                  <a:pos x="0" y="15"/>
                </a:cxn>
                <a:cxn ang="0">
                  <a:pos x="21" y="3"/>
                </a:cxn>
                <a:cxn ang="0">
                  <a:pos x="29" y="0"/>
                </a:cxn>
                <a:cxn ang="0">
                  <a:pos x="29" y="4"/>
                </a:cxn>
                <a:cxn ang="0">
                  <a:pos x="29" y="7"/>
                </a:cxn>
                <a:cxn ang="0">
                  <a:pos x="29" y="11"/>
                </a:cxn>
                <a:cxn ang="0">
                  <a:pos x="29" y="13"/>
                </a:cxn>
                <a:cxn ang="0">
                  <a:pos x="29" y="17"/>
                </a:cxn>
                <a:cxn ang="0">
                  <a:pos x="31" y="20"/>
                </a:cxn>
                <a:cxn ang="0">
                  <a:pos x="31" y="23"/>
                </a:cxn>
                <a:cxn ang="0">
                  <a:pos x="31" y="25"/>
                </a:cxn>
                <a:cxn ang="0">
                  <a:pos x="36" y="31"/>
                </a:cxn>
                <a:cxn ang="0">
                  <a:pos x="46" y="31"/>
                </a:cxn>
              </a:cxnLst>
              <a:rect l="0" t="0" r="r" b="b"/>
              <a:pathLst>
                <a:path w="46" h="44">
                  <a:moveTo>
                    <a:pt x="46" y="31"/>
                  </a:moveTo>
                  <a:lnTo>
                    <a:pt x="31" y="38"/>
                  </a:lnTo>
                  <a:lnTo>
                    <a:pt x="17" y="44"/>
                  </a:lnTo>
                  <a:lnTo>
                    <a:pt x="16" y="42"/>
                  </a:lnTo>
                  <a:lnTo>
                    <a:pt x="14" y="42"/>
                  </a:lnTo>
                  <a:lnTo>
                    <a:pt x="12" y="42"/>
                  </a:lnTo>
                  <a:lnTo>
                    <a:pt x="11" y="41"/>
                  </a:lnTo>
                  <a:lnTo>
                    <a:pt x="11" y="41"/>
                  </a:lnTo>
                  <a:lnTo>
                    <a:pt x="9" y="41"/>
                  </a:lnTo>
                  <a:lnTo>
                    <a:pt x="7" y="41"/>
                  </a:lnTo>
                  <a:lnTo>
                    <a:pt x="6" y="40"/>
                  </a:lnTo>
                  <a:lnTo>
                    <a:pt x="7" y="37"/>
                  </a:lnTo>
                  <a:lnTo>
                    <a:pt x="9" y="35"/>
                  </a:lnTo>
                  <a:lnTo>
                    <a:pt x="11" y="32"/>
                  </a:lnTo>
                  <a:lnTo>
                    <a:pt x="11" y="31"/>
                  </a:lnTo>
                  <a:lnTo>
                    <a:pt x="11" y="29"/>
                  </a:lnTo>
                  <a:lnTo>
                    <a:pt x="11" y="27"/>
                  </a:lnTo>
                  <a:lnTo>
                    <a:pt x="12" y="24"/>
                  </a:lnTo>
                  <a:lnTo>
                    <a:pt x="12" y="21"/>
                  </a:lnTo>
                  <a:lnTo>
                    <a:pt x="11" y="20"/>
                  </a:lnTo>
                  <a:lnTo>
                    <a:pt x="9" y="19"/>
                  </a:lnTo>
                  <a:lnTo>
                    <a:pt x="9" y="19"/>
                  </a:lnTo>
                  <a:lnTo>
                    <a:pt x="7" y="17"/>
                  </a:lnTo>
                  <a:lnTo>
                    <a:pt x="6" y="17"/>
                  </a:lnTo>
                  <a:lnTo>
                    <a:pt x="4" y="16"/>
                  </a:lnTo>
                  <a:lnTo>
                    <a:pt x="2" y="16"/>
                  </a:lnTo>
                  <a:lnTo>
                    <a:pt x="0" y="15"/>
                  </a:lnTo>
                  <a:lnTo>
                    <a:pt x="21" y="3"/>
                  </a:lnTo>
                  <a:lnTo>
                    <a:pt x="29" y="0"/>
                  </a:lnTo>
                  <a:lnTo>
                    <a:pt x="29" y="4"/>
                  </a:lnTo>
                  <a:lnTo>
                    <a:pt x="29" y="7"/>
                  </a:lnTo>
                  <a:lnTo>
                    <a:pt x="29" y="11"/>
                  </a:lnTo>
                  <a:lnTo>
                    <a:pt x="29" y="13"/>
                  </a:lnTo>
                  <a:lnTo>
                    <a:pt x="29" y="17"/>
                  </a:lnTo>
                  <a:lnTo>
                    <a:pt x="31" y="20"/>
                  </a:lnTo>
                  <a:lnTo>
                    <a:pt x="31" y="23"/>
                  </a:lnTo>
                  <a:lnTo>
                    <a:pt x="31" y="25"/>
                  </a:lnTo>
                  <a:lnTo>
                    <a:pt x="36" y="31"/>
                  </a:lnTo>
                  <a:lnTo>
                    <a:pt x="46" y="31"/>
                  </a:lnTo>
                  <a:close/>
                </a:path>
              </a:pathLst>
            </a:custGeom>
            <a:solidFill>
              <a:srgbClr val="CCCCCC"/>
            </a:solidFill>
            <a:ln w="9525">
              <a:noFill/>
              <a:round/>
              <a:headEnd/>
              <a:tailEnd/>
            </a:ln>
          </p:spPr>
          <p:txBody>
            <a:bodyPr/>
            <a:lstStyle/>
            <a:p>
              <a:endParaRPr lang="pt-BR"/>
            </a:p>
          </p:txBody>
        </p:sp>
        <p:sp>
          <p:nvSpPr>
            <p:cNvPr id="80" name="Freeform 77"/>
            <p:cNvSpPr>
              <a:spLocks noEditPoints="1"/>
            </p:cNvSpPr>
            <p:nvPr/>
          </p:nvSpPr>
          <p:spPr bwMode="auto">
            <a:xfrm>
              <a:off x="4593" y="2463"/>
              <a:ext cx="262" cy="854"/>
            </a:xfrm>
            <a:custGeom>
              <a:avLst/>
              <a:gdLst/>
              <a:ahLst/>
              <a:cxnLst>
                <a:cxn ang="0">
                  <a:pos x="227" y="372"/>
                </a:cxn>
                <a:cxn ang="0">
                  <a:pos x="109" y="345"/>
                </a:cxn>
                <a:cxn ang="0">
                  <a:pos x="141" y="336"/>
                </a:cxn>
                <a:cxn ang="0">
                  <a:pos x="196" y="338"/>
                </a:cxn>
                <a:cxn ang="0">
                  <a:pos x="249" y="332"/>
                </a:cxn>
                <a:cxn ang="0">
                  <a:pos x="296" y="316"/>
                </a:cxn>
                <a:cxn ang="0">
                  <a:pos x="339" y="288"/>
                </a:cxn>
                <a:cxn ang="0">
                  <a:pos x="342" y="247"/>
                </a:cxn>
                <a:cxn ang="0">
                  <a:pos x="290" y="196"/>
                </a:cxn>
                <a:cxn ang="0">
                  <a:pos x="208" y="108"/>
                </a:cxn>
                <a:cxn ang="0">
                  <a:pos x="153" y="61"/>
                </a:cxn>
                <a:cxn ang="0">
                  <a:pos x="85" y="23"/>
                </a:cxn>
                <a:cxn ang="0">
                  <a:pos x="344" y="225"/>
                </a:cxn>
                <a:cxn ang="0">
                  <a:pos x="375" y="259"/>
                </a:cxn>
                <a:cxn ang="0">
                  <a:pos x="378" y="287"/>
                </a:cxn>
                <a:cxn ang="0">
                  <a:pos x="365" y="308"/>
                </a:cxn>
                <a:cxn ang="0">
                  <a:pos x="336" y="326"/>
                </a:cxn>
                <a:cxn ang="0">
                  <a:pos x="89" y="329"/>
                </a:cxn>
                <a:cxn ang="0">
                  <a:pos x="75" y="362"/>
                </a:cxn>
                <a:cxn ang="0">
                  <a:pos x="49" y="320"/>
                </a:cxn>
                <a:cxn ang="0">
                  <a:pos x="70" y="324"/>
                </a:cxn>
                <a:cxn ang="0">
                  <a:pos x="89" y="329"/>
                </a:cxn>
                <a:cxn ang="0">
                  <a:pos x="68" y="382"/>
                </a:cxn>
                <a:cxn ang="0">
                  <a:pos x="186" y="412"/>
                </a:cxn>
                <a:cxn ang="0">
                  <a:pos x="245" y="405"/>
                </a:cxn>
                <a:cxn ang="0">
                  <a:pos x="240" y="390"/>
                </a:cxn>
                <a:cxn ang="0">
                  <a:pos x="269" y="414"/>
                </a:cxn>
                <a:cxn ang="0">
                  <a:pos x="315" y="457"/>
                </a:cxn>
                <a:cxn ang="0">
                  <a:pos x="354" y="501"/>
                </a:cxn>
                <a:cxn ang="0">
                  <a:pos x="368" y="550"/>
                </a:cxn>
                <a:cxn ang="0">
                  <a:pos x="363" y="570"/>
                </a:cxn>
                <a:cxn ang="0">
                  <a:pos x="351" y="591"/>
                </a:cxn>
                <a:cxn ang="0">
                  <a:pos x="358" y="596"/>
                </a:cxn>
                <a:cxn ang="0">
                  <a:pos x="377" y="591"/>
                </a:cxn>
                <a:cxn ang="0">
                  <a:pos x="400" y="588"/>
                </a:cxn>
                <a:cxn ang="0">
                  <a:pos x="402" y="601"/>
                </a:cxn>
                <a:cxn ang="0">
                  <a:pos x="406" y="617"/>
                </a:cxn>
                <a:cxn ang="0">
                  <a:pos x="492" y="622"/>
                </a:cxn>
                <a:cxn ang="0">
                  <a:pos x="460" y="791"/>
                </a:cxn>
                <a:cxn ang="0">
                  <a:pos x="419" y="822"/>
                </a:cxn>
                <a:cxn ang="0">
                  <a:pos x="402" y="837"/>
                </a:cxn>
                <a:cxn ang="0">
                  <a:pos x="387" y="850"/>
                </a:cxn>
                <a:cxn ang="0">
                  <a:pos x="387" y="817"/>
                </a:cxn>
                <a:cxn ang="0">
                  <a:pos x="400" y="745"/>
                </a:cxn>
                <a:cxn ang="0">
                  <a:pos x="404" y="705"/>
                </a:cxn>
                <a:cxn ang="0">
                  <a:pos x="390" y="704"/>
                </a:cxn>
                <a:cxn ang="0">
                  <a:pos x="349" y="729"/>
                </a:cxn>
                <a:cxn ang="0">
                  <a:pos x="303" y="746"/>
                </a:cxn>
                <a:cxn ang="0">
                  <a:pos x="305" y="672"/>
                </a:cxn>
                <a:cxn ang="0">
                  <a:pos x="307" y="625"/>
                </a:cxn>
                <a:cxn ang="0">
                  <a:pos x="293" y="547"/>
                </a:cxn>
                <a:cxn ang="0">
                  <a:pos x="261" y="467"/>
                </a:cxn>
                <a:cxn ang="0">
                  <a:pos x="249" y="462"/>
                </a:cxn>
                <a:cxn ang="0">
                  <a:pos x="239" y="454"/>
                </a:cxn>
                <a:cxn ang="0">
                  <a:pos x="208" y="450"/>
                </a:cxn>
                <a:cxn ang="0">
                  <a:pos x="152" y="433"/>
                </a:cxn>
                <a:cxn ang="0">
                  <a:pos x="73" y="400"/>
                </a:cxn>
                <a:cxn ang="0">
                  <a:pos x="37" y="391"/>
                </a:cxn>
                <a:cxn ang="0">
                  <a:pos x="22" y="370"/>
                </a:cxn>
                <a:cxn ang="0">
                  <a:pos x="8" y="337"/>
                </a:cxn>
                <a:cxn ang="0">
                  <a:pos x="0" y="303"/>
                </a:cxn>
                <a:cxn ang="0">
                  <a:pos x="3" y="304"/>
                </a:cxn>
                <a:cxn ang="0">
                  <a:pos x="8" y="305"/>
                </a:cxn>
              </a:cxnLst>
              <a:rect l="0" t="0" r="r" b="b"/>
              <a:pathLst>
                <a:path w="523" h="854">
                  <a:moveTo>
                    <a:pt x="286" y="351"/>
                  </a:moveTo>
                  <a:lnTo>
                    <a:pt x="269" y="353"/>
                  </a:lnTo>
                  <a:lnTo>
                    <a:pt x="227" y="372"/>
                  </a:lnTo>
                  <a:lnTo>
                    <a:pt x="204" y="384"/>
                  </a:lnTo>
                  <a:lnTo>
                    <a:pt x="147" y="375"/>
                  </a:lnTo>
                  <a:lnTo>
                    <a:pt x="109" y="345"/>
                  </a:lnTo>
                  <a:lnTo>
                    <a:pt x="106" y="332"/>
                  </a:lnTo>
                  <a:lnTo>
                    <a:pt x="123" y="334"/>
                  </a:lnTo>
                  <a:lnTo>
                    <a:pt x="141" y="336"/>
                  </a:lnTo>
                  <a:lnTo>
                    <a:pt x="160" y="337"/>
                  </a:lnTo>
                  <a:lnTo>
                    <a:pt x="177" y="338"/>
                  </a:lnTo>
                  <a:lnTo>
                    <a:pt x="196" y="338"/>
                  </a:lnTo>
                  <a:lnTo>
                    <a:pt x="213" y="337"/>
                  </a:lnTo>
                  <a:lnTo>
                    <a:pt x="230" y="334"/>
                  </a:lnTo>
                  <a:lnTo>
                    <a:pt x="249" y="332"/>
                  </a:lnTo>
                  <a:lnTo>
                    <a:pt x="264" y="326"/>
                  </a:lnTo>
                  <a:lnTo>
                    <a:pt x="281" y="321"/>
                  </a:lnTo>
                  <a:lnTo>
                    <a:pt x="296" y="316"/>
                  </a:lnTo>
                  <a:lnTo>
                    <a:pt x="312" y="308"/>
                  </a:lnTo>
                  <a:lnTo>
                    <a:pt x="325" y="299"/>
                  </a:lnTo>
                  <a:lnTo>
                    <a:pt x="339" y="288"/>
                  </a:lnTo>
                  <a:lnTo>
                    <a:pt x="351" y="276"/>
                  </a:lnTo>
                  <a:lnTo>
                    <a:pt x="363" y="265"/>
                  </a:lnTo>
                  <a:lnTo>
                    <a:pt x="342" y="247"/>
                  </a:lnTo>
                  <a:lnTo>
                    <a:pt x="324" y="230"/>
                  </a:lnTo>
                  <a:lnTo>
                    <a:pt x="307" y="213"/>
                  </a:lnTo>
                  <a:lnTo>
                    <a:pt x="290" y="196"/>
                  </a:lnTo>
                  <a:lnTo>
                    <a:pt x="257" y="161"/>
                  </a:lnTo>
                  <a:lnTo>
                    <a:pt x="225" y="125"/>
                  </a:lnTo>
                  <a:lnTo>
                    <a:pt x="208" y="108"/>
                  </a:lnTo>
                  <a:lnTo>
                    <a:pt x="191" y="92"/>
                  </a:lnTo>
                  <a:lnTo>
                    <a:pt x="172" y="76"/>
                  </a:lnTo>
                  <a:lnTo>
                    <a:pt x="153" y="61"/>
                  </a:lnTo>
                  <a:lnTo>
                    <a:pt x="131" y="48"/>
                  </a:lnTo>
                  <a:lnTo>
                    <a:pt x="109" y="34"/>
                  </a:lnTo>
                  <a:lnTo>
                    <a:pt x="85" y="23"/>
                  </a:lnTo>
                  <a:lnTo>
                    <a:pt x="58" y="13"/>
                  </a:lnTo>
                  <a:lnTo>
                    <a:pt x="83" y="0"/>
                  </a:lnTo>
                  <a:lnTo>
                    <a:pt x="344" y="225"/>
                  </a:lnTo>
                  <a:lnTo>
                    <a:pt x="358" y="238"/>
                  </a:lnTo>
                  <a:lnTo>
                    <a:pt x="368" y="249"/>
                  </a:lnTo>
                  <a:lnTo>
                    <a:pt x="375" y="259"/>
                  </a:lnTo>
                  <a:lnTo>
                    <a:pt x="378" y="270"/>
                  </a:lnTo>
                  <a:lnTo>
                    <a:pt x="380" y="278"/>
                  </a:lnTo>
                  <a:lnTo>
                    <a:pt x="378" y="287"/>
                  </a:lnTo>
                  <a:lnTo>
                    <a:pt x="375" y="295"/>
                  </a:lnTo>
                  <a:lnTo>
                    <a:pt x="371" y="301"/>
                  </a:lnTo>
                  <a:lnTo>
                    <a:pt x="365" y="308"/>
                  </a:lnTo>
                  <a:lnTo>
                    <a:pt x="356" y="315"/>
                  </a:lnTo>
                  <a:lnTo>
                    <a:pt x="346" y="321"/>
                  </a:lnTo>
                  <a:lnTo>
                    <a:pt x="336" y="326"/>
                  </a:lnTo>
                  <a:lnTo>
                    <a:pt x="312" y="338"/>
                  </a:lnTo>
                  <a:lnTo>
                    <a:pt x="286" y="351"/>
                  </a:lnTo>
                  <a:close/>
                  <a:moveTo>
                    <a:pt x="89" y="329"/>
                  </a:moveTo>
                  <a:lnTo>
                    <a:pt x="94" y="349"/>
                  </a:lnTo>
                  <a:lnTo>
                    <a:pt x="119" y="379"/>
                  </a:lnTo>
                  <a:lnTo>
                    <a:pt x="75" y="362"/>
                  </a:lnTo>
                  <a:lnTo>
                    <a:pt x="37" y="316"/>
                  </a:lnTo>
                  <a:lnTo>
                    <a:pt x="44" y="317"/>
                  </a:lnTo>
                  <a:lnTo>
                    <a:pt x="49" y="320"/>
                  </a:lnTo>
                  <a:lnTo>
                    <a:pt x="56" y="321"/>
                  </a:lnTo>
                  <a:lnTo>
                    <a:pt x="63" y="322"/>
                  </a:lnTo>
                  <a:lnTo>
                    <a:pt x="70" y="324"/>
                  </a:lnTo>
                  <a:lnTo>
                    <a:pt x="75" y="325"/>
                  </a:lnTo>
                  <a:lnTo>
                    <a:pt x="82" y="328"/>
                  </a:lnTo>
                  <a:lnTo>
                    <a:pt x="89" y="329"/>
                  </a:lnTo>
                  <a:close/>
                  <a:moveTo>
                    <a:pt x="10" y="307"/>
                  </a:moveTo>
                  <a:lnTo>
                    <a:pt x="22" y="334"/>
                  </a:lnTo>
                  <a:lnTo>
                    <a:pt x="68" y="382"/>
                  </a:lnTo>
                  <a:lnTo>
                    <a:pt x="147" y="409"/>
                  </a:lnTo>
                  <a:lnTo>
                    <a:pt x="175" y="409"/>
                  </a:lnTo>
                  <a:lnTo>
                    <a:pt x="186" y="412"/>
                  </a:lnTo>
                  <a:lnTo>
                    <a:pt x="227" y="401"/>
                  </a:lnTo>
                  <a:lnTo>
                    <a:pt x="237" y="405"/>
                  </a:lnTo>
                  <a:lnTo>
                    <a:pt x="245" y="405"/>
                  </a:lnTo>
                  <a:lnTo>
                    <a:pt x="250" y="401"/>
                  </a:lnTo>
                  <a:lnTo>
                    <a:pt x="240" y="392"/>
                  </a:lnTo>
                  <a:lnTo>
                    <a:pt x="240" y="390"/>
                  </a:lnTo>
                  <a:lnTo>
                    <a:pt x="245" y="390"/>
                  </a:lnTo>
                  <a:lnTo>
                    <a:pt x="256" y="403"/>
                  </a:lnTo>
                  <a:lnTo>
                    <a:pt x="269" y="414"/>
                  </a:lnTo>
                  <a:lnTo>
                    <a:pt x="285" y="429"/>
                  </a:lnTo>
                  <a:lnTo>
                    <a:pt x="300" y="442"/>
                  </a:lnTo>
                  <a:lnTo>
                    <a:pt x="315" y="457"/>
                  </a:lnTo>
                  <a:lnTo>
                    <a:pt x="331" y="471"/>
                  </a:lnTo>
                  <a:lnTo>
                    <a:pt x="342" y="486"/>
                  </a:lnTo>
                  <a:lnTo>
                    <a:pt x="354" y="501"/>
                  </a:lnTo>
                  <a:lnTo>
                    <a:pt x="366" y="542"/>
                  </a:lnTo>
                  <a:lnTo>
                    <a:pt x="368" y="543"/>
                  </a:lnTo>
                  <a:lnTo>
                    <a:pt x="368" y="550"/>
                  </a:lnTo>
                  <a:lnTo>
                    <a:pt x="366" y="557"/>
                  </a:lnTo>
                  <a:lnTo>
                    <a:pt x="365" y="563"/>
                  </a:lnTo>
                  <a:lnTo>
                    <a:pt x="363" y="570"/>
                  </a:lnTo>
                  <a:lnTo>
                    <a:pt x="360" y="576"/>
                  </a:lnTo>
                  <a:lnTo>
                    <a:pt x="356" y="583"/>
                  </a:lnTo>
                  <a:lnTo>
                    <a:pt x="351" y="591"/>
                  </a:lnTo>
                  <a:lnTo>
                    <a:pt x="344" y="597"/>
                  </a:lnTo>
                  <a:lnTo>
                    <a:pt x="351" y="597"/>
                  </a:lnTo>
                  <a:lnTo>
                    <a:pt x="358" y="596"/>
                  </a:lnTo>
                  <a:lnTo>
                    <a:pt x="365" y="595"/>
                  </a:lnTo>
                  <a:lnTo>
                    <a:pt x="370" y="592"/>
                  </a:lnTo>
                  <a:lnTo>
                    <a:pt x="377" y="591"/>
                  </a:lnTo>
                  <a:lnTo>
                    <a:pt x="383" y="589"/>
                  </a:lnTo>
                  <a:lnTo>
                    <a:pt x="392" y="588"/>
                  </a:lnTo>
                  <a:lnTo>
                    <a:pt x="400" y="588"/>
                  </a:lnTo>
                  <a:lnTo>
                    <a:pt x="400" y="592"/>
                  </a:lnTo>
                  <a:lnTo>
                    <a:pt x="402" y="596"/>
                  </a:lnTo>
                  <a:lnTo>
                    <a:pt x="402" y="601"/>
                  </a:lnTo>
                  <a:lnTo>
                    <a:pt x="404" y="607"/>
                  </a:lnTo>
                  <a:lnTo>
                    <a:pt x="406" y="613"/>
                  </a:lnTo>
                  <a:lnTo>
                    <a:pt x="406" y="617"/>
                  </a:lnTo>
                  <a:lnTo>
                    <a:pt x="407" y="622"/>
                  </a:lnTo>
                  <a:lnTo>
                    <a:pt x="407" y="626"/>
                  </a:lnTo>
                  <a:lnTo>
                    <a:pt x="492" y="622"/>
                  </a:lnTo>
                  <a:lnTo>
                    <a:pt x="523" y="660"/>
                  </a:lnTo>
                  <a:lnTo>
                    <a:pt x="487" y="733"/>
                  </a:lnTo>
                  <a:lnTo>
                    <a:pt x="460" y="791"/>
                  </a:lnTo>
                  <a:lnTo>
                    <a:pt x="450" y="788"/>
                  </a:lnTo>
                  <a:lnTo>
                    <a:pt x="426" y="818"/>
                  </a:lnTo>
                  <a:lnTo>
                    <a:pt x="419" y="822"/>
                  </a:lnTo>
                  <a:lnTo>
                    <a:pt x="414" y="826"/>
                  </a:lnTo>
                  <a:lnTo>
                    <a:pt x="407" y="831"/>
                  </a:lnTo>
                  <a:lnTo>
                    <a:pt x="402" y="837"/>
                  </a:lnTo>
                  <a:lnTo>
                    <a:pt x="395" y="841"/>
                  </a:lnTo>
                  <a:lnTo>
                    <a:pt x="390" y="846"/>
                  </a:lnTo>
                  <a:lnTo>
                    <a:pt x="387" y="850"/>
                  </a:lnTo>
                  <a:lnTo>
                    <a:pt x="382" y="854"/>
                  </a:lnTo>
                  <a:lnTo>
                    <a:pt x="383" y="838"/>
                  </a:lnTo>
                  <a:lnTo>
                    <a:pt x="387" y="817"/>
                  </a:lnTo>
                  <a:lnTo>
                    <a:pt x="392" y="793"/>
                  </a:lnTo>
                  <a:lnTo>
                    <a:pt x="395" y="768"/>
                  </a:lnTo>
                  <a:lnTo>
                    <a:pt x="400" y="745"/>
                  </a:lnTo>
                  <a:lnTo>
                    <a:pt x="404" y="722"/>
                  </a:lnTo>
                  <a:lnTo>
                    <a:pt x="404" y="713"/>
                  </a:lnTo>
                  <a:lnTo>
                    <a:pt x="404" y="705"/>
                  </a:lnTo>
                  <a:lnTo>
                    <a:pt x="402" y="699"/>
                  </a:lnTo>
                  <a:lnTo>
                    <a:pt x="400" y="695"/>
                  </a:lnTo>
                  <a:lnTo>
                    <a:pt x="390" y="704"/>
                  </a:lnTo>
                  <a:lnTo>
                    <a:pt x="378" y="713"/>
                  </a:lnTo>
                  <a:lnTo>
                    <a:pt x="365" y="721"/>
                  </a:lnTo>
                  <a:lnTo>
                    <a:pt x="349" y="729"/>
                  </a:lnTo>
                  <a:lnTo>
                    <a:pt x="334" y="735"/>
                  </a:lnTo>
                  <a:lnTo>
                    <a:pt x="319" y="741"/>
                  </a:lnTo>
                  <a:lnTo>
                    <a:pt x="303" y="746"/>
                  </a:lnTo>
                  <a:lnTo>
                    <a:pt x="288" y="753"/>
                  </a:lnTo>
                  <a:lnTo>
                    <a:pt x="298" y="709"/>
                  </a:lnTo>
                  <a:lnTo>
                    <a:pt x="305" y="672"/>
                  </a:lnTo>
                  <a:lnTo>
                    <a:pt x="307" y="655"/>
                  </a:lnTo>
                  <a:lnTo>
                    <a:pt x="307" y="639"/>
                  </a:lnTo>
                  <a:lnTo>
                    <a:pt x="307" y="625"/>
                  </a:lnTo>
                  <a:lnTo>
                    <a:pt x="307" y="609"/>
                  </a:lnTo>
                  <a:lnTo>
                    <a:pt x="302" y="579"/>
                  </a:lnTo>
                  <a:lnTo>
                    <a:pt x="293" y="547"/>
                  </a:lnTo>
                  <a:lnTo>
                    <a:pt x="279" y="511"/>
                  </a:lnTo>
                  <a:lnTo>
                    <a:pt x="262" y="467"/>
                  </a:lnTo>
                  <a:lnTo>
                    <a:pt x="261" y="467"/>
                  </a:lnTo>
                  <a:lnTo>
                    <a:pt x="257" y="466"/>
                  </a:lnTo>
                  <a:lnTo>
                    <a:pt x="252" y="463"/>
                  </a:lnTo>
                  <a:lnTo>
                    <a:pt x="249" y="462"/>
                  </a:lnTo>
                  <a:lnTo>
                    <a:pt x="244" y="459"/>
                  </a:lnTo>
                  <a:lnTo>
                    <a:pt x="240" y="457"/>
                  </a:lnTo>
                  <a:lnTo>
                    <a:pt x="239" y="454"/>
                  </a:lnTo>
                  <a:lnTo>
                    <a:pt x="239" y="453"/>
                  </a:lnTo>
                  <a:lnTo>
                    <a:pt x="223" y="451"/>
                  </a:lnTo>
                  <a:lnTo>
                    <a:pt x="208" y="450"/>
                  </a:lnTo>
                  <a:lnTo>
                    <a:pt x="194" y="446"/>
                  </a:lnTo>
                  <a:lnTo>
                    <a:pt x="179" y="442"/>
                  </a:lnTo>
                  <a:lnTo>
                    <a:pt x="152" y="433"/>
                  </a:lnTo>
                  <a:lnTo>
                    <a:pt x="124" y="421"/>
                  </a:lnTo>
                  <a:lnTo>
                    <a:pt x="99" y="409"/>
                  </a:lnTo>
                  <a:lnTo>
                    <a:pt x="73" y="400"/>
                  </a:lnTo>
                  <a:lnTo>
                    <a:pt x="61" y="396"/>
                  </a:lnTo>
                  <a:lnTo>
                    <a:pt x="49" y="392"/>
                  </a:lnTo>
                  <a:lnTo>
                    <a:pt x="37" y="391"/>
                  </a:lnTo>
                  <a:lnTo>
                    <a:pt x="26" y="390"/>
                  </a:lnTo>
                  <a:lnTo>
                    <a:pt x="24" y="380"/>
                  </a:lnTo>
                  <a:lnTo>
                    <a:pt x="22" y="370"/>
                  </a:lnTo>
                  <a:lnTo>
                    <a:pt x="17" y="359"/>
                  </a:lnTo>
                  <a:lnTo>
                    <a:pt x="14" y="347"/>
                  </a:lnTo>
                  <a:lnTo>
                    <a:pt x="8" y="337"/>
                  </a:lnTo>
                  <a:lnTo>
                    <a:pt x="3" y="325"/>
                  </a:lnTo>
                  <a:lnTo>
                    <a:pt x="2" y="313"/>
                  </a:lnTo>
                  <a:lnTo>
                    <a:pt x="0" y="303"/>
                  </a:lnTo>
                  <a:lnTo>
                    <a:pt x="2" y="303"/>
                  </a:lnTo>
                  <a:lnTo>
                    <a:pt x="3" y="304"/>
                  </a:lnTo>
                  <a:lnTo>
                    <a:pt x="3" y="304"/>
                  </a:lnTo>
                  <a:lnTo>
                    <a:pt x="5" y="304"/>
                  </a:lnTo>
                  <a:lnTo>
                    <a:pt x="7" y="305"/>
                  </a:lnTo>
                  <a:lnTo>
                    <a:pt x="8" y="305"/>
                  </a:lnTo>
                  <a:lnTo>
                    <a:pt x="8" y="307"/>
                  </a:lnTo>
                  <a:lnTo>
                    <a:pt x="10" y="307"/>
                  </a:lnTo>
                  <a:close/>
                </a:path>
              </a:pathLst>
            </a:custGeom>
            <a:solidFill>
              <a:srgbClr val="B27F19"/>
            </a:solidFill>
            <a:ln w="9525">
              <a:noFill/>
              <a:round/>
              <a:headEnd/>
              <a:tailEnd/>
            </a:ln>
          </p:spPr>
          <p:txBody>
            <a:bodyPr/>
            <a:lstStyle/>
            <a:p>
              <a:endParaRPr lang="pt-BR"/>
            </a:p>
          </p:txBody>
        </p:sp>
        <p:sp>
          <p:nvSpPr>
            <p:cNvPr id="81" name="Freeform 78"/>
            <p:cNvSpPr>
              <a:spLocks/>
            </p:cNvSpPr>
            <p:nvPr/>
          </p:nvSpPr>
          <p:spPr bwMode="auto">
            <a:xfrm>
              <a:off x="4812" y="3258"/>
              <a:ext cx="20" cy="73"/>
            </a:xfrm>
            <a:custGeom>
              <a:avLst/>
              <a:gdLst/>
              <a:ahLst/>
              <a:cxnLst>
                <a:cxn ang="0">
                  <a:pos x="0" y="48"/>
                </a:cxn>
                <a:cxn ang="0">
                  <a:pos x="7" y="40"/>
                </a:cxn>
                <a:cxn ang="0">
                  <a:pos x="12" y="40"/>
                </a:cxn>
                <a:cxn ang="0">
                  <a:pos x="39" y="0"/>
                </a:cxn>
                <a:cxn ang="0">
                  <a:pos x="34" y="9"/>
                </a:cxn>
                <a:cxn ang="0">
                  <a:pos x="27" y="18"/>
                </a:cxn>
                <a:cxn ang="0">
                  <a:pos x="22" y="27"/>
                </a:cxn>
                <a:cxn ang="0">
                  <a:pos x="17" y="36"/>
                </a:cxn>
                <a:cxn ang="0">
                  <a:pos x="14" y="46"/>
                </a:cxn>
                <a:cxn ang="0">
                  <a:pos x="8" y="55"/>
                </a:cxn>
                <a:cxn ang="0">
                  <a:pos x="3" y="64"/>
                </a:cxn>
                <a:cxn ang="0">
                  <a:pos x="0" y="73"/>
                </a:cxn>
                <a:cxn ang="0">
                  <a:pos x="0" y="48"/>
                </a:cxn>
              </a:cxnLst>
              <a:rect l="0" t="0" r="r" b="b"/>
              <a:pathLst>
                <a:path w="39" h="73">
                  <a:moveTo>
                    <a:pt x="0" y="48"/>
                  </a:moveTo>
                  <a:lnTo>
                    <a:pt x="7" y="40"/>
                  </a:lnTo>
                  <a:lnTo>
                    <a:pt x="12" y="40"/>
                  </a:lnTo>
                  <a:lnTo>
                    <a:pt x="39" y="0"/>
                  </a:lnTo>
                  <a:lnTo>
                    <a:pt x="34" y="9"/>
                  </a:lnTo>
                  <a:lnTo>
                    <a:pt x="27" y="18"/>
                  </a:lnTo>
                  <a:lnTo>
                    <a:pt x="22" y="27"/>
                  </a:lnTo>
                  <a:lnTo>
                    <a:pt x="17" y="36"/>
                  </a:lnTo>
                  <a:lnTo>
                    <a:pt x="14" y="46"/>
                  </a:lnTo>
                  <a:lnTo>
                    <a:pt x="8" y="55"/>
                  </a:lnTo>
                  <a:lnTo>
                    <a:pt x="3" y="64"/>
                  </a:lnTo>
                  <a:lnTo>
                    <a:pt x="0" y="73"/>
                  </a:lnTo>
                  <a:lnTo>
                    <a:pt x="0" y="48"/>
                  </a:lnTo>
                  <a:close/>
                </a:path>
              </a:pathLst>
            </a:custGeom>
            <a:solidFill>
              <a:srgbClr val="B27F19"/>
            </a:solidFill>
            <a:ln w="9525">
              <a:noFill/>
              <a:round/>
              <a:headEnd/>
              <a:tailEnd/>
            </a:ln>
          </p:spPr>
          <p:txBody>
            <a:bodyPr/>
            <a:lstStyle/>
            <a:p>
              <a:endParaRPr lang="pt-BR"/>
            </a:p>
          </p:txBody>
        </p:sp>
        <p:sp>
          <p:nvSpPr>
            <p:cNvPr id="82" name="Freeform 79"/>
            <p:cNvSpPr>
              <a:spLocks/>
            </p:cNvSpPr>
            <p:nvPr/>
          </p:nvSpPr>
          <p:spPr bwMode="auto">
            <a:xfrm>
              <a:off x="4795" y="3163"/>
              <a:ext cx="29" cy="37"/>
            </a:xfrm>
            <a:custGeom>
              <a:avLst/>
              <a:gdLst/>
              <a:ahLst/>
              <a:cxnLst>
                <a:cxn ang="0">
                  <a:pos x="2" y="22"/>
                </a:cxn>
                <a:cxn ang="0">
                  <a:pos x="36" y="5"/>
                </a:cxn>
                <a:cxn ang="0">
                  <a:pos x="56" y="0"/>
                </a:cxn>
                <a:cxn ang="0">
                  <a:pos x="58" y="3"/>
                </a:cxn>
                <a:cxn ang="0">
                  <a:pos x="0" y="37"/>
                </a:cxn>
                <a:cxn ang="0">
                  <a:pos x="0" y="35"/>
                </a:cxn>
                <a:cxn ang="0">
                  <a:pos x="0" y="33"/>
                </a:cxn>
                <a:cxn ang="0">
                  <a:pos x="0" y="31"/>
                </a:cxn>
                <a:cxn ang="0">
                  <a:pos x="0" y="30"/>
                </a:cxn>
                <a:cxn ang="0">
                  <a:pos x="0" y="28"/>
                </a:cxn>
                <a:cxn ang="0">
                  <a:pos x="0" y="26"/>
                </a:cxn>
                <a:cxn ang="0">
                  <a:pos x="0" y="25"/>
                </a:cxn>
                <a:cxn ang="0">
                  <a:pos x="2" y="22"/>
                </a:cxn>
              </a:cxnLst>
              <a:rect l="0" t="0" r="r" b="b"/>
              <a:pathLst>
                <a:path w="58" h="37">
                  <a:moveTo>
                    <a:pt x="2" y="22"/>
                  </a:moveTo>
                  <a:lnTo>
                    <a:pt x="36" y="5"/>
                  </a:lnTo>
                  <a:lnTo>
                    <a:pt x="56" y="0"/>
                  </a:lnTo>
                  <a:lnTo>
                    <a:pt x="58" y="3"/>
                  </a:lnTo>
                  <a:lnTo>
                    <a:pt x="0" y="37"/>
                  </a:lnTo>
                  <a:lnTo>
                    <a:pt x="0" y="35"/>
                  </a:lnTo>
                  <a:lnTo>
                    <a:pt x="0" y="33"/>
                  </a:lnTo>
                  <a:lnTo>
                    <a:pt x="0" y="31"/>
                  </a:lnTo>
                  <a:lnTo>
                    <a:pt x="0" y="30"/>
                  </a:lnTo>
                  <a:lnTo>
                    <a:pt x="0" y="28"/>
                  </a:lnTo>
                  <a:lnTo>
                    <a:pt x="0" y="26"/>
                  </a:lnTo>
                  <a:lnTo>
                    <a:pt x="0" y="25"/>
                  </a:lnTo>
                  <a:lnTo>
                    <a:pt x="2" y="22"/>
                  </a:lnTo>
                  <a:close/>
                </a:path>
              </a:pathLst>
            </a:custGeom>
            <a:solidFill>
              <a:srgbClr val="000000"/>
            </a:solidFill>
            <a:ln w="9525">
              <a:noFill/>
              <a:round/>
              <a:headEnd/>
              <a:tailEnd/>
            </a:ln>
          </p:spPr>
          <p:txBody>
            <a:bodyPr/>
            <a:lstStyle/>
            <a:p>
              <a:endParaRPr lang="pt-BR"/>
            </a:p>
          </p:txBody>
        </p:sp>
        <p:sp>
          <p:nvSpPr>
            <p:cNvPr id="83" name="Freeform 80"/>
            <p:cNvSpPr>
              <a:spLocks/>
            </p:cNvSpPr>
            <p:nvPr/>
          </p:nvSpPr>
          <p:spPr bwMode="auto">
            <a:xfrm>
              <a:off x="4788" y="3201"/>
              <a:ext cx="35" cy="70"/>
            </a:xfrm>
            <a:custGeom>
              <a:avLst/>
              <a:gdLst/>
              <a:ahLst/>
              <a:cxnLst>
                <a:cxn ang="0">
                  <a:pos x="62" y="15"/>
                </a:cxn>
                <a:cxn ang="0">
                  <a:pos x="0" y="70"/>
                </a:cxn>
                <a:cxn ang="0">
                  <a:pos x="0" y="67"/>
                </a:cxn>
                <a:cxn ang="0">
                  <a:pos x="2" y="65"/>
                </a:cxn>
                <a:cxn ang="0">
                  <a:pos x="2" y="62"/>
                </a:cxn>
                <a:cxn ang="0">
                  <a:pos x="2" y="58"/>
                </a:cxn>
                <a:cxn ang="0">
                  <a:pos x="4" y="55"/>
                </a:cxn>
                <a:cxn ang="0">
                  <a:pos x="4" y="53"/>
                </a:cxn>
                <a:cxn ang="0">
                  <a:pos x="4" y="49"/>
                </a:cxn>
                <a:cxn ang="0">
                  <a:pos x="6" y="46"/>
                </a:cxn>
                <a:cxn ang="0">
                  <a:pos x="7" y="43"/>
                </a:cxn>
                <a:cxn ang="0">
                  <a:pos x="67" y="0"/>
                </a:cxn>
                <a:cxn ang="0">
                  <a:pos x="70" y="0"/>
                </a:cxn>
                <a:cxn ang="0">
                  <a:pos x="62" y="15"/>
                </a:cxn>
              </a:cxnLst>
              <a:rect l="0" t="0" r="r" b="b"/>
              <a:pathLst>
                <a:path w="70" h="70">
                  <a:moveTo>
                    <a:pt x="62" y="15"/>
                  </a:moveTo>
                  <a:lnTo>
                    <a:pt x="0" y="70"/>
                  </a:lnTo>
                  <a:lnTo>
                    <a:pt x="0" y="67"/>
                  </a:lnTo>
                  <a:lnTo>
                    <a:pt x="2" y="65"/>
                  </a:lnTo>
                  <a:lnTo>
                    <a:pt x="2" y="62"/>
                  </a:lnTo>
                  <a:lnTo>
                    <a:pt x="2" y="58"/>
                  </a:lnTo>
                  <a:lnTo>
                    <a:pt x="4" y="55"/>
                  </a:lnTo>
                  <a:lnTo>
                    <a:pt x="4" y="53"/>
                  </a:lnTo>
                  <a:lnTo>
                    <a:pt x="4" y="49"/>
                  </a:lnTo>
                  <a:lnTo>
                    <a:pt x="6" y="46"/>
                  </a:lnTo>
                  <a:lnTo>
                    <a:pt x="7" y="43"/>
                  </a:lnTo>
                  <a:lnTo>
                    <a:pt x="67" y="0"/>
                  </a:lnTo>
                  <a:lnTo>
                    <a:pt x="70" y="0"/>
                  </a:lnTo>
                  <a:lnTo>
                    <a:pt x="62" y="15"/>
                  </a:lnTo>
                  <a:close/>
                </a:path>
              </a:pathLst>
            </a:custGeom>
            <a:solidFill>
              <a:srgbClr val="000000"/>
            </a:solidFill>
            <a:ln w="9525">
              <a:noFill/>
              <a:round/>
              <a:headEnd/>
              <a:tailEnd/>
            </a:ln>
          </p:spPr>
          <p:txBody>
            <a:bodyPr/>
            <a:lstStyle/>
            <a:p>
              <a:endParaRPr lang="pt-BR"/>
            </a:p>
          </p:txBody>
        </p:sp>
        <p:sp>
          <p:nvSpPr>
            <p:cNvPr id="84" name="Freeform 81"/>
            <p:cNvSpPr>
              <a:spLocks/>
            </p:cNvSpPr>
            <p:nvPr/>
          </p:nvSpPr>
          <p:spPr bwMode="auto">
            <a:xfrm>
              <a:off x="4240" y="2266"/>
              <a:ext cx="106" cy="99"/>
            </a:xfrm>
            <a:custGeom>
              <a:avLst/>
              <a:gdLst/>
              <a:ahLst/>
              <a:cxnLst>
                <a:cxn ang="0">
                  <a:pos x="194" y="6"/>
                </a:cxn>
                <a:cxn ang="0">
                  <a:pos x="174" y="8"/>
                </a:cxn>
                <a:cxn ang="0">
                  <a:pos x="148" y="8"/>
                </a:cxn>
                <a:cxn ang="0">
                  <a:pos x="121" y="10"/>
                </a:cxn>
                <a:cxn ang="0">
                  <a:pos x="92" y="13"/>
                </a:cxn>
                <a:cxn ang="0">
                  <a:pos x="65" y="17"/>
                </a:cxn>
                <a:cxn ang="0">
                  <a:pos x="39" y="24"/>
                </a:cxn>
                <a:cxn ang="0">
                  <a:pos x="27" y="27"/>
                </a:cxn>
                <a:cxn ang="0">
                  <a:pos x="17" y="31"/>
                </a:cxn>
                <a:cxn ang="0">
                  <a:pos x="8" y="35"/>
                </a:cxn>
                <a:cxn ang="0">
                  <a:pos x="0" y="41"/>
                </a:cxn>
                <a:cxn ang="0">
                  <a:pos x="0" y="46"/>
                </a:cxn>
                <a:cxn ang="0">
                  <a:pos x="0" y="60"/>
                </a:cxn>
                <a:cxn ang="0">
                  <a:pos x="13" y="60"/>
                </a:cxn>
                <a:cxn ang="0">
                  <a:pos x="13" y="64"/>
                </a:cxn>
                <a:cxn ang="0">
                  <a:pos x="25" y="64"/>
                </a:cxn>
                <a:cxn ang="0">
                  <a:pos x="29" y="68"/>
                </a:cxn>
                <a:cxn ang="0">
                  <a:pos x="32" y="72"/>
                </a:cxn>
                <a:cxn ang="0">
                  <a:pos x="37" y="76"/>
                </a:cxn>
                <a:cxn ang="0">
                  <a:pos x="42" y="79"/>
                </a:cxn>
                <a:cxn ang="0">
                  <a:pos x="48" y="83"/>
                </a:cxn>
                <a:cxn ang="0">
                  <a:pos x="53" y="87"/>
                </a:cxn>
                <a:cxn ang="0">
                  <a:pos x="58" y="91"/>
                </a:cxn>
                <a:cxn ang="0">
                  <a:pos x="63" y="93"/>
                </a:cxn>
                <a:cxn ang="0">
                  <a:pos x="65" y="93"/>
                </a:cxn>
                <a:cxn ang="0">
                  <a:pos x="68" y="95"/>
                </a:cxn>
                <a:cxn ang="0">
                  <a:pos x="70" y="95"/>
                </a:cxn>
                <a:cxn ang="0">
                  <a:pos x="71" y="95"/>
                </a:cxn>
                <a:cxn ang="0">
                  <a:pos x="73" y="95"/>
                </a:cxn>
                <a:cxn ang="0">
                  <a:pos x="75" y="96"/>
                </a:cxn>
                <a:cxn ang="0">
                  <a:pos x="75" y="97"/>
                </a:cxn>
                <a:cxn ang="0">
                  <a:pos x="75" y="99"/>
                </a:cxn>
                <a:cxn ang="0">
                  <a:pos x="126" y="60"/>
                </a:cxn>
                <a:cxn ang="0">
                  <a:pos x="187" y="60"/>
                </a:cxn>
                <a:cxn ang="0">
                  <a:pos x="189" y="58"/>
                </a:cxn>
                <a:cxn ang="0">
                  <a:pos x="191" y="56"/>
                </a:cxn>
                <a:cxn ang="0">
                  <a:pos x="192" y="55"/>
                </a:cxn>
                <a:cxn ang="0">
                  <a:pos x="196" y="54"/>
                </a:cxn>
                <a:cxn ang="0">
                  <a:pos x="199" y="52"/>
                </a:cxn>
                <a:cxn ang="0">
                  <a:pos x="204" y="51"/>
                </a:cxn>
                <a:cxn ang="0">
                  <a:pos x="208" y="51"/>
                </a:cxn>
                <a:cxn ang="0">
                  <a:pos x="213" y="50"/>
                </a:cxn>
                <a:cxn ang="0">
                  <a:pos x="213" y="46"/>
                </a:cxn>
                <a:cxn ang="0">
                  <a:pos x="211" y="39"/>
                </a:cxn>
                <a:cxn ang="0">
                  <a:pos x="209" y="33"/>
                </a:cxn>
                <a:cxn ang="0">
                  <a:pos x="206" y="25"/>
                </a:cxn>
                <a:cxn ang="0">
                  <a:pos x="203" y="18"/>
                </a:cxn>
                <a:cxn ang="0">
                  <a:pos x="199" y="12"/>
                </a:cxn>
                <a:cxn ang="0">
                  <a:pos x="197" y="8"/>
                </a:cxn>
                <a:cxn ang="0">
                  <a:pos x="194" y="6"/>
                </a:cxn>
                <a:cxn ang="0">
                  <a:pos x="194" y="5"/>
                </a:cxn>
                <a:cxn ang="0">
                  <a:pos x="194" y="3"/>
                </a:cxn>
                <a:cxn ang="0">
                  <a:pos x="192" y="1"/>
                </a:cxn>
                <a:cxn ang="0">
                  <a:pos x="192" y="0"/>
                </a:cxn>
                <a:cxn ang="0">
                  <a:pos x="191" y="0"/>
                </a:cxn>
                <a:cxn ang="0">
                  <a:pos x="191" y="0"/>
                </a:cxn>
                <a:cxn ang="0">
                  <a:pos x="192" y="3"/>
                </a:cxn>
                <a:cxn ang="0">
                  <a:pos x="194" y="6"/>
                </a:cxn>
              </a:cxnLst>
              <a:rect l="0" t="0" r="r" b="b"/>
              <a:pathLst>
                <a:path w="213" h="99">
                  <a:moveTo>
                    <a:pt x="194" y="6"/>
                  </a:moveTo>
                  <a:lnTo>
                    <a:pt x="174" y="8"/>
                  </a:lnTo>
                  <a:lnTo>
                    <a:pt x="148" y="8"/>
                  </a:lnTo>
                  <a:lnTo>
                    <a:pt x="121" y="10"/>
                  </a:lnTo>
                  <a:lnTo>
                    <a:pt x="92" y="13"/>
                  </a:lnTo>
                  <a:lnTo>
                    <a:pt x="65" y="17"/>
                  </a:lnTo>
                  <a:lnTo>
                    <a:pt x="39" y="24"/>
                  </a:lnTo>
                  <a:lnTo>
                    <a:pt x="27" y="27"/>
                  </a:lnTo>
                  <a:lnTo>
                    <a:pt x="17" y="31"/>
                  </a:lnTo>
                  <a:lnTo>
                    <a:pt x="8" y="35"/>
                  </a:lnTo>
                  <a:lnTo>
                    <a:pt x="0" y="41"/>
                  </a:lnTo>
                  <a:lnTo>
                    <a:pt x="0" y="46"/>
                  </a:lnTo>
                  <a:lnTo>
                    <a:pt x="0" y="60"/>
                  </a:lnTo>
                  <a:lnTo>
                    <a:pt x="13" y="60"/>
                  </a:lnTo>
                  <a:lnTo>
                    <a:pt x="13" y="64"/>
                  </a:lnTo>
                  <a:lnTo>
                    <a:pt x="25" y="64"/>
                  </a:lnTo>
                  <a:lnTo>
                    <a:pt x="29" y="68"/>
                  </a:lnTo>
                  <a:lnTo>
                    <a:pt x="32" y="72"/>
                  </a:lnTo>
                  <a:lnTo>
                    <a:pt x="37" y="76"/>
                  </a:lnTo>
                  <a:lnTo>
                    <a:pt x="42" y="79"/>
                  </a:lnTo>
                  <a:lnTo>
                    <a:pt x="48" y="83"/>
                  </a:lnTo>
                  <a:lnTo>
                    <a:pt x="53" y="87"/>
                  </a:lnTo>
                  <a:lnTo>
                    <a:pt x="58" y="91"/>
                  </a:lnTo>
                  <a:lnTo>
                    <a:pt x="63" y="93"/>
                  </a:lnTo>
                  <a:lnTo>
                    <a:pt x="65" y="93"/>
                  </a:lnTo>
                  <a:lnTo>
                    <a:pt x="68" y="95"/>
                  </a:lnTo>
                  <a:lnTo>
                    <a:pt x="70" y="95"/>
                  </a:lnTo>
                  <a:lnTo>
                    <a:pt x="71" y="95"/>
                  </a:lnTo>
                  <a:lnTo>
                    <a:pt x="73" y="95"/>
                  </a:lnTo>
                  <a:lnTo>
                    <a:pt x="75" y="96"/>
                  </a:lnTo>
                  <a:lnTo>
                    <a:pt x="75" y="97"/>
                  </a:lnTo>
                  <a:lnTo>
                    <a:pt x="75" y="99"/>
                  </a:lnTo>
                  <a:lnTo>
                    <a:pt x="126" y="60"/>
                  </a:lnTo>
                  <a:lnTo>
                    <a:pt x="187" y="60"/>
                  </a:lnTo>
                  <a:lnTo>
                    <a:pt x="189" y="58"/>
                  </a:lnTo>
                  <a:lnTo>
                    <a:pt x="191" y="56"/>
                  </a:lnTo>
                  <a:lnTo>
                    <a:pt x="192" y="55"/>
                  </a:lnTo>
                  <a:lnTo>
                    <a:pt x="196" y="54"/>
                  </a:lnTo>
                  <a:lnTo>
                    <a:pt x="199" y="52"/>
                  </a:lnTo>
                  <a:lnTo>
                    <a:pt x="204" y="51"/>
                  </a:lnTo>
                  <a:lnTo>
                    <a:pt x="208" y="51"/>
                  </a:lnTo>
                  <a:lnTo>
                    <a:pt x="213" y="50"/>
                  </a:lnTo>
                  <a:lnTo>
                    <a:pt x="213" y="46"/>
                  </a:lnTo>
                  <a:lnTo>
                    <a:pt x="211" y="39"/>
                  </a:lnTo>
                  <a:lnTo>
                    <a:pt x="209" y="33"/>
                  </a:lnTo>
                  <a:lnTo>
                    <a:pt x="206" y="25"/>
                  </a:lnTo>
                  <a:lnTo>
                    <a:pt x="203" y="18"/>
                  </a:lnTo>
                  <a:lnTo>
                    <a:pt x="199" y="12"/>
                  </a:lnTo>
                  <a:lnTo>
                    <a:pt x="197" y="8"/>
                  </a:lnTo>
                  <a:lnTo>
                    <a:pt x="194" y="6"/>
                  </a:lnTo>
                  <a:lnTo>
                    <a:pt x="194" y="5"/>
                  </a:lnTo>
                  <a:lnTo>
                    <a:pt x="194" y="3"/>
                  </a:lnTo>
                  <a:lnTo>
                    <a:pt x="192" y="1"/>
                  </a:lnTo>
                  <a:lnTo>
                    <a:pt x="192" y="0"/>
                  </a:lnTo>
                  <a:lnTo>
                    <a:pt x="191" y="0"/>
                  </a:lnTo>
                  <a:lnTo>
                    <a:pt x="191" y="0"/>
                  </a:lnTo>
                  <a:lnTo>
                    <a:pt x="192" y="3"/>
                  </a:lnTo>
                  <a:lnTo>
                    <a:pt x="194" y="6"/>
                  </a:lnTo>
                  <a:close/>
                </a:path>
              </a:pathLst>
            </a:custGeom>
            <a:solidFill>
              <a:srgbClr val="E6E6E6"/>
            </a:solidFill>
            <a:ln w="9525">
              <a:noFill/>
              <a:round/>
              <a:headEnd/>
              <a:tailEnd/>
            </a:ln>
          </p:spPr>
          <p:txBody>
            <a:bodyPr/>
            <a:lstStyle/>
            <a:p>
              <a:endParaRPr lang="pt-BR"/>
            </a:p>
          </p:txBody>
        </p:sp>
        <p:sp>
          <p:nvSpPr>
            <p:cNvPr id="85" name="Freeform 82"/>
            <p:cNvSpPr>
              <a:spLocks/>
            </p:cNvSpPr>
            <p:nvPr/>
          </p:nvSpPr>
          <p:spPr bwMode="auto">
            <a:xfrm>
              <a:off x="4240" y="2266"/>
              <a:ext cx="106" cy="99"/>
            </a:xfrm>
            <a:custGeom>
              <a:avLst/>
              <a:gdLst/>
              <a:ahLst/>
              <a:cxnLst>
                <a:cxn ang="0">
                  <a:pos x="194" y="6"/>
                </a:cxn>
                <a:cxn ang="0">
                  <a:pos x="174" y="8"/>
                </a:cxn>
                <a:cxn ang="0">
                  <a:pos x="148" y="8"/>
                </a:cxn>
                <a:cxn ang="0">
                  <a:pos x="121" y="10"/>
                </a:cxn>
                <a:cxn ang="0">
                  <a:pos x="92" y="13"/>
                </a:cxn>
                <a:cxn ang="0">
                  <a:pos x="65" y="17"/>
                </a:cxn>
                <a:cxn ang="0">
                  <a:pos x="39" y="24"/>
                </a:cxn>
                <a:cxn ang="0">
                  <a:pos x="27" y="27"/>
                </a:cxn>
                <a:cxn ang="0">
                  <a:pos x="17" y="31"/>
                </a:cxn>
                <a:cxn ang="0">
                  <a:pos x="8" y="35"/>
                </a:cxn>
                <a:cxn ang="0">
                  <a:pos x="0" y="41"/>
                </a:cxn>
                <a:cxn ang="0">
                  <a:pos x="0" y="46"/>
                </a:cxn>
                <a:cxn ang="0">
                  <a:pos x="0" y="60"/>
                </a:cxn>
                <a:cxn ang="0">
                  <a:pos x="13" y="60"/>
                </a:cxn>
                <a:cxn ang="0">
                  <a:pos x="13" y="64"/>
                </a:cxn>
                <a:cxn ang="0">
                  <a:pos x="25" y="64"/>
                </a:cxn>
                <a:cxn ang="0">
                  <a:pos x="29" y="68"/>
                </a:cxn>
                <a:cxn ang="0">
                  <a:pos x="32" y="72"/>
                </a:cxn>
                <a:cxn ang="0">
                  <a:pos x="37" y="76"/>
                </a:cxn>
                <a:cxn ang="0">
                  <a:pos x="42" y="79"/>
                </a:cxn>
                <a:cxn ang="0">
                  <a:pos x="48" y="83"/>
                </a:cxn>
                <a:cxn ang="0">
                  <a:pos x="53" y="87"/>
                </a:cxn>
                <a:cxn ang="0">
                  <a:pos x="58" y="91"/>
                </a:cxn>
                <a:cxn ang="0">
                  <a:pos x="63" y="93"/>
                </a:cxn>
                <a:cxn ang="0">
                  <a:pos x="65" y="93"/>
                </a:cxn>
                <a:cxn ang="0">
                  <a:pos x="68" y="95"/>
                </a:cxn>
                <a:cxn ang="0">
                  <a:pos x="70" y="95"/>
                </a:cxn>
                <a:cxn ang="0">
                  <a:pos x="71" y="95"/>
                </a:cxn>
                <a:cxn ang="0">
                  <a:pos x="73" y="95"/>
                </a:cxn>
                <a:cxn ang="0">
                  <a:pos x="75" y="96"/>
                </a:cxn>
                <a:cxn ang="0">
                  <a:pos x="75" y="97"/>
                </a:cxn>
                <a:cxn ang="0">
                  <a:pos x="75" y="99"/>
                </a:cxn>
                <a:cxn ang="0">
                  <a:pos x="126" y="60"/>
                </a:cxn>
                <a:cxn ang="0">
                  <a:pos x="187" y="60"/>
                </a:cxn>
                <a:cxn ang="0">
                  <a:pos x="189" y="58"/>
                </a:cxn>
                <a:cxn ang="0">
                  <a:pos x="191" y="56"/>
                </a:cxn>
                <a:cxn ang="0">
                  <a:pos x="192" y="55"/>
                </a:cxn>
                <a:cxn ang="0">
                  <a:pos x="196" y="54"/>
                </a:cxn>
                <a:cxn ang="0">
                  <a:pos x="199" y="52"/>
                </a:cxn>
                <a:cxn ang="0">
                  <a:pos x="204" y="51"/>
                </a:cxn>
                <a:cxn ang="0">
                  <a:pos x="208" y="51"/>
                </a:cxn>
                <a:cxn ang="0">
                  <a:pos x="213" y="50"/>
                </a:cxn>
                <a:cxn ang="0">
                  <a:pos x="213" y="46"/>
                </a:cxn>
                <a:cxn ang="0">
                  <a:pos x="211" y="39"/>
                </a:cxn>
                <a:cxn ang="0">
                  <a:pos x="209" y="33"/>
                </a:cxn>
                <a:cxn ang="0">
                  <a:pos x="206" y="25"/>
                </a:cxn>
                <a:cxn ang="0">
                  <a:pos x="203" y="18"/>
                </a:cxn>
                <a:cxn ang="0">
                  <a:pos x="199" y="12"/>
                </a:cxn>
                <a:cxn ang="0">
                  <a:pos x="197" y="8"/>
                </a:cxn>
                <a:cxn ang="0">
                  <a:pos x="194" y="6"/>
                </a:cxn>
                <a:cxn ang="0">
                  <a:pos x="194" y="5"/>
                </a:cxn>
                <a:cxn ang="0">
                  <a:pos x="194" y="3"/>
                </a:cxn>
                <a:cxn ang="0">
                  <a:pos x="192" y="1"/>
                </a:cxn>
                <a:cxn ang="0">
                  <a:pos x="192" y="0"/>
                </a:cxn>
                <a:cxn ang="0">
                  <a:pos x="191" y="0"/>
                </a:cxn>
                <a:cxn ang="0">
                  <a:pos x="191" y="0"/>
                </a:cxn>
                <a:cxn ang="0">
                  <a:pos x="192" y="3"/>
                </a:cxn>
                <a:cxn ang="0">
                  <a:pos x="194" y="6"/>
                </a:cxn>
              </a:cxnLst>
              <a:rect l="0" t="0" r="r" b="b"/>
              <a:pathLst>
                <a:path w="213" h="99">
                  <a:moveTo>
                    <a:pt x="194" y="6"/>
                  </a:moveTo>
                  <a:lnTo>
                    <a:pt x="174" y="8"/>
                  </a:lnTo>
                  <a:lnTo>
                    <a:pt x="148" y="8"/>
                  </a:lnTo>
                  <a:lnTo>
                    <a:pt x="121" y="10"/>
                  </a:lnTo>
                  <a:lnTo>
                    <a:pt x="92" y="13"/>
                  </a:lnTo>
                  <a:lnTo>
                    <a:pt x="65" y="17"/>
                  </a:lnTo>
                  <a:lnTo>
                    <a:pt x="39" y="24"/>
                  </a:lnTo>
                  <a:lnTo>
                    <a:pt x="27" y="27"/>
                  </a:lnTo>
                  <a:lnTo>
                    <a:pt x="17" y="31"/>
                  </a:lnTo>
                  <a:lnTo>
                    <a:pt x="8" y="35"/>
                  </a:lnTo>
                  <a:lnTo>
                    <a:pt x="0" y="41"/>
                  </a:lnTo>
                  <a:lnTo>
                    <a:pt x="0" y="46"/>
                  </a:lnTo>
                  <a:lnTo>
                    <a:pt x="0" y="60"/>
                  </a:lnTo>
                  <a:lnTo>
                    <a:pt x="13" y="60"/>
                  </a:lnTo>
                  <a:lnTo>
                    <a:pt x="13" y="64"/>
                  </a:lnTo>
                  <a:lnTo>
                    <a:pt x="25" y="64"/>
                  </a:lnTo>
                  <a:lnTo>
                    <a:pt x="29" y="68"/>
                  </a:lnTo>
                  <a:lnTo>
                    <a:pt x="32" y="72"/>
                  </a:lnTo>
                  <a:lnTo>
                    <a:pt x="37" y="76"/>
                  </a:lnTo>
                  <a:lnTo>
                    <a:pt x="42" y="79"/>
                  </a:lnTo>
                  <a:lnTo>
                    <a:pt x="48" y="83"/>
                  </a:lnTo>
                  <a:lnTo>
                    <a:pt x="53" y="87"/>
                  </a:lnTo>
                  <a:lnTo>
                    <a:pt x="58" y="91"/>
                  </a:lnTo>
                  <a:lnTo>
                    <a:pt x="63" y="93"/>
                  </a:lnTo>
                  <a:lnTo>
                    <a:pt x="65" y="93"/>
                  </a:lnTo>
                  <a:lnTo>
                    <a:pt x="68" y="95"/>
                  </a:lnTo>
                  <a:lnTo>
                    <a:pt x="70" y="95"/>
                  </a:lnTo>
                  <a:lnTo>
                    <a:pt x="71" y="95"/>
                  </a:lnTo>
                  <a:lnTo>
                    <a:pt x="73" y="95"/>
                  </a:lnTo>
                  <a:lnTo>
                    <a:pt x="75" y="96"/>
                  </a:lnTo>
                  <a:lnTo>
                    <a:pt x="75" y="97"/>
                  </a:lnTo>
                  <a:lnTo>
                    <a:pt x="75" y="99"/>
                  </a:lnTo>
                  <a:lnTo>
                    <a:pt x="126" y="60"/>
                  </a:lnTo>
                  <a:lnTo>
                    <a:pt x="187" y="60"/>
                  </a:lnTo>
                  <a:lnTo>
                    <a:pt x="189" y="58"/>
                  </a:lnTo>
                  <a:lnTo>
                    <a:pt x="191" y="56"/>
                  </a:lnTo>
                  <a:lnTo>
                    <a:pt x="192" y="55"/>
                  </a:lnTo>
                  <a:lnTo>
                    <a:pt x="196" y="54"/>
                  </a:lnTo>
                  <a:lnTo>
                    <a:pt x="199" y="52"/>
                  </a:lnTo>
                  <a:lnTo>
                    <a:pt x="204" y="51"/>
                  </a:lnTo>
                  <a:lnTo>
                    <a:pt x="208" y="51"/>
                  </a:lnTo>
                  <a:lnTo>
                    <a:pt x="213" y="50"/>
                  </a:lnTo>
                  <a:lnTo>
                    <a:pt x="213" y="46"/>
                  </a:lnTo>
                  <a:lnTo>
                    <a:pt x="211" y="39"/>
                  </a:lnTo>
                  <a:lnTo>
                    <a:pt x="209" y="33"/>
                  </a:lnTo>
                  <a:lnTo>
                    <a:pt x="206" y="25"/>
                  </a:lnTo>
                  <a:lnTo>
                    <a:pt x="203" y="18"/>
                  </a:lnTo>
                  <a:lnTo>
                    <a:pt x="199" y="12"/>
                  </a:lnTo>
                  <a:lnTo>
                    <a:pt x="197" y="8"/>
                  </a:lnTo>
                  <a:lnTo>
                    <a:pt x="194" y="6"/>
                  </a:lnTo>
                  <a:lnTo>
                    <a:pt x="194" y="5"/>
                  </a:lnTo>
                  <a:lnTo>
                    <a:pt x="194" y="3"/>
                  </a:lnTo>
                  <a:lnTo>
                    <a:pt x="192" y="1"/>
                  </a:lnTo>
                  <a:lnTo>
                    <a:pt x="192" y="0"/>
                  </a:lnTo>
                  <a:lnTo>
                    <a:pt x="191" y="0"/>
                  </a:lnTo>
                  <a:lnTo>
                    <a:pt x="191" y="0"/>
                  </a:lnTo>
                  <a:lnTo>
                    <a:pt x="192" y="3"/>
                  </a:lnTo>
                  <a:lnTo>
                    <a:pt x="194" y="6"/>
                  </a:lnTo>
                  <a:close/>
                </a:path>
              </a:pathLst>
            </a:custGeom>
            <a:solidFill>
              <a:srgbClr val="000000"/>
            </a:solidFill>
            <a:ln w="9525">
              <a:noFill/>
              <a:round/>
              <a:headEnd/>
              <a:tailEnd/>
            </a:ln>
          </p:spPr>
          <p:txBody>
            <a:bodyPr/>
            <a:lstStyle/>
            <a:p>
              <a:endParaRPr lang="pt-BR"/>
            </a:p>
          </p:txBody>
        </p:sp>
        <p:sp>
          <p:nvSpPr>
            <p:cNvPr id="86" name="Freeform 83"/>
            <p:cNvSpPr>
              <a:spLocks/>
            </p:cNvSpPr>
            <p:nvPr/>
          </p:nvSpPr>
          <p:spPr bwMode="auto">
            <a:xfrm>
              <a:off x="4283" y="2274"/>
              <a:ext cx="45" cy="55"/>
            </a:xfrm>
            <a:custGeom>
              <a:avLst/>
              <a:gdLst/>
              <a:ahLst/>
              <a:cxnLst>
                <a:cxn ang="0">
                  <a:pos x="88" y="0"/>
                </a:cxn>
                <a:cxn ang="0">
                  <a:pos x="71" y="42"/>
                </a:cxn>
                <a:cxn ang="0">
                  <a:pos x="46" y="42"/>
                </a:cxn>
                <a:cxn ang="0">
                  <a:pos x="41" y="39"/>
                </a:cxn>
                <a:cxn ang="0">
                  <a:pos x="15" y="50"/>
                </a:cxn>
                <a:cxn ang="0">
                  <a:pos x="15" y="55"/>
                </a:cxn>
                <a:cxn ang="0">
                  <a:pos x="0" y="52"/>
                </a:cxn>
                <a:cxn ang="0">
                  <a:pos x="12" y="4"/>
                </a:cxn>
                <a:cxn ang="0">
                  <a:pos x="17" y="4"/>
                </a:cxn>
                <a:cxn ang="0">
                  <a:pos x="20" y="4"/>
                </a:cxn>
                <a:cxn ang="0">
                  <a:pos x="24" y="2"/>
                </a:cxn>
                <a:cxn ang="0">
                  <a:pos x="29" y="2"/>
                </a:cxn>
                <a:cxn ang="0">
                  <a:pos x="32" y="2"/>
                </a:cxn>
                <a:cxn ang="0">
                  <a:pos x="37" y="1"/>
                </a:cxn>
                <a:cxn ang="0">
                  <a:pos x="41" y="1"/>
                </a:cxn>
                <a:cxn ang="0">
                  <a:pos x="46" y="1"/>
                </a:cxn>
                <a:cxn ang="0">
                  <a:pos x="35" y="37"/>
                </a:cxn>
                <a:cxn ang="0">
                  <a:pos x="39" y="39"/>
                </a:cxn>
                <a:cxn ang="0">
                  <a:pos x="47" y="39"/>
                </a:cxn>
                <a:cxn ang="0">
                  <a:pos x="58" y="12"/>
                </a:cxn>
                <a:cxn ang="0">
                  <a:pos x="59" y="0"/>
                </a:cxn>
                <a:cxn ang="0">
                  <a:pos x="64" y="0"/>
                </a:cxn>
                <a:cxn ang="0">
                  <a:pos x="68" y="0"/>
                </a:cxn>
                <a:cxn ang="0">
                  <a:pos x="71" y="0"/>
                </a:cxn>
                <a:cxn ang="0">
                  <a:pos x="75" y="0"/>
                </a:cxn>
                <a:cxn ang="0">
                  <a:pos x="78" y="0"/>
                </a:cxn>
                <a:cxn ang="0">
                  <a:pos x="81" y="0"/>
                </a:cxn>
                <a:cxn ang="0">
                  <a:pos x="85" y="0"/>
                </a:cxn>
                <a:cxn ang="0">
                  <a:pos x="88" y="0"/>
                </a:cxn>
              </a:cxnLst>
              <a:rect l="0" t="0" r="r" b="b"/>
              <a:pathLst>
                <a:path w="88" h="55">
                  <a:moveTo>
                    <a:pt x="88" y="0"/>
                  </a:moveTo>
                  <a:lnTo>
                    <a:pt x="71" y="42"/>
                  </a:lnTo>
                  <a:lnTo>
                    <a:pt x="46" y="42"/>
                  </a:lnTo>
                  <a:lnTo>
                    <a:pt x="41" y="39"/>
                  </a:lnTo>
                  <a:lnTo>
                    <a:pt x="15" y="50"/>
                  </a:lnTo>
                  <a:lnTo>
                    <a:pt x="15" y="55"/>
                  </a:lnTo>
                  <a:lnTo>
                    <a:pt x="0" y="52"/>
                  </a:lnTo>
                  <a:lnTo>
                    <a:pt x="12" y="4"/>
                  </a:lnTo>
                  <a:lnTo>
                    <a:pt x="17" y="4"/>
                  </a:lnTo>
                  <a:lnTo>
                    <a:pt x="20" y="4"/>
                  </a:lnTo>
                  <a:lnTo>
                    <a:pt x="24" y="2"/>
                  </a:lnTo>
                  <a:lnTo>
                    <a:pt x="29" y="2"/>
                  </a:lnTo>
                  <a:lnTo>
                    <a:pt x="32" y="2"/>
                  </a:lnTo>
                  <a:lnTo>
                    <a:pt x="37" y="1"/>
                  </a:lnTo>
                  <a:lnTo>
                    <a:pt x="41" y="1"/>
                  </a:lnTo>
                  <a:lnTo>
                    <a:pt x="46" y="1"/>
                  </a:lnTo>
                  <a:lnTo>
                    <a:pt x="35" y="37"/>
                  </a:lnTo>
                  <a:lnTo>
                    <a:pt x="39" y="39"/>
                  </a:lnTo>
                  <a:lnTo>
                    <a:pt x="47" y="39"/>
                  </a:lnTo>
                  <a:lnTo>
                    <a:pt x="58" y="12"/>
                  </a:lnTo>
                  <a:lnTo>
                    <a:pt x="59" y="0"/>
                  </a:lnTo>
                  <a:lnTo>
                    <a:pt x="64" y="0"/>
                  </a:lnTo>
                  <a:lnTo>
                    <a:pt x="68" y="0"/>
                  </a:lnTo>
                  <a:lnTo>
                    <a:pt x="71" y="0"/>
                  </a:lnTo>
                  <a:lnTo>
                    <a:pt x="75" y="0"/>
                  </a:lnTo>
                  <a:lnTo>
                    <a:pt x="78" y="0"/>
                  </a:lnTo>
                  <a:lnTo>
                    <a:pt x="81" y="0"/>
                  </a:lnTo>
                  <a:lnTo>
                    <a:pt x="85" y="0"/>
                  </a:lnTo>
                  <a:lnTo>
                    <a:pt x="88" y="0"/>
                  </a:lnTo>
                  <a:close/>
                </a:path>
              </a:pathLst>
            </a:custGeom>
            <a:solidFill>
              <a:srgbClr val="E5B27F"/>
            </a:solidFill>
            <a:ln w="9525">
              <a:noFill/>
              <a:round/>
              <a:headEnd/>
              <a:tailEnd/>
            </a:ln>
          </p:spPr>
          <p:txBody>
            <a:bodyPr/>
            <a:lstStyle/>
            <a:p>
              <a:endParaRPr lang="pt-BR"/>
            </a:p>
          </p:txBody>
        </p:sp>
        <p:sp>
          <p:nvSpPr>
            <p:cNvPr id="87" name="Freeform 84"/>
            <p:cNvSpPr>
              <a:spLocks/>
            </p:cNvSpPr>
            <p:nvPr/>
          </p:nvSpPr>
          <p:spPr bwMode="auto">
            <a:xfrm>
              <a:off x="4240" y="2280"/>
              <a:ext cx="49" cy="85"/>
            </a:xfrm>
            <a:custGeom>
              <a:avLst/>
              <a:gdLst/>
              <a:ahLst/>
              <a:cxnLst>
                <a:cxn ang="0">
                  <a:pos x="80" y="13"/>
                </a:cxn>
                <a:cxn ang="0">
                  <a:pos x="59" y="41"/>
                </a:cxn>
                <a:cxn ang="0">
                  <a:pos x="41" y="44"/>
                </a:cxn>
                <a:cxn ang="0">
                  <a:pos x="34" y="44"/>
                </a:cxn>
                <a:cxn ang="0">
                  <a:pos x="27" y="49"/>
                </a:cxn>
                <a:cxn ang="0">
                  <a:pos x="27" y="50"/>
                </a:cxn>
                <a:cxn ang="0">
                  <a:pos x="34" y="57"/>
                </a:cxn>
                <a:cxn ang="0">
                  <a:pos x="65" y="53"/>
                </a:cxn>
                <a:cxn ang="0">
                  <a:pos x="87" y="63"/>
                </a:cxn>
                <a:cxn ang="0">
                  <a:pos x="95" y="63"/>
                </a:cxn>
                <a:cxn ang="0">
                  <a:pos x="99" y="66"/>
                </a:cxn>
                <a:cxn ang="0">
                  <a:pos x="75" y="85"/>
                </a:cxn>
                <a:cxn ang="0">
                  <a:pos x="75" y="83"/>
                </a:cxn>
                <a:cxn ang="0">
                  <a:pos x="75" y="82"/>
                </a:cxn>
                <a:cxn ang="0">
                  <a:pos x="73" y="81"/>
                </a:cxn>
                <a:cxn ang="0">
                  <a:pos x="71" y="81"/>
                </a:cxn>
                <a:cxn ang="0">
                  <a:pos x="70" y="81"/>
                </a:cxn>
                <a:cxn ang="0">
                  <a:pos x="68" y="81"/>
                </a:cxn>
                <a:cxn ang="0">
                  <a:pos x="65" y="79"/>
                </a:cxn>
                <a:cxn ang="0">
                  <a:pos x="63" y="79"/>
                </a:cxn>
                <a:cxn ang="0">
                  <a:pos x="58" y="77"/>
                </a:cxn>
                <a:cxn ang="0">
                  <a:pos x="53" y="73"/>
                </a:cxn>
                <a:cxn ang="0">
                  <a:pos x="48" y="69"/>
                </a:cxn>
                <a:cxn ang="0">
                  <a:pos x="42" y="65"/>
                </a:cxn>
                <a:cxn ang="0">
                  <a:pos x="37" y="62"/>
                </a:cxn>
                <a:cxn ang="0">
                  <a:pos x="32" y="58"/>
                </a:cxn>
                <a:cxn ang="0">
                  <a:pos x="29" y="54"/>
                </a:cxn>
                <a:cxn ang="0">
                  <a:pos x="25" y="50"/>
                </a:cxn>
                <a:cxn ang="0">
                  <a:pos x="13" y="50"/>
                </a:cxn>
                <a:cxn ang="0">
                  <a:pos x="13" y="46"/>
                </a:cxn>
                <a:cxn ang="0">
                  <a:pos x="0" y="46"/>
                </a:cxn>
                <a:cxn ang="0">
                  <a:pos x="0" y="32"/>
                </a:cxn>
                <a:cxn ang="0">
                  <a:pos x="0" y="27"/>
                </a:cxn>
                <a:cxn ang="0">
                  <a:pos x="7" y="23"/>
                </a:cxn>
                <a:cxn ang="0">
                  <a:pos x="15" y="17"/>
                </a:cxn>
                <a:cxn ang="0">
                  <a:pos x="24" y="15"/>
                </a:cxn>
                <a:cxn ang="0">
                  <a:pos x="34" y="11"/>
                </a:cxn>
                <a:cxn ang="0">
                  <a:pos x="44" y="8"/>
                </a:cxn>
                <a:cxn ang="0">
                  <a:pos x="56" y="6"/>
                </a:cxn>
                <a:cxn ang="0">
                  <a:pos x="68" y="3"/>
                </a:cxn>
                <a:cxn ang="0">
                  <a:pos x="80" y="0"/>
                </a:cxn>
                <a:cxn ang="0">
                  <a:pos x="80" y="13"/>
                </a:cxn>
              </a:cxnLst>
              <a:rect l="0" t="0" r="r" b="b"/>
              <a:pathLst>
                <a:path w="99" h="85">
                  <a:moveTo>
                    <a:pt x="80" y="13"/>
                  </a:moveTo>
                  <a:lnTo>
                    <a:pt x="59" y="41"/>
                  </a:lnTo>
                  <a:lnTo>
                    <a:pt x="41" y="44"/>
                  </a:lnTo>
                  <a:lnTo>
                    <a:pt x="34" y="44"/>
                  </a:lnTo>
                  <a:lnTo>
                    <a:pt x="27" y="49"/>
                  </a:lnTo>
                  <a:lnTo>
                    <a:pt x="27" y="50"/>
                  </a:lnTo>
                  <a:lnTo>
                    <a:pt x="34" y="57"/>
                  </a:lnTo>
                  <a:lnTo>
                    <a:pt x="65" y="53"/>
                  </a:lnTo>
                  <a:lnTo>
                    <a:pt x="87" y="63"/>
                  </a:lnTo>
                  <a:lnTo>
                    <a:pt x="95" y="63"/>
                  </a:lnTo>
                  <a:lnTo>
                    <a:pt x="99" y="66"/>
                  </a:lnTo>
                  <a:lnTo>
                    <a:pt x="75" y="85"/>
                  </a:lnTo>
                  <a:lnTo>
                    <a:pt x="75" y="83"/>
                  </a:lnTo>
                  <a:lnTo>
                    <a:pt x="75" y="82"/>
                  </a:lnTo>
                  <a:lnTo>
                    <a:pt x="73" y="81"/>
                  </a:lnTo>
                  <a:lnTo>
                    <a:pt x="71" y="81"/>
                  </a:lnTo>
                  <a:lnTo>
                    <a:pt x="70" y="81"/>
                  </a:lnTo>
                  <a:lnTo>
                    <a:pt x="68" y="81"/>
                  </a:lnTo>
                  <a:lnTo>
                    <a:pt x="65" y="79"/>
                  </a:lnTo>
                  <a:lnTo>
                    <a:pt x="63" y="79"/>
                  </a:lnTo>
                  <a:lnTo>
                    <a:pt x="58" y="77"/>
                  </a:lnTo>
                  <a:lnTo>
                    <a:pt x="53" y="73"/>
                  </a:lnTo>
                  <a:lnTo>
                    <a:pt x="48" y="69"/>
                  </a:lnTo>
                  <a:lnTo>
                    <a:pt x="42" y="65"/>
                  </a:lnTo>
                  <a:lnTo>
                    <a:pt x="37" y="62"/>
                  </a:lnTo>
                  <a:lnTo>
                    <a:pt x="32" y="58"/>
                  </a:lnTo>
                  <a:lnTo>
                    <a:pt x="29" y="54"/>
                  </a:lnTo>
                  <a:lnTo>
                    <a:pt x="25" y="50"/>
                  </a:lnTo>
                  <a:lnTo>
                    <a:pt x="13" y="50"/>
                  </a:lnTo>
                  <a:lnTo>
                    <a:pt x="13" y="46"/>
                  </a:lnTo>
                  <a:lnTo>
                    <a:pt x="0" y="46"/>
                  </a:lnTo>
                  <a:lnTo>
                    <a:pt x="0" y="32"/>
                  </a:lnTo>
                  <a:lnTo>
                    <a:pt x="0" y="27"/>
                  </a:lnTo>
                  <a:lnTo>
                    <a:pt x="7" y="23"/>
                  </a:lnTo>
                  <a:lnTo>
                    <a:pt x="15" y="17"/>
                  </a:lnTo>
                  <a:lnTo>
                    <a:pt x="24" y="15"/>
                  </a:lnTo>
                  <a:lnTo>
                    <a:pt x="34" y="11"/>
                  </a:lnTo>
                  <a:lnTo>
                    <a:pt x="44" y="8"/>
                  </a:lnTo>
                  <a:lnTo>
                    <a:pt x="56" y="6"/>
                  </a:lnTo>
                  <a:lnTo>
                    <a:pt x="68" y="3"/>
                  </a:lnTo>
                  <a:lnTo>
                    <a:pt x="80" y="0"/>
                  </a:lnTo>
                  <a:lnTo>
                    <a:pt x="80" y="13"/>
                  </a:lnTo>
                  <a:close/>
                </a:path>
              </a:pathLst>
            </a:custGeom>
            <a:solidFill>
              <a:srgbClr val="E5B27F"/>
            </a:solidFill>
            <a:ln w="9525">
              <a:noFill/>
              <a:round/>
              <a:headEnd/>
              <a:tailEnd/>
            </a:ln>
          </p:spPr>
          <p:txBody>
            <a:bodyPr/>
            <a:lstStyle/>
            <a:p>
              <a:endParaRPr lang="pt-BR"/>
            </a:p>
          </p:txBody>
        </p:sp>
        <p:sp>
          <p:nvSpPr>
            <p:cNvPr id="88" name="Freeform 85"/>
            <p:cNvSpPr>
              <a:spLocks/>
            </p:cNvSpPr>
            <p:nvPr/>
          </p:nvSpPr>
          <p:spPr bwMode="auto">
            <a:xfrm>
              <a:off x="4329" y="2274"/>
              <a:ext cx="17" cy="44"/>
            </a:xfrm>
            <a:custGeom>
              <a:avLst/>
              <a:gdLst/>
              <a:ahLst/>
              <a:cxnLst>
                <a:cxn ang="0">
                  <a:pos x="36" y="42"/>
                </a:cxn>
                <a:cxn ang="0">
                  <a:pos x="3" y="42"/>
                </a:cxn>
                <a:cxn ang="0">
                  <a:pos x="0" y="44"/>
                </a:cxn>
                <a:cxn ang="0">
                  <a:pos x="0" y="33"/>
                </a:cxn>
                <a:cxn ang="0">
                  <a:pos x="17" y="10"/>
                </a:cxn>
                <a:cxn ang="0">
                  <a:pos x="19" y="0"/>
                </a:cxn>
                <a:cxn ang="0">
                  <a:pos x="20" y="1"/>
                </a:cxn>
                <a:cxn ang="0">
                  <a:pos x="24" y="6"/>
                </a:cxn>
                <a:cxn ang="0">
                  <a:pos x="27" y="12"/>
                </a:cxn>
                <a:cxn ang="0">
                  <a:pos x="29" y="18"/>
                </a:cxn>
                <a:cxn ang="0">
                  <a:pos x="32" y="25"/>
                </a:cxn>
                <a:cxn ang="0">
                  <a:pos x="34" y="31"/>
                </a:cxn>
                <a:cxn ang="0">
                  <a:pos x="36" y="38"/>
                </a:cxn>
                <a:cxn ang="0">
                  <a:pos x="36" y="42"/>
                </a:cxn>
              </a:cxnLst>
              <a:rect l="0" t="0" r="r" b="b"/>
              <a:pathLst>
                <a:path w="36" h="44">
                  <a:moveTo>
                    <a:pt x="36" y="42"/>
                  </a:moveTo>
                  <a:lnTo>
                    <a:pt x="3" y="42"/>
                  </a:lnTo>
                  <a:lnTo>
                    <a:pt x="0" y="44"/>
                  </a:lnTo>
                  <a:lnTo>
                    <a:pt x="0" y="33"/>
                  </a:lnTo>
                  <a:lnTo>
                    <a:pt x="17" y="10"/>
                  </a:lnTo>
                  <a:lnTo>
                    <a:pt x="19" y="0"/>
                  </a:lnTo>
                  <a:lnTo>
                    <a:pt x="20" y="1"/>
                  </a:lnTo>
                  <a:lnTo>
                    <a:pt x="24" y="6"/>
                  </a:lnTo>
                  <a:lnTo>
                    <a:pt x="27" y="12"/>
                  </a:lnTo>
                  <a:lnTo>
                    <a:pt x="29" y="18"/>
                  </a:lnTo>
                  <a:lnTo>
                    <a:pt x="32" y="25"/>
                  </a:lnTo>
                  <a:lnTo>
                    <a:pt x="34" y="31"/>
                  </a:lnTo>
                  <a:lnTo>
                    <a:pt x="36" y="38"/>
                  </a:lnTo>
                  <a:lnTo>
                    <a:pt x="36" y="42"/>
                  </a:lnTo>
                  <a:close/>
                </a:path>
              </a:pathLst>
            </a:custGeom>
            <a:solidFill>
              <a:srgbClr val="E5B27F"/>
            </a:solidFill>
            <a:ln w="9525">
              <a:noFill/>
              <a:round/>
              <a:headEnd/>
              <a:tailEnd/>
            </a:ln>
          </p:spPr>
          <p:txBody>
            <a:bodyPr/>
            <a:lstStyle/>
            <a:p>
              <a:endParaRPr lang="pt-BR"/>
            </a:p>
          </p:txBody>
        </p:sp>
        <p:sp>
          <p:nvSpPr>
            <p:cNvPr id="89" name="Freeform 86"/>
            <p:cNvSpPr>
              <a:spLocks/>
            </p:cNvSpPr>
            <p:nvPr/>
          </p:nvSpPr>
          <p:spPr bwMode="auto">
            <a:xfrm>
              <a:off x="4248" y="2287"/>
              <a:ext cx="17" cy="34"/>
            </a:xfrm>
            <a:custGeom>
              <a:avLst/>
              <a:gdLst/>
              <a:ahLst/>
              <a:cxnLst>
                <a:cxn ang="0">
                  <a:pos x="12" y="6"/>
                </a:cxn>
                <a:cxn ang="0">
                  <a:pos x="15" y="5"/>
                </a:cxn>
                <a:cxn ang="0">
                  <a:pos x="17" y="4"/>
                </a:cxn>
                <a:cxn ang="0">
                  <a:pos x="21" y="4"/>
                </a:cxn>
                <a:cxn ang="0">
                  <a:pos x="22" y="3"/>
                </a:cxn>
                <a:cxn ang="0">
                  <a:pos x="24" y="3"/>
                </a:cxn>
                <a:cxn ang="0">
                  <a:pos x="27" y="1"/>
                </a:cxn>
                <a:cxn ang="0">
                  <a:pos x="29" y="1"/>
                </a:cxn>
                <a:cxn ang="0">
                  <a:pos x="33" y="0"/>
                </a:cxn>
                <a:cxn ang="0">
                  <a:pos x="34" y="0"/>
                </a:cxn>
                <a:cxn ang="0">
                  <a:pos x="26" y="14"/>
                </a:cxn>
                <a:cxn ang="0">
                  <a:pos x="29" y="26"/>
                </a:cxn>
                <a:cxn ang="0">
                  <a:pos x="12" y="34"/>
                </a:cxn>
                <a:cxn ang="0">
                  <a:pos x="10" y="20"/>
                </a:cxn>
                <a:cxn ang="0">
                  <a:pos x="0" y="10"/>
                </a:cxn>
                <a:cxn ang="0">
                  <a:pos x="2" y="10"/>
                </a:cxn>
                <a:cxn ang="0">
                  <a:pos x="4" y="9"/>
                </a:cxn>
                <a:cxn ang="0">
                  <a:pos x="4" y="9"/>
                </a:cxn>
                <a:cxn ang="0">
                  <a:pos x="5" y="8"/>
                </a:cxn>
                <a:cxn ang="0">
                  <a:pos x="7" y="8"/>
                </a:cxn>
                <a:cxn ang="0">
                  <a:pos x="9" y="8"/>
                </a:cxn>
                <a:cxn ang="0">
                  <a:pos x="10" y="6"/>
                </a:cxn>
                <a:cxn ang="0">
                  <a:pos x="12" y="6"/>
                </a:cxn>
                <a:cxn ang="0">
                  <a:pos x="12" y="6"/>
                </a:cxn>
              </a:cxnLst>
              <a:rect l="0" t="0" r="r" b="b"/>
              <a:pathLst>
                <a:path w="34" h="34">
                  <a:moveTo>
                    <a:pt x="12" y="6"/>
                  </a:moveTo>
                  <a:lnTo>
                    <a:pt x="15" y="5"/>
                  </a:lnTo>
                  <a:lnTo>
                    <a:pt x="17" y="4"/>
                  </a:lnTo>
                  <a:lnTo>
                    <a:pt x="21" y="4"/>
                  </a:lnTo>
                  <a:lnTo>
                    <a:pt x="22" y="3"/>
                  </a:lnTo>
                  <a:lnTo>
                    <a:pt x="24" y="3"/>
                  </a:lnTo>
                  <a:lnTo>
                    <a:pt x="27" y="1"/>
                  </a:lnTo>
                  <a:lnTo>
                    <a:pt x="29" y="1"/>
                  </a:lnTo>
                  <a:lnTo>
                    <a:pt x="33" y="0"/>
                  </a:lnTo>
                  <a:lnTo>
                    <a:pt x="34" y="0"/>
                  </a:lnTo>
                  <a:lnTo>
                    <a:pt x="26" y="14"/>
                  </a:lnTo>
                  <a:lnTo>
                    <a:pt x="29" y="26"/>
                  </a:lnTo>
                  <a:lnTo>
                    <a:pt x="12" y="34"/>
                  </a:lnTo>
                  <a:lnTo>
                    <a:pt x="10" y="20"/>
                  </a:lnTo>
                  <a:lnTo>
                    <a:pt x="0" y="10"/>
                  </a:lnTo>
                  <a:lnTo>
                    <a:pt x="2" y="10"/>
                  </a:lnTo>
                  <a:lnTo>
                    <a:pt x="4" y="9"/>
                  </a:lnTo>
                  <a:lnTo>
                    <a:pt x="4" y="9"/>
                  </a:lnTo>
                  <a:lnTo>
                    <a:pt x="5" y="8"/>
                  </a:lnTo>
                  <a:lnTo>
                    <a:pt x="7" y="8"/>
                  </a:lnTo>
                  <a:lnTo>
                    <a:pt x="9" y="8"/>
                  </a:lnTo>
                  <a:lnTo>
                    <a:pt x="10" y="6"/>
                  </a:lnTo>
                  <a:lnTo>
                    <a:pt x="12" y="6"/>
                  </a:lnTo>
                  <a:lnTo>
                    <a:pt x="12" y="6"/>
                  </a:lnTo>
                  <a:close/>
                </a:path>
              </a:pathLst>
            </a:custGeom>
            <a:solidFill>
              <a:srgbClr val="000000"/>
            </a:solidFill>
            <a:ln w="9525">
              <a:noFill/>
              <a:round/>
              <a:headEnd/>
              <a:tailEnd/>
            </a:ln>
          </p:spPr>
          <p:txBody>
            <a:bodyPr/>
            <a:lstStyle/>
            <a:p>
              <a:endParaRPr lang="pt-BR"/>
            </a:p>
          </p:txBody>
        </p:sp>
        <p:sp>
          <p:nvSpPr>
            <p:cNvPr id="90" name="Freeform 87"/>
            <p:cNvSpPr>
              <a:spLocks/>
            </p:cNvSpPr>
            <p:nvPr/>
          </p:nvSpPr>
          <p:spPr bwMode="auto">
            <a:xfrm>
              <a:off x="4210" y="2399"/>
              <a:ext cx="170" cy="488"/>
            </a:xfrm>
            <a:custGeom>
              <a:avLst/>
              <a:gdLst/>
              <a:ahLst/>
              <a:cxnLst>
                <a:cxn ang="0">
                  <a:pos x="140" y="5"/>
                </a:cxn>
                <a:cxn ang="0">
                  <a:pos x="106" y="10"/>
                </a:cxn>
                <a:cxn ang="0">
                  <a:pos x="77" y="19"/>
                </a:cxn>
                <a:cxn ang="0">
                  <a:pos x="55" y="34"/>
                </a:cxn>
                <a:cxn ang="0">
                  <a:pos x="36" y="51"/>
                </a:cxn>
                <a:cxn ang="0">
                  <a:pos x="22" y="72"/>
                </a:cxn>
                <a:cxn ang="0">
                  <a:pos x="12" y="96"/>
                </a:cxn>
                <a:cxn ang="0">
                  <a:pos x="5" y="121"/>
                </a:cxn>
                <a:cxn ang="0">
                  <a:pos x="0" y="163"/>
                </a:cxn>
                <a:cxn ang="0">
                  <a:pos x="0" y="223"/>
                </a:cxn>
                <a:cxn ang="0">
                  <a:pos x="7" y="313"/>
                </a:cxn>
                <a:cxn ang="0">
                  <a:pos x="34" y="367"/>
                </a:cxn>
                <a:cxn ang="0">
                  <a:pos x="41" y="381"/>
                </a:cxn>
                <a:cxn ang="0">
                  <a:pos x="50" y="396"/>
                </a:cxn>
                <a:cxn ang="0">
                  <a:pos x="56" y="410"/>
                </a:cxn>
                <a:cxn ang="0">
                  <a:pos x="60" y="425"/>
                </a:cxn>
                <a:cxn ang="0">
                  <a:pos x="94" y="427"/>
                </a:cxn>
                <a:cxn ang="0">
                  <a:pos x="125" y="435"/>
                </a:cxn>
                <a:cxn ang="0">
                  <a:pos x="182" y="456"/>
                </a:cxn>
                <a:cxn ang="0">
                  <a:pos x="242" y="477"/>
                </a:cxn>
                <a:cxn ang="0">
                  <a:pos x="275" y="485"/>
                </a:cxn>
                <a:cxn ang="0">
                  <a:pos x="310" y="488"/>
                </a:cxn>
                <a:cxn ang="0">
                  <a:pos x="312" y="484"/>
                </a:cxn>
                <a:cxn ang="0">
                  <a:pos x="317" y="481"/>
                </a:cxn>
                <a:cxn ang="0">
                  <a:pos x="324" y="478"/>
                </a:cxn>
                <a:cxn ang="0">
                  <a:pos x="329" y="478"/>
                </a:cxn>
                <a:cxn ang="0">
                  <a:pos x="307" y="471"/>
                </a:cxn>
                <a:cxn ang="0">
                  <a:pos x="278" y="464"/>
                </a:cxn>
                <a:cxn ang="0">
                  <a:pos x="249" y="460"/>
                </a:cxn>
                <a:cxn ang="0">
                  <a:pos x="223" y="459"/>
                </a:cxn>
                <a:cxn ang="0">
                  <a:pos x="186" y="429"/>
                </a:cxn>
                <a:cxn ang="0">
                  <a:pos x="188" y="418"/>
                </a:cxn>
                <a:cxn ang="0">
                  <a:pos x="189" y="407"/>
                </a:cxn>
                <a:cxn ang="0">
                  <a:pos x="191" y="397"/>
                </a:cxn>
                <a:cxn ang="0">
                  <a:pos x="198" y="386"/>
                </a:cxn>
                <a:cxn ang="0">
                  <a:pos x="228" y="382"/>
                </a:cxn>
                <a:cxn ang="0">
                  <a:pos x="273" y="372"/>
                </a:cxn>
                <a:cxn ang="0">
                  <a:pos x="315" y="360"/>
                </a:cxn>
                <a:cxn ang="0">
                  <a:pos x="341" y="347"/>
                </a:cxn>
                <a:cxn ang="0">
                  <a:pos x="341" y="338"/>
                </a:cxn>
                <a:cxn ang="0">
                  <a:pos x="85" y="343"/>
                </a:cxn>
                <a:cxn ang="0">
                  <a:pos x="77" y="323"/>
                </a:cxn>
                <a:cxn ang="0">
                  <a:pos x="72" y="285"/>
                </a:cxn>
                <a:cxn ang="0">
                  <a:pos x="70" y="235"/>
                </a:cxn>
                <a:cxn ang="0">
                  <a:pos x="75" y="180"/>
                </a:cxn>
                <a:cxn ang="0">
                  <a:pos x="84" y="125"/>
                </a:cxn>
                <a:cxn ang="0">
                  <a:pos x="101" y="77"/>
                </a:cxn>
                <a:cxn ang="0">
                  <a:pos x="111" y="58"/>
                </a:cxn>
                <a:cxn ang="0">
                  <a:pos x="123" y="43"/>
                </a:cxn>
                <a:cxn ang="0">
                  <a:pos x="138" y="33"/>
                </a:cxn>
                <a:cxn ang="0">
                  <a:pos x="154" y="29"/>
                </a:cxn>
                <a:cxn ang="0">
                  <a:pos x="155" y="25"/>
                </a:cxn>
                <a:cxn ang="0">
                  <a:pos x="160" y="19"/>
                </a:cxn>
                <a:cxn ang="0">
                  <a:pos x="164" y="16"/>
                </a:cxn>
                <a:cxn ang="0">
                  <a:pos x="167" y="14"/>
                </a:cxn>
                <a:cxn ang="0">
                  <a:pos x="148" y="5"/>
                </a:cxn>
                <a:cxn ang="0">
                  <a:pos x="160" y="5"/>
                </a:cxn>
              </a:cxnLst>
              <a:rect l="0" t="0" r="r" b="b"/>
              <a:pathLst>
                <a:path w="341" h="488">
                  <a:moveTo>
                    <a:pt x="160" y="5"/>
                  </a:moveTo>
                  <a:lnTo>
                    <a:pt x="140" y="5"/>
                  </a:lnTo>
                  <a:lnTo>
                    <a:pt x="123" y="6"/>
                  </a:lnTo>
                  <a:lnTo>
                    <a:pt x="106" y="10"/>
                  </a:lnTo>
                  <a:lnTo>
                    <a:pt x="90" y="14"/>
                  </a:lnTo>
                  <a:lnTo>
                    <a:pt x="77" y="19"/>
                  </a:lnTo>
                  <a:lnTo>
                    <a:pt x="65" y="26"/>
                  </a:lnTo>
                  <a:lnTo>
                    <a:pt x="55" y="34"/>
                  </a:lnTo>
                  <a:lnTo>
                    <a:pt x="44" y="42"/>
                  </a:lnTo>
                  <a:lnTo>
                    <a:pt x="36" y="51"/>
                  </a:lnTo>
                  <a:lnTo>
                    <a:pt x="29" y="62"/>
                  </a:lnTo>
                  <a:lnTo>
                    <a:pt x="22" y="72"/>
                  </a:lnTo>
                  <a:lnTo>
                    <a:pt x="17" y="84"/>
                  </a:lnTo>
                  <a:lnTo>
                    <a:pt x="12" y="96"/>
                  </a:lnTo>
                  <a:lnTo>
                    <a:pt x="9" y="108"/>
                  </a:lnTo>
                  <a:lnTo>
                    <a:pt x="5" y="121"/>
                  </a:lnTo>
                  <a:lnTo>
                    <a:pt x="4" y="135"/>
                  </a:lnTo>
                  <a:lnTo>
                    <a:pt x="0" y="163"/>
                  </a:lnTo>
                  <a:lnTo>
                    <a:pt x="0" y="193"/>
                  </a:lnTo>
                  <a:lnTo>
                    <a:pt x="0" y="223"/>
                  </a:lnTo>
                  <a:lnTo>
                    <a:pt x="2" y="254"/>
                  </a:lnTo>
                  <a:lnTo>
                    <a:pt x="7" y="313"/>
                  </a:lnTo>
                  <a:lnTo>
                    <a:pt x="10" y="367"/>
                  </a:lnTo>
                  <a:lnTo>
                    <a:pt x="34" y="367"/>
                  </a:lnTo>
                  <a:lnTo>
                    <a:pt x="38" y="375"/>
                  </a:lnTo>
                  <a:lnTo>
                    <a:pt x="41" y="381"/>
                  </a:lnTo>
                  <a:lnTo>
                    <a:pt x="46" y="389"/>
                  </a:lnTo>
                  <a:lnTo>
                    <a:pt x="50" y="396"/>
                  </a:lnTo>
                  <a:lnTo>
                    <a:pt x="55" y="404"/>
                  </a:lnTo>
                  <a:lnTo>
                    <a:pt x="56" y="410"/>
                  </a:lnTo>
                  <a:lnTo>
                    <a:pt x="60" y="418"/>
                  </a:lnTo>
                  <a:lnTo>
                    <a:pt x="60" y="425"/>
                  </a:lnTo>
                  <a:lnTo>
                    <a:pt x="77" y="426"/>
                  </a:lnTo>
                  <a:lnTo>
                    <a:pt x="94" y="427"/>
                  </a:lnTo>
                  <a:lnTo>
                    <a:pt x="109" y="431"/>
                  </a:lnTo>
                  <a:lnTo>
                    <a:pt x="125" y="435"/>
                  </a:lnTo>
                  <a:lnTo>
                    <a:pt x="154" y="444"/>
                  </a:lnTo>
                  <a:lnTo>
                    <a:pt x="182" y="456"/>
                  </a:lnTo>
                  <a:lnTo>
                    <a:pt x="211" y="468"/>
                  </a:lnTo>
                  <a:lnTo>
                    <a:pt x="242" y="477"/>
                  </a:lnTo>
                  <a:lnTo>
                    <a:pt x="257" y="481"/>
                  </a:lnTo>
                  <a:lnTo>
                    <a:pt x="275" y="485"/>
                  </a:lnTo>
                  <a:lnTo>
                    <a:pt x="292" y="486"/>
                  </a:lnTo>
                  <a:lnTo>
                    <a:pt x="310" y="488"/>
                  </a:lnTo>
                  <a:lnTo>
                    <a:pt x="310" y="485"/>
                  </a:lnTo>
                  <a:lnTo>
                    <a:pt x="312" y="484"/>
                  </a:lnTo>
                  <a:lnTo>
                    <a:pt x="315" y="482"/>
                  </a:lnTo>
                  <a:lnTo>
                    <a:pt x="317" y="481"/>
                  </a:lnTo>
                  <a:lnTo>
                    <a:pt x="321" y="480"/>
                  </a:lnTo>
                  <a:lnTo>
                    <a:pt x="324" y="478"/>
                  </a:lnTo>
                  <a:lnTo>
                    <a:pt x="327" y="478"/>
                  </a:lnTo>
                  <a:lnTo>
                    <a:pt x="329" y="478"/>
                  </a:lnTo>
                  <a:lnTo>
                    <a:pt x="319" y="475"/>
                  </a:lnTo>
                  <a:lnTo>
                    <a:pt x="307" y="471"/>
                  </a:lnTo>
                  <a:lnTo>
                    <a:pt x="293" y="468"/>
                  </a:lnTo>
                  <a:lnTo>
                    <a:pt x="278" y="464"/>
                  </a:lnTo>
                  <a:lnTo>
                    <a:pt x="264" y="463"/>
                  </a:lnTo>
                  <a:lnTo>
                    <a:pt x="249" y="460"/>
                  </a:lnTo>
                  <a:lnTo>
                    <a:pt x="235" y="459"/>
                  </a:lnTo>
                  <a:lnTo>
                    <a:pt x="223" y="459"/>
                  </a:lnTo>
                  <a:lnTo>
                    <a:pt x="186" y="434"/>
                  </a:lnTo>
                  <a:lnTo>
                    <a:pt x="186" y="429"/>
                  </a:lnTo>
                  <a:lnTo>
                    <a:pt x="186" y="423"/>
                  </a:lnTo>
                  <a:lnTo>
                    <a:pt x="188" y="418"/>
                  </a:lnTo>
                  <a:lnTo>
                    <a:pt x="188" y="413"/>
                  </a:lnTo>
                  <a:lnTo>
                    <a:pt x="189" y="407"/>
                  </a:lnTo>
                  <a:lnTo>
                    <a:pt x="191" y="402"/>
                  </a:lnTo>
                  <a:lnTo>
                    <a:pt x="191" y="397"/>
                  </a:lnTo>
                  <a:lnTo>
                    <a:pt x="191" y="390"/>
                  </a:lnTo>
                  <a:lnTo>
                    <a:pt x="198" y="386"/>
                  </a:lnTo>
                  <a:lnTo>
                    <a:pt x="210" y="385"/>
                  </a:lnTo>
                  <a:lnTo>
                    <a:pt x="228" y="382"/>
                  </a:lnTo>
                  <a:lnTo>
                    <a:pt x="249" y="377"/>
                  </a:lnTo>
                  <a:lnTo>
                    <a:pt x="273" y="372"/>
                  </a:lnTo>
                  <a:lnTo>
                    <a:pt x="295" y="365"/>
                  </a:lnTo>
                  <a:lnTo>
                    <a:pt x="315" y="360"/>
                  </a:lnTo>
                  <a:lnTo>
                    <a:pt x="331" y="354"/>
                  </a:lnTo>
                  <a:lnTo>
                    <a:pt x="341" y="347"/>
                  </a:lnTo>
                  <a:lnTo>
                    <a:pt x="341" y="343"/>
                  </a:lnTo>
                  <a:lnTo>
                    <a:pt x="341" y="338"/>
                  </a:lnTo>
                  <a:lnTo>
                    <a:pt x="167" y="360"/>
                  </a:lnTo>
                  <a:lnTo>
                    <a:pt x="85" y="343"/>
                  </a:lnTo>
                  <a:lnTo>
                    <a:pt x="80" y="335"/>
                  </a:lnTo>
                  <a:lnTo>
                    <a:pt x="77" y="323"/>
                  </a:lnTo>
                  <a:lnTo>
                    <a:pt x="73" y="306"/>
                  </a:lnTo>
                  <a:lnTo>
                    <a:pt x="72" y="285"/>
                  </a:lnTo>
                  <a:lnTo>
                    <a:pt x="70" y="261"/>
                  </a:lnTo>
                  <a:lnTo>
                    <a:pt x="70" y="235"/>
                  </a:lnTo>
                  <a:lnTo>
                    <a:pt x="72" y="208"/>
                  </a:lnTo>
                  <a:lnTo>
                    <a:pt x="75" y="180"/>
                  </a:lnTo>
                  <a:lnTo>
                    <a:pt x="79" y="151"/>
                  </a:lnTo>
                  <a:lnTo>
                    <a:pt x="84" y="125"/>
                  </a:lnTo>
                  <a:lnTo>
                    <a:pt x="92" y="100"/>
                  </a:lnTo>
                  <a:lnTo>
                    <a:pt x="101" y="77"/>
                  </a:lnTo>
                  <a:lnTo>
                    <a:pt x="106" y="67"/>
                  </a:lnTo>
                  <a:lnTo>
                    <a:pt x="111" y="58"/>
                  </a:lnTo>
                  <a:lnTo>
                    <a:pt x="116" y="50"/>
                  </a:lnTo>
                  <a:lnTo>
                    <a:pt x="123" y="43"/>
                  </a:lnTo>
                  <a:lnTo>
                    <a:pt x="130" y="38"/>
                  </a:lnTo>
                  <a:lnTo>
                    <a:pt x="138" y="33"/>
                  </a:lnTo>
                  <a:lnTo>
                    <a:pt x="145" y="30"/>
                  </a:lnTo>
                  <a:lnTo>
                    <a:pt x="154" y="29"/>
                  </a:lnTo>
                  <a:lnTo>
                    <a:pt x="155" y="26"/>
                  </a:lnTo>
                  <a:lnTo>
                    <a:pt x="155" y="25"/>
                  </a:lnTo>
                  <a:lnTo>
                    <a:pt x="159" y="22"/>
                  </a:lnTo>
                  <a:lnTo>
                    <a:pt x="160" y="19"/>
                  </a:lnTo>
                  <a:lnTo>
                    <a:pt x="162" y="17"/>
                  </a:lnTo>
                  <a:lnTo>
                    <a:pt x="164" y="16"/>
                  </a:lnTo>
                  <a:lnTo>
                    <a:pt x="165" y="14"/>
                  </a:lnTo>
                  <a:lnTo>
                    <a:pt x="167" y="14"/>
                  </a:lnTo>
                  <a:lnTo>
                    <a:pt x="148" y="9"/>
                  </a:lnTo>
                  <a:lnTo>
                    <a:pt x="148" y="5"/>
                  </a:lnTo>
                  <a:lnTo>
                    <a:pt x="123" y="0"/>
                  </a:lnTo>
                  <a:lnTo>
                    <a:pt x="160" y="5"/>
                  </a:lnTo>
                  <a:close/>
                </a:path>
              </a:pathLst>
            </a:custGeom>
            <a:solidFill>
              <a:srgbClr val="E6E6E6"/>
            </a:solidFill>
            <a:ln w="9525">
              <a:noFill/>
              <a:round/>
              <a:headEnd/>
              <a:tailEnd/>
            </a:ln>
          </p:spPr>
          <p:txBody>
            <a:bodyPr/>
            <a:lstStyle/>
            <a:p>
              <a:endParaRPr lang="pt-BR"/>
            </a:p>
          </p:txBody>
        </p:sp>
        <p:sp>
          <p:nvSpPr>
            <p:cNvPr id="91" name="Freeform 88"/>
            <p:cNvSpPr>
              <a:spLocks/>
            </p:cNvSpPr>
            <p:nvPr/>
          </p:nvSpPr>
          <p:spPr bwMode="auto">
            <a:xfrm>
              <a:off x="4210" y="2399"/>
              <a:ext cx="170" cy="488"/>
            </a:xfrm>
            <a:custGeom>
              <a:avLst/>
              <a:gdLst/>
              <a:ahLst/>
              <a:cxnLst>
                <a:cxn ang="0">
                  <a:pos x="140" y="5"/>
                </a:cxn>
                <a:cxn ang="0">
                  <a:pos x="106" y="10"/>
                </a:cxn>
                <a:cxn ang="0">
                  <a:pos x="77" y="19"/>
                </a:cxn>
                <a:cxn ang="0">
                  <a:pos x="55" y="34"/>
                </a:cxn>
                <a:cxn ang="0">
                  <a:pos x="36" y="51"/>
                </a:cxn>
                <a:cxn ang="0">
                  <a:pos x="22" y="72"/>
                </a:cxn>
                <a:cxn ang="0">
                  <a:pos x="12" y="96"/>
                </a:cxn>
                <a:cxn ang="0">
                  <a:pos x="5" y="121"/>
                </a:cxn>
                <a:cxn ang="0">
                  <a:pos x="0" y="163"/>
                </a:cxn>
                <a:cxn ang="0">
                  <a:pos x="0" y="223"/>
                </a:cxn>
                <a:cxn ang="0">
                  <a:pos x="7" y="313"/>
                </a:cxn>
                <a:cxn ang="0">
                  <a:pos x="34" y="367"/>
                </a:cxn>
                <a:cxn ang="0">
                  <a:pos x="41" y="381"/>
                </a:cxn>
                <a:cxn ang="0">
                  <a:pos x="50" y="396"/>
                </a:cxn>
                <a:cxn ang="0">
                  <a:pos x="56" y="410"/>
                </a:cxn>
                <a:cxn ang="0">
                  <a:pos x="60" y="425"/>
                </a:cxn>
                <a:cxn ang="0">
                  <a:pos x="94" y="427"/>
                </a:cxn>
                <a:cxn ang="0">
                  <a:pos x="125" y="435"/>
                </a:cxn>
                <a:cxn ang="0">
                  <a:pos x="182" y="456"/>
                </a:cxn>
                <a:cxn ang="0">
                  <a:pos x="242" y="477"/>
                </a:cxn>
                <a:cxn ang="0">
                  <a:pos x="275" y="485"/>
                </a:cxn>
                <a:cxn ang="0">
                  <a:pos x="310" y="488"/>
                </a:cxn>
                <a:cxn ang="0">
                  <a:pos x="312" y="484"/>
                </a:cxn>
                <a:cxn ang="0">
                  <a:pos x="317" y="481"/>
                </a:cxn>
                <a:cxn ang="0">
                  <a:pos x="324" y="478"/>
                </a:cxn>
                <a:cxn ang="0">
                  <a:pos x="329" y="478"/>
                </a:cxn>
                <a:cxn ang="0">
                  <a:pos x="307" y="471"/>
                </a:cxn>
                <a:cxn ang="0">
                  <a:pos x="278" y="464"/>
                </a:cxn>
                <a:cxn ang="0">
                  <a:pos x="249" y="460"/>
                </a:cxn>
                <a:cxn ang="0">
                  <a:pos x="223" y="459"/>
                </a:cxn>
                <a:cxn ang="0">
                  <a:pos x="186" y="429"/>
                </a:cxn>
                <a:cxn ang="0">
                  <a:pos x="188" y="418"/>
                </a:cxn>
                <a:cxn ang="0">
                  <a:pos x="189" y="407"/>
                </a:cxn>
                <a:cxn ang="0">
                  <a:pos x="191" y="397"/>
                </a:cxn>
                <a:cxn ang="0">
                  <a:pos x="198" y="386"/>
                </a:cxn>
                <a:cxn ang="0">
                  <a:pos x="228" y="382"/>
                </a:cxn>
                <a:cxn ang="0">
                  <a:pos x="273" y="372"/>
                </a:cxn>
                <a:cxn ang="0">
                  <a:pos x="315" y="360"/>
                </a:cxn>
                <a:cxn ang="0">
                  <a:pos x="341" y="347"/>
                </a:cxn>
                <a:cxn ang="0">
                  <a:pos x="341" y="338"/>
                </a:cxn>
                <a:cxn ang="0">
                  <a:pos x="85" y="343"/>
                </a:cxn>
                <a:cxn ang="0">
                  <a:pos x="77" y="323"/>
                </a:cxn>
                <a:cxn ang="0">
                  <a:pos x="72" y="285"/>
                </a:cxn>
                <a:cxn ang="0">
                  <a:pos x="70" y="235"/>
                </a:cxn>
                <a:cxn ang="0">
                  <a:pos x="75" y="180"/>
                </a:cxn>
                <a:cxn ang="0">
                  <a:pos x="84" y="125"/>
                </a:cxn>
                <a:cxn ang="0">
                  <a:pos x="101" y="77"/>
                </a:cxn>
                <a:cxn ang="0">
                  <a:pos x="111" y="58"/>
                </a:cxn>
                <a:cxn ang="0">
                  <a:pos x="123" y="43"/>
                </a:cxn>
                <a:cxn ang="0">
                  <a:pos x="138" y="33"/>
                </a:cxn>
                <a:cxn ang="0">
                  <a:pos x="154" y="29"/>
                </a:cxn>
                <a:cxn ang="0">
                  <a:pos x="155" y="25"/>
                </a:cxn>
                <a:cxn ang="0">
                  <a:pos x="160" y="19"/>
                </a:cxn>
                <a:cxn ang="0">
                  <a:pos x="164" y="16"/>
                </a:cxn>
                <a:cxn ang="0">
                  <a:pos x="167" y="14"/>
                </a:cxn>
                <a:cxn ang="0">
                  <a:pos x="148" y="5"/>
                </a:cxn>
                <a:cxn ang="0">
                  <a:pos x="160" y="5"/>
                </a:cxn>
              </a:cxnLst>
              <a:rect l="0" t="0" r="r" b="b"/>
              <a:pathLst>
                <a:path w="341" h="488">
                  <a:moveTo>
                    <a:pt x="160" y="5"/>
                  </a:moveTo>
                  <a:lnTo>
                    <a:pt x="140" y="5"/>
                  </a:lnTo>
                  <a:lnTo>
                    <a:pt x="123" y="6"/>
                  </a:lnTo>
                  <a:lnTo>
                    <a:pt x="106" y="10"/>
                  </a:lnTo>
                  <a:lnTo>
                    <a:pt x="90" y="14"/>
                  </a:lnTo>
                  <a:lnTo>
                    <a:pt x="77" y="19"/>
                  </a:lnTo>
                  <a:lnTo>
                    <a:pt x="65" y="26"/>
                  </a:lnTo>
                  <a:lnTo>
                    <a:pt x="55" y="34"/>
                  </a:lnTo>
                  <a:lnTo>
                    <a:pt x="44" y="42"/>
                  </a:lnTo>
                  <a:lnTo>
                    <a:pt x="36" y="51"/>
                  </a:lnTo>
                  <a:lnTo>
                    <a:pt x="29" y="62"/>
                  </a:lnTo>
                  <a:lnTo>
                    <a:pt x="22" y="72"/>
                  </a:lnTo>
                  <a:lnTo>
                    <a:pt x="17" y="84"/>
                  </a:lnTo>
                  <a:lnTo>
                    <a:pt x="12" y="96"/>
                  </a:lnTo>
                  <a:lnTo>
                    <a:pt x="9" y="108"/>
                  </a:lnTo>
                  <a:lnTo>
                    <a:pt x="5" y="121"/>
                  </a:lnTo>
                  <a:lnTo>
                    <a:pt x="4" y="135"/>
                  </a:lnTo>
                  <a:lnTo>
                    <a:pt x="0" y="163"/>
                  </a:lnTo>
                  <a:lnTo>
                    <a:pt x="0" y="193"/>
                  </a:lnTo>
                  <a:lnTo>
                    <a:pt x="0" y="223"/>
                  </a:lnTo>
                  <a:lnTo>
                    <a:pt x="2" y="254"/>
                  </a:lnTo>
                  <a:lnTo>
                    <a:pt x="7" y="313"/>
                  </a:lnTo>
                  <a:lnTo>
                    <a:pt x="10" y="367"/>
                  </a:lnTo>
                  <a:lnTo>
                    <a:pt x="34" y="367"/>
                  </a:lnTo>
                  <a:lnTo>
                    <a:pt x="38" y="375"/>
                  </a:lnTo>
                  <a:lnTo>
                    <a:pt x="41" y="381"/>
                  </a:lnTo>
                  <a:lnTo>
                    <a:pt x="46" y="389"/>
                  </a:lnTo>
                  <a:lnTo>
                    <a:pt x="50" y="396"/>
                  </a:lnTo>
                  <a:lnTo>
                    <a:pt x="55" y="404"/>
                  </a:lnTo>
                  <a:lnTo>
                    <a:pt x="56" y="410"/>
                  </a:lnTo>
                  <a:lnTo>
                    <a:pt x="60" y="418"/>
                  </a:lnTo>
                  <a:lnTo>
                    <a:pt x="60" y="425"/>
                  </a:lnTo>
                  <a:lnTo>
                    <a:pt x="77" y="426"/>
                  </a:lnTo>
                  <a:lnTo>
                    <a:pt x="94" y="427"/>
                  </a:lnTo>
                  <a:lnTo>
                    <a:pt x="109" y="431"/>
                  </a:lnTo>
                  <a:lnTo>
                    <a:pt x="125" y="435"/>
                  </a:lnTo>
                  <a:lnTo>
                    <a:pt x="154" y="444"/>
                  </a:lnTo>
                  <a:lnTo>
                    <a:pt x="182" y="456"/>
                  </a:lnTo>
                  <a:lnTo>
                    <a:pt x="211" y="468"/>
                  </a:lnTo>
                  <a:lnTo>
                    <a:pt x="242" y="477"/>
                  </a:lnTo>
                  <a:lnTo>
                    <a:pt x="257" y="481"/>
                  </a:lnTo>
                  <a:lnTo>
                    <a:pt x="275" y="485"/>
                  </a:lnTo>
                  <a:lnTo>
                    <a:pt x="292" y="486"/>
                  </a:lnTo>
                  <a:lnTo>
                    <a:pt x="310" y="488"/>
                  </a:lnTo>
                  <a:lnTo>
                    <a:pt x="310" y="485"/>
                  </a:lnTo>
                  <a:lnTo>
                    <a:pt x="312" y="484"/>
                  </a:lnTo>
                  <a:lnTo>
                    <a:pt x="315" y="482"/>
                  </a:lnTo>
                  <a:lnTo>
                    <a:pt x="317" y="481"/>
                  </a:lnTo>
                  <a:lnTo>
                    <a:pt x="321" y="480"/>
                  </a:lnTo>
                  <a:lnTo>
                    <a:pt x="324" y="478"/>
                  </a:lnTo>
                  <a:lnTo>
                    <a:pt x="327" y="478"/>
                  </a:lnTo>
                  <a:lnTo>
                    <a:pt x="329" y="478"/>
                  </a:lnTo>
                  <a:lnTo>
                    <a:pt x="319" y="475"/>
                  </a:lnTo>
                  <a:lnTo>
                    <a:pt x="307" y="471"/>
                  </a:lnTo>
                  <a:lnTo>
                    <a:pt x="293" y="468"/>
                  </a:lnTo>
                  <a:lnTo>
                    <a:pt x="278" y="464"/>
                  </a:lnTo>
                  <a:lnTo>
                    <a:pt x="264" y="463"/>
                  </a:lnTo>
                  <a:lnTo>
                    <a:pt x="249" y="460"/>
                  </a:lnTo>
                  <a:lnTo>
                    <a:pt x="235" y="459"/>
                  </a:lnTo>
                  <a:lnTo>
                    <a:pt x="223" y="459"/>
                  </a:lnTo>
                  <a:lnTo>
                    <a:pt x="186" y="434"/>
                  </a:lnTo>
                  <a:lnTo>
                    <a:pt x="186" y="429"/>
                  </a:lnTo>
                  <a:lnTo>
                    <a:pt x="186" y="423"/>
                  </a:lnTo>
                  <a:lnTo>
                    <a:pt x="188" y="418"/>
                  </a:lnTo>
                  <a:lnTo>
                    <a:pt x="188" y="413"/>
                  </a:lnTo>
                  <a:lnTo>
                    <a:pt x="189" y="407"/>
                  </a:lnTo>
                  <a:lnTo>
                    <a:pt x="191" y="402"/>
                  </a:lnTo>
                  <a:lnTo>
                    <a:pt x="191" y="397"/>
                  </a:lnTo>
                  <a:lnTo>
                    <a:pt x="191" y="390"/>
                  </a:lnTo>
                  <a:lnTo>
                    <a:pt x="198" y="386"/>
                  </a:lnTo>
                  <a:lnTo>
                    <a:pt x="210" y="385"/>
                  </a:lnTo>
                  <a:lnTo>
                    <a:pt x="228" y="382"/>
                  </a:lnTo>
                  <a:lnTo>
                    <a:pt x="249" y="377"/>
                  </a:lnTo>
                  <a:lnTo>
                    <a:pt x="273" y="372"/>
                  </a:lnTo>
                  <a:lnTo>
                    <a:pt x="295" y="365"/>
                  </a:lnTo>
                  <a:lnTo>
                    <a:pt x="315" y="360"/>
                  </a:lnTo>
                  <a:lnTo>
                    <a:pt x="331" y="354"/>
                  </a:lnTo>
                  <a:lnTo>
                    <a:pt x="341" y="347"/>
                  </a:lnTo>
                  <a:lnTo>
                    <a:pt x="341" y="343"/>
                  </a:lnTo>
                  <a:lnTo>
                    <a:pt x="341" y="338"/>
                  </a:lnTo>
                  <a:lnTo>
                    <a:pt x="167" y="360"/>
                  </a:lnTo>
                  <a:lnTo>
                    <a:pt x="85" y="343"/>
                  </a:lnTo>
                  <a:lnTo>
                    <a:pt x="80" y="335"/>
                  </a:lnTo>
                  <a:lnTo>
                    <a:pt x="77" y="323"/>
                  </a:lnTo>
                  <a:lnTo>
                    <a:pt x="73" y="306"/>
                  </a:lnTo>
                  <a:lnTo>
                    <a:pt x="72" y="285"/>
                  </a:lnTo>
                  <a:lnTo>
                    <a:pt x="70" y="261"/>
                  </a:lnTo>
                  <a:lnTo>
                    <a:pt x="70" y="235"/>
                  </a:lnTo>
                  <a:lnTo>
                    <a:pt x="72" y="208"/>
                  </a:lnTo>
                  <a:lnTo>
                    <a:pt x="75" y="180"/>
                  </a:lnTo>
                  <a:lnTo>
                    <a:pt x="79" y="151"/>
                  </a:lnTo>
                  <a:lnTo>
                    <a:pt x="84" y="125"/>
                  </a:lnTo>
                  <a:lnTo>
                    <a:pt x="92" y="100"/>
                  </a:lnTo>
                  <a:lnTo>
                    <a:pt x="101" y="77"/>
                  </a:lnTo>
                  <a:lnTo>
                    <a:pt x="106" y="67"/>
                  </a:lnTo>
                  <a:lnTo>
                    <a:pt x="111" y="58"/>
                  </a:lnTo>
                  <a:lnTo>
                    <a:pt x="116" y="50"/>
                  </a:lnTo>
                  <a:lnTo>
                    <a:pt x="123" y="43"/>
                  </a:lnTo>
                  <a:lnTo>
                    <a:pt x="130" y="38"/>
                  </a:lnTo>
                  <a:lnTo>
                    <a:pt x="138" y="33"/>
                  </a:lnTo>
                  <a:lnTo>
                    <a:pt x="145" y="30"/>
                  </a:lnTo>
                  <a:lnTo>
                    <a:pt x="154" y="29"/>
                  </a:lnTo>
                  <a:lnTo>
                    <a:pt x="155" y="26"/>
                  </a:lnTo>
                  <a:lnTo>
                    <a:pt x="155" y="25"/>
                  </a:lnTo>
                  <a:lnTo>
                    <a:pt x="159" y="22"/>
                  </a:lnTo>
                  <a:lnTo>
                    <a:pt x="160" y="19"/>
                  </a:lnTo>
                  <a:lnTo>
                    <a:pt x="162" y="17"/>
                  </a:lnTo>
                  <a:lnTo>
                    <a:pt x="164" y="16"/>
                  </a:lnTo>
                  <a:lnTo>
                    <a:pt x="165" y="14"/>
                  </a:lnTo>
                  <a:lnTo>
                    <a:pt x="167" y="14"/>
                  </a:lnTo>
                  <a:lnTo>
                    <a:pt x="148" y="9"/>
                  </a:lnTo>
                  <a:lnTo>
                    <a:pt x="148" y="5"/>
                  </a:lnTo>
                  <a:lnTo>
                    <a:pt x="123" y="0"/>
                  </a:lnTo>
                  <a:lnTo>
                    <a:pt x="160" y="5"/>
                  </a:lnTo>
                  <a:close/>
                </a:path>
              </a:pathLst>
            </a:custGeom>
            <a:solidFill>
              <a:srgbClr val="000000"/>
            </a:solidFill>
            <a:ln w="9525">
              <a:noFill/>
              <a:round/>
              <a:headEnd/>
              <a:tailEnd/>
            </a:ln>
          </p:spPr>
          <p:txBody>
            <a:bodyPr/>
            <a:lstStyle/>
            <a:p>
              <a:endParaRPr lang="pt-BR"/>
            </a:p>
          </p:txBody>
        </p:sp>
        <p:sp>
          <p:nvSpPr>
            <p:cNvPr id="92" name="Freeform 89"/>
            <p:cNvSpPr>
              <a:spLocks/>
            </p:cNvSpPr>
            <p:nvPr/>
          </p:nvSpPr>
          <p:spPr bwMode="auto">
            <a:xfrm>
              <a:off x="4219" y="2399"/>
              <a:ext cx="71" cy="105"/>
            </a:xfrm>
            <a:custGeom>
              <a:avLst/>
              <a:gdLst/>
              <a:ahLst/>
              <a:cxnLst>
                <a:cxn ang="0">
                  <a:pos x="129" y="8"/>
                </a:cxn>
                <a:cxn ang="0">
                  <a:pos x="128" y="8"/>
                </a:cxn>
                <a:cxn ang="0">
                  <a:pos x="128" y="13"/>
                </a:cxn>
                <a:cxn ang="0">
                  <a:pos x="124" y="14"/>
                </a:cxn>
                <a:cxn ang="0">
                  <a:pos x="131" y="19"/>
                </a:cxn>
                <a:cxn ang="0">
                  <a:pos x="135" y="19"/>
                </a:cxn>
                <a:cxn ang="0">
                  <a:pos x="123" y="31"/>
                </a:cxn>
                <a:cxn ang="0">
                  <a:pos x="117" y="34"/>
                </a:cxn>
                <a:cxn ang="0">
                  <a:pos x="112" y="37"/>
                </a:cxn>
                <a:cxn ang="0">
                  <a:pos x="107" y="40"/>
                </a:cxn>
                <a:cxn ang="0">
                  <a:pos x="102" y="44"/>
                </a:cxn>
                <a:cxn ang="0">
                  <a:pos x="99" y="50"/>
                </a:cxn>
                <a:cxn ang="0">
                  <a:pos x="94" y="55"/>
                </a:cxn>
                <a:cxn ang="0">
                  <a:pos x="90" y="60"/>
                </a:cxn>
                <a:cxn ang="0">
                  <a:pos x="87" y="67"/>
                </a:cxn>
                <a:cxn ang="0">
                  <a:pos x="66" y="88"/>
                </a:cxn>
                <a:cxn ang="0">
                  <a:pos x="60" y="105"/>
                </a:cxn>
                <a:cxn ang="0">
                  <a:pos x="27" y="102"/>
                </a:cxn>
                <a:cxn ang="0">
                  <a:pos x="0" y="79"/>
                </a:cxn>
                <a:cxn ang="0">
                  <a:pos x="8" y="63"/>
                </a:cxn>
                <a:cxn ang="0">
                  <a:pos x="19" y="48"/>
                </a:cxn>
                <a:cxn ang="0">
                  <a:pos x="25" y="42"/>
                </a:cxn>
                <a:cxn ang="0">
                  <a:pos x="32" y="35"/>
                </a:cxn>
                <a:cxn ang="0">
                  <a:pos x="39" y="30"/>
                </a:cxn>
                <a:cxn ang="0">
                  <a:pos x="48" y="25"/>
                </a:cxn>
                <a:cxn ang="0">
                  <a:pos x="58" y="21"/>
                </a:cxn>
                <a:cxn ang="0">
                  <a:pos x="66" y="17"/>
                </a:cxn>
                <a:cxn ang="0">
                  <a:pos x="77" y="13"/>
                </a:cxn>
                <a:cxn ang="0">
                  <a:pos x="89" y="10"/>
                </a:cxn>
                <a:cxn ang="0">
                  <a:pos x="100" y="8"/>
                </a:cxn>
                <a:cxn ang="0">
                  <a:pos x="112" y="6"/>
                </a:cxn>
                <a:cxn ang="0">
                  <a:pos x="126" y="5"/>
                </a:cxn>
                <a:cxn ang="0">
                  <a:pos x="141" y="5"/>
                </a:cxn>
                <a:cxn ang="0">
                  <a:pos x="104" y="0"/>
                </a:cxn>
                <a:cxn ang="0">
                  <a:pos x="129" y="5"/>
                </a:cxn>
                <a:cxn ang="0">
                  <a:pos x="129" y="8"/>
                </a:cxn>
              </a:cxnLst>
              <a:rect l="0" t="0" r="r" b="b"/>
              <a:pathLst>
                <a:path w="141" h="105">
                  <a:moveTo>
                    <a:pt x="129" y="8"/>
                  </a:moveTo>
                  <a:lnTo>
                    <a:pt x="128" y="8"/>
                  </a:lnTo>
                  <a:lnTo>
                    <a:pt x="128" y="13"/>
                  </a:lnTo>
                  <a:lnTo>
                    <a:pt x="124" y="14"/>
                  </a:lnTo>
                  <a:lnTo>
                    <a:pt x="131" y="19"/>
                  </a:lnTo>
                  <a:lnTo>
                    <a:pt x="135" y="19"/>
                  </a:lnTo>
                  <a:lnTo>
                    <a:pt x="123" y="31"/>
                  </a:lnTo>
                  <a:lnTo>
                    <a:pt x="117" y="34"/>
                  </a:lnTo>
                  <a:lnTo>
                    <a:pt x="112" y="37"/>
                  </a:lnTo>
                  <a:lnTo>
                    <a:pt x="107" y="40"/>
                  </a:lnTo>
                  <a:lnTo>
                    <a:pt x="102" y="44"/>
                  </a:lnTo>
                  <a:lnTo>
                    <a:pt x="99" y="50"/>
                  </a:lnTo>
                  <a:lnTo>
                    <a:pt x="94" y="55"/>
                  </a:lnTo>
                  <a:lnTo>
                    <a:pt x="90" y="60"/>
                  </a:lnTo>
                  <a:lnTo>
                    <a:pt x="87" y="67"/>
                  </a:lnTo>
                  <a:lnTo>
                    <a:pt x="66" y="88"/>
                  </a:lnTo>
                  <a:lnTo>
                    <a:pt x="60" y="105"/>
                  </a:lnTo>
                  <a:lnTo>
                    <a:pt x="27" y="102"/>
                  </a:lnTo>
                  <a:lnTo>
                    <a:pt x="0" y="79"/>
                  </a:lnTo>
                  <a:lnTo>
                    <a:pt x="8" y="63"/>
                  </a:lnTo>
                  <a:lnTo>
                    <a:pt x="19" y="48"/>
                  </a:lnTo>
                  <a:lnTo>
                    <a:pt x="25" y="42"/>
                  </a:lnTo>
                  <a:lnTo>
                    <a:pt x="32" y="35"/>
                  </a:lnTo>
                  <a:lnTo>
                    <a:pt x="39" y="30"/>
                  </a:lnTo>
                  <a:lnTo>
                    <a:pt x="48" y="25"/>
                  </a:lnTo>
                  <a:lnTo>
                    <a:pt x="58" y="21"/>
                  </a:lnTo>
                  <a:lnTo>
                    <a:pt x="66" y="17"/>
                  </a:lnTo>
                  <a:lnTo>
                    <a:pt x="77" y="13"/>
                  </a:lnTo>
                  <a:lnTo>
                    <a:pt x="89" y="10"/>
                  </a:lnTo>
                  <a:lnTo>
                    <a:pt x="100" y="8"/>
                  </a:lnTo>
                  <a:lnTo>
                    <a:pt x="112" y="6"/>
                  </a:lnTo>
                  <a:lnTo>
                    <a:pt x="126" y="5"/>
                  </a:lnTo>
                  <a:lnTo>
                    <a:pt x="141" y="5"/>
                  </a:lnTo>
                  <a:lnTo>
                    <a:pt x="104" y="0"/>
                  </a:lnTo>
                  <a:lnTo>
                    <a:pt x="129" y="5"/>
                  </a:lnTo>
                  <a:lnTo>
                    <a:pt x="129" y="8"/>
                  </a:lnTo>
                  <a:close/>
                </a:path>
              </a:pathLst>
            </a:custGeom>
            <a:solidFill>
              <a:srgbClr val="E5B27F"/>
            </a:solidFill>
            <a:ln w="9525">
              <a:noFill/>
              <a:round/>
              <a:headEnd/>
              <a:tailEnd/>
            </a:ln>
          </p:spPr>
          <p:txBody>
            <a:bodyPr/>
            <a:lstStyle/>
            <a:p>
              <a:endParaRPr lang="pt-BR"/>
            </a:p>
          </p:txBody>
        </p:sp>
        <p:sp>
          <p:nvSpPr>
            <p:cNvPr id="93" name="Freeform 90"/>
            <p:cNvSpPr>
              <a:spLocks noEditPoints="1"/>
            </p:cNvSpPr>
            <p:nvPr/>
          </p:nvSpPr>
          <p:spPr bwMode="auto">
            <a:xfrm>
              <a:off x="4271" y="2399"/>
              <a:ext cx="12" cy="5"/>
            </a:xfrm>
            <a:custGeom>
              <a:avLst/>
              <a:gdLst/>
              <a:ahLst/>
              <a:cxnLst>
                <a:cxn ang="0">
                  <a:pos x="20" y="2"/>
                </a:cxn>
                <a:cxn ang="0">
                  <a:pos x="22" y="4"/>
                </a:cxn>
                <a:cxn ang="0">
                  <a:pos x="0" y="0"/>
                </a:cxn>
                <a:cxn ang="0">
                  <a:pos x="20" y="2"/>
                </a:cxn>
                <a:cxn ang="0">
                  <a:pos x="24" y="5"/>
                </a:cxn>
                <a:cxn ang="0">
                  <a:pos x="24" y="5"/>
                </a:cxn>
                <a:cxn ang="0">
                  <a:pos x="22" y="5"/>
                </a:cxn>
                <a:cxn ang="0">
                  <a:pos x="22" y="5"/>
                </a:cxn>
                <a:cxn ang="0">
                  <a:pos x="22" y="5"/>
                </a:cxn>
                <a:cxn ang="0">
                  <a:pos x="22" y="5"/>
                </a:cxn>
                <a:cxn ang="0">
                  <a:pos x="24" y="5"/>
                </a:cxn>
                <a:cxn ang="0">
                  <a:pos x="24" y="5"/>
                </a:cxn>
                <a:cxn ang="0">
                  <a:pos x="24" y="5"/>
                </a:cxn>
                <a:cxn ang="0">
                  <a:pos x="24" y="5"/>
                </a:cxn>
                <a:cxn ang="0">
                  <a:pos x="24" y="5"/>
                </a:cxn>
              </a:cxnLst>
              <a:rect l="0" t="0" r="r" b="b"/>
              <a:pathLst>
                <a:path w="24" h="5">
                  <a:moveTo>
                    <a:pt x="20" y="2"/>
                  </a:moveTo>
                  <a:lnTo>
                    <a:pt x="22" y="4"/>
                  </a:lnTo>
                  <a:lnTo>
                    <a:pt x="0" y="0"/>
                  </a:lnTo>
                  <a:lnTo>
                    <a:pt x="20" y="2"/>
                  </a:lnTo>
                  <a:close/>
                  <a:moveTo>
                    <a:pt x="24" y="5"/>
                  </a:moveTo>
                  <a:lnTo>
                    <a:pt x="24" y="5"/>
                  </a:lnTo>
                  <a:lnTo>
                    <a:pt x="22" y="5"/>
                  </a:lnTo>
                  <a:lnTo>
                    <a:pt x="22" y="5"/>
                  </a:lnTo>
                  <a:lnTo>
                    <a:pt x="22" y="5"/>
                  </a:lnTo>
                  <a:lnTo>
                    <a:pt x="22" y="5"/>
                  </a:lnTo>
                  <a:lnTo>
                    <a:pt x="24" y="5"/>
                  </a:lnTo>
                  <a:lnTo>
                    <a:pt x="24" y="5"/>
                  </a:lnTo>
                  <a:lnTo>
                    <a:pt x="24" y="5"/>
                  </a:lnTo>
                  <a:lnTo>
                    <a:pt x="24" y="5"/>
                  </a:lnTo>
                  <a:lnTo>
                    <a:pt x="24" y="5"/>
                  </a:lnTo>
                  <a:close/>
                </a:path>
              </a:pathLst>
            </a:custGeom>
            <a:solidFill>
              <a:srgbClr val="000000"/>
            </a:solidFill>
            <a:ln w="9525">
              <a:noFill/>
              <a:round/>
              <a:headEnd/>
              <a:tailEnd/>
            </a:ln>
          </p:spPr>
          <p:txBody>
            <a:bodyPr/>
            <a:lstStyle/>
            <a:p>
              <a:endParaRPr lang="pt-BR"/>
            </a:p>
          </p:txBody>
        </p:sp>
        <p:sp>
          <p:nvSpPr>
            <p:cNvPr id="94" name="Freeform 91"/>
            <p:cNvSpPr>
              <a:spLocks/>
            </p:cNvSpPr>
            <p:nvPr/>
          </p:nvSpPr>
          <p:spPr bwMode="auto">
            <a:xfrm>
              <a:off x="4211" y="2495"/>
              <a:ext cx="42" cy="102"/>
            </a:xfrm>
            <a:custGeom>
              <a:avLst/>
              <a:gdLst/>
              <a:ahLst/>
              <a:cxnLst>
                <a:cxn ang="0">
                  <a:pos x="54" y="23"/>
                </a:cxn>
                <a:cxn ang="0">
                  <a:pos x="83" y="26"/>
                </a:cxn>
                <a:cxn ang="0">
                  <a:pos x="82" y="31"/>
                </a:cxn>
                <a:cxn ang="0">
                  <a:pos x="80" y="37"/>
                </a:cxn>
                <a:cxn ang="0">
                  <a:pos x="80" y="42"/>
                </a:cxn>
                <a:cxn ang="0">
                  <a:pos x="78" y="47"/>
                </a:cxn>
                <a:cxn ang="0">
                  <a:pos x="77" y="52"/>
                </a:cxn>
                <a:cxn ang="0">
                  <a:pos x="77" y="59"/>
                </a:cxn>
                <a:cxn ang="0">
                  <a:pos x="75" y="64"/>
                </a:cxn>
                <a:cxn ang="0">
                  <a:pos x="75" y="69"/>
                </a:cxn>
                <a:cxn ang="0">
                  <a:pos x="70" y="76"/>
                </a:cxn>
                <a:cxn ang="0">
                  <a:pos x="63" y="102"/>
                </a:cxn>
                <a:cxn ang="0">
                  <a:pos x="37" y="100"/>
                </a:cxn>
                <a:cxn ang="0">
                  <a:pos x="5" y="69"/>
                </a:cxn>
                <a:cxn ang="0">
                  <a:pos x="0" y="58"/>
                </a:cxn>
                <a:cxn ang="0">
                  <a:pos x="0" y="50"/>
                </a:cxn>
                <a:cxn ang="0">
                  <a:pos x="0" y="42"/>
                </a:cxn>
                <a:cxn ang="0">
                  <a:pos x="2" y="35"/>
                </a:cxn>
                <a:cxn ang="0">
                  <a:pos x="3" y="27"/>
                </a:cxn>
                <a:cxn ang="0">
                  <a:pos x="5" y="21"/>
                </a:cxn>
                <a:cxn ang="0">
                  <a:pos x="5" y="14"/>
                </a:cxn>
                <a:cxn ang="0">
                  <a:pos x="8" y="6"/>
                </a:cxn>
                <a:cxn ang="0">
                  <a:pos x="10" y="0"/>
                </a:cxn>
                <a:cxn ang="0">
                  <a:pos x="17" y="9"/>
                </a:cxn>
                <a:cxn ang="0">
                  <a:pos x="54" y="23"/>
                </a:cxn>
              </a:cxnLst>
              <a:rect l="0" t="0" r="r" b="b"/>
              <a:pathLst>
                <a:path w="83" h="102">
                  <a:moveTo>
                    <a:pt x="54" y="23"/>
                  </a:moveTo>
                  <a:lnTo>
                    <a:pt x="83" y="26"/>
                  </a:lnTo>
                  <a:lnTo>
                    <a:pt x="82" y="31"/>
                  </a:lnTo>
                  <a:lnTo>
                    <a:pt x="80" y="37"/>
                  </a:lnTo>
                  <a:lnTo>
                    <a:pt x="80" y="42"/>
                  </a:lnTo>
                  <a:lnTo>
                    <a:pt x="78" y="47"/>
                  </a:lnTo>
                  <a:lnTo>
                    <a:pt x="77" y="52"/>
                  </a:lnTo>
                  <a:lnTo>
                    <a:pt x="77" y="59"/>
                  </a:lnTo>
                  <a:lnTo>
                    <a:pt x="75" y="64"/>
                  </a:lnTo>
                  <a:lnTo>
                    <a:pt x="75" y="69"/>
                  </a:lnTo>
                  <a:lnTo>
                    <a:pt x="70" y="76"/>
                  </a:lnTo>
                  <a:lnTo>
                    <a:pt x="63" y="102"/>
                  </a:lnTo>
                  <a:lnTo>
                    <a:pt x="37" y="100"/>
                  </a:lnTo>
                  <a:lnTo>
                    <a:pt x="5" y="69"/>
                  </a:lnTo>
                  <a:lnTo>
                    <a:pt x="0" y="58"/>
                  </a:lnTo>
                  <a:lnTo>
                    <a:pt x="0" y="50"/>
                  </a:lnTo>
                  <a:lnTo>
                    <a:pt x="0" y="42"/>
                  </a:lnTo>
                  <a:lnTo>
                    <a:pt x="2" y="35"/>
                  </a:lnTo>
                  <a:lnTo>
                    <a:pt x="3" y="27"/>
                  </a:lnTo>
                  <a:lnTo>
                    <a:pt x="5" y="21"/>
                  </a:lnTo>
                  <a:lnTo>
                    <a:pt x="5" y="14"/>
                  </a:lnTo>
                  <a:lnTo>
                    <a:pt x="8" y="6"/>
                  </a:lnTo>
                  <a:lnTo>
                    <a:pt x="10" y="0"/>
                  </a:lnTo>
                  <a:lnTo>
                    <a:pt x="17" y="9"/>
                  </a:lnTo>
                  <a:lnTo>
                    <a:pt x="54" y="23"/>
                  </a:lnTo>
                  <a:close/>
                </a:path>
              </a:pathLst>
            </a:custGeom>
            <a:solidFill>
              <a:srgbClr val="CCCCCC"/>
            </a:solidFill>
            <a:ln w="9525">
              <a:noFill/>
              <a:round/>
              <a:headEnd/>
              <a:tailEnd/>
            </a:ln>
          </p:spPr>
          <p:txBody>
            <a:bodyPr/>
            <a:lstStyle/>
            <a:p>
              <a:endParaRPr lang="pt-BR"/>
            </a:p>
          </p:txBody>
        </p:sp>
        <p:sp>
          <p:nvSpPr>
            <p:cNvPr id="95" name="Freeform 92"/>
            <p:cNvSpPr>
              <a:spLocks/>
            </p:cNvSpPr>
            <p:nvPr/>
          </p:nvSpPr>
          <p:spPr bwMode="auto">
            <a:xfrm>
              <a:off x="4303" y="2743"/>
              <a:ext cx="77" cy="49"/>
            </a:xfrm>
            <a:custGeom>
              <a:avLst/>
              <a:gdLst/>
              <a:ahLst/>
              <a:cxnLst>
                <a:cxn ang="0">
                  <a:pos x="83" y="29"/>
                </a:cxn>
                <a:cxn ang="0">
                  <a:pos x="70" y="29"/>
                </a:cxn>
                <a:cxn ang="0">
                  <a:pos x="54" y="36"/>
                </a:cxn>
                <a:cxn ang="0">
                  <a:pos x="48" y="37"/>
                </a:cxn>
                <a:cxn ang="0">
                  <a:pos x="41" y="38"/>
                </a:cxn>
                <a:cxn ang="0">
                  <a:pos x="36" y="40"/>
                </a:cxn>
                <a:cxn ang="0">
                  <a:pos x="29" y="40"/>
                </a:cxn>
                <a:cxn ang="0">
                  <a:pos x="24" y="41"/>
                </a:cxn>
                <a:cxn ang="0">
                  <a:pos x="19" y="41"/>
                </a:cxn>
                <a:cxn ang="0">
                  <a:pos x="15" y="42"/>
                </a:cxn>
                <a:cxn ang="0">
                  <a:pos x="12" y="42"/>
                </a:cxn>
                <a:cxn ang="0">
                  <a:pos x="5" y="46"/>
                </a:cxn>
                <a:cxn ang="0">
                  <a:pos x="5" y="48"/>
                </a:cxn>
                <a:cxn ang="0">
                  <a:pos x="5" y="48"/>
                </a:cxn>
                <a:cxn ang="0">
                  <a:pos x="5" y="48"/>
                </a:cxn>
                <a:cxn ang="0">
                  <a:pos x="5" y="48"/>
                </a:cxn>
                <a:cxn ang="0">
                  <a:pos x="5" y="48"/>
                </a:cxn>
                <a:cxn ang="0">
                  <a:pos x="5" y="49"/>
                </a:cxn>
                <a:cxn ang="0">
                  <a:pos x="5" y="49"/>
                </a:cxn>
                <a:cxn ang="0">
                  <a:pos x="5" y="49"/>
                </a:cxn>
                <a:cxn ang="0">
                  <a:pos x="0" y="42"/>
                </a:cxn>
                <a:cxn ang="0">
                  <a:pos x="8" y="20"/>
                </a:cxn>
                <a:cxn ang="0">
                  <a:pos x="53" y="7"/>
                </a:cxn>
                <a:cxn ang="0">
                  <a:pos x="102" y="0"/>
                </a:cxn>
                <a:cxn ang="0">
                  <a:pos x="155" y="4"/>
                </a:cxn>
                <a:cxn ang="0">
                  <a:pos x="150" y="7"/>
                </a:cxn>
                <a:cxn ang="0">
                  <a:pos x="143" y="10"/>
                </a:cxn>
                <a:cxn ang="0">
                  <a:pos x="136" y="13"/>
                </a:cxn>
                <a:cxn ang="0">
                  <a:pos x="126" y="16"/>
                </a:cxn>
                <a:cxn ang="0">
                  <a:pos x="116" y="20"/>
                </a:cxn>
                <a:cxn ang="0">
                  <a:pos x="106" y="23"/>
                </a:cxn>
                <a:cxn ang="0">
                  <a:pos x="94" y="27"/>
                </a:cxn>
                <a:cxn ang="0">
                  <a:pos x="83" y="29"/>
                </a:cxn>
              </a:cxnLst>
              <a:rect l="0" t="0" r="r" b="b"/>
              <a:pathLst>
                <a:path w="155" h="49">
                  <a:moveTo>
                    <a:pt x="83" y="29"/>
                  </a:moveTo>
                  <a:lnTo>
                    <a:pt x="70" y="29"/>
                  </a:lnTo>
                  <a:lnTo>
                    <a:pt x="54" y="36"/>
                  </a:lnTo>
                  <a:lnTo>
                    <a:pt x="48" y="37"/>
                  </a:lnTo>
                  <a:lnTo>
                    <a:pt x="41" y="38"/>
                  </a:lnTo>
                  <a:lnTo>
                    <a:pt x="36" y="40"/>
                  </a:lnTo>
                  <a:lnTo>
                    <a:pt x="29" y="40"/>
                  </a:lnTo>
                  <a:lnTo>
                    <a:pt x="24" y="41"/>
                  </a:lnTo>
                  <a:lnTo>
                    <a:pt x="19" y="41"/>
                  </a:lnTo>
                  <a:lnTo>
                    <a:pt x="15" y="42"/>
                  </a:lnTo>
                  <a:lnTo>
                    <a:pt x="12" y="42"/>
                  </a:lnTo>
                  <a:lnTo>
                    <a:pt x="5" y="46"/>
                  </a:lnTo>
                  <a:lnTo>
                    <a:pt x="5" y="48"/>
                  </a:lnTo>
                  <a:lnTo>
                    <a:pt x="5" y="48"/>
                  </a:lnTo>
                  <a:lnTo>
                    <a:pt x="5" y="48"/>
                  </a:lnTo>
                  <a:lnTo>
                    <a:pt x="5" y="48"/>
                  </a:lnTo>
                  <a:lnTo>
                    <a:pt x="5" y="48"/>
                  </a:lnTo>
                  <a:lnTo>
                    <a:pt x="5" y="49"/>
                  </a:lnTo>
                  <a:lnTo>
                    <a:pt x="5" y="49"/>
                  </a:lnTo>
                  <a:lnTo>
                    <a:pt x="5" y="49"/>
                  </a:lnTo>
                  <a:lnTo>
                    <a:pt x="0" y="42"/>
                  </a:lnTo>
                  <a:lnTo>
                    <a:pt x="8" y="20"/>
                  </a:lnTo>
                  <a:lnTo>
                    <a:pt x="53" y="7"/>
                  </a:lnTo>
                  <a:lnTo>
                    <a:pt x="102" y="0"/>
                  </a:lnTo>
                  <a:lnTo>
                    <a:pt x="155" y="4"/>
                  </a:lnTo>
                  <a:lnTo>
                    <a:pt x="150" y="7"/>
                  </a:lnTo>
                  <a:lnTo>
                    <a:pt x="143" y="10"/>
                  </a:lnTo>
                  <a:lnTo>
                    <a:pt x="136" y="13"/>
                  </a:lnTo>
                  <a:lnTo>
                    <a:pt x="126" y="16"/>
                  </a:lnTo>
                  <a:lnTo>
                    <a:pt x="116" y="20"/>
                  </a:lnTo>
                  <a:lnTo>
                    <a:pt x="106" y="23"/>
                  </a:lnTo>
                  <a:lnTo>
                    <a:pt x="94" y="27"/>
                  </a:lnTo>
                  <a:lnTo>
                    <a:pt x="83" y="29"/>
                  </a:lnTo>
                  <a:close/>
                </a:path>
              </a:pathLst>
            </a:custGeom>
            <a:solidFill>
              <a:srgbClr val="E5B27F"/>
            </a:solidFill>
            <a:ln w="9525">
              <a:noFill/>
              <a:round/>
              <a:headEnd/>
              <a:tailEnd/>
            </a:ln>
          </p:spPr>
          <p:txBody>
            <a:bodyPr/>
            <a:lstStyle/>
            <a:p>
              <a:endParaRPr lang="pt-BR"/>
            </a:p>
          </p:txBody>
        </p:sp>
        <p:sp>
          <p:nvSpPr>
            <p:cNvPr id="96" name="Freeform 93"/>
            <p:cNvSpPr>
              <a:spLocks noEditPoints="1"/>
            </p:cNvSpPr>
            <p:nvPr/>
          </p:nvSpPr>
          <p:spPr bwMode="auto">
            <a:xfrm>
              <a:off x="4210" y="2587"/>
              <a:ext cx="148" cy="298"/>
            </a:xfrm>
            <a:custGeom>
              <a:avLst/>
              <a:gdLst/>
              <a:ahLst/>
              <a:cxnLst>
                <a:cxn ang="0">
                  <a:pos x="10" y="13"/>
                </a:cxn>
                <a:cxn ang="0">
                  <a:pos x="72" y="27"/>
                </a:cxn>
                <a:cxn ang="0">
                  <a:pos x="70" y="43"/>
                </a:cxn>
                <a:cxn ang="0">
                  <a:pos x="70" y="58"/>
                </a:cxn>
                <a:cxn ang="0">
                  <a:pos x="70" y="72"/>
                </a:cxn>
                <a:cxn ang="0">
                  <a:pos x="70" y="85"/>
                </a:cxn>
                <a:cxn ang="0">
                  <a:pos x="48" y="133"/>
                </a:cxn>
                <a:cxn ang="0">
                  <a:pos x="9" y="146"/>
                </a:cxn>
                <a:cxn ang="0">
                  <a:pos x="5" y="105"/>
                </a:cxn>
                <a:cxn ang="0">
                  <a:pos x="2" y="63"/>
                </a:cxn>
                <a:cxn ang="0">
                  <a:pos x="0" y="21"/>
                </a:cxn>
                <a:cxn ang="0">
                  <a:pos x="10" y="175"/>
                </a:cxn>
                <a:cxn ang="0">
                  <a:pos x="26" y="176"/>
                </a:cxn>
                <a:cxn ang="0">
                  <a:pos x="62" y="148"/>
                </a:cxn>
                <a:cxn ang="0">
                  <a:pos x="39" y="188"/>
                </a:cxn>
                <a:cxn ang="0">
                  <a:pos x="38" y="185"/>
                </a:cxn>
                <a:cxn ang="0">
                  <a:pos x="38" y="184"/>
                </a:cxn>
                <a:cxn ang="0">
                  <a:pos x="36" y="181"/>
                </a:cxn>
                <a:cxn ang="0">
                  <a:pos x="34" y="179"/>
                </a:cxn>
                <a:cxn ang="0">
                  <a:pos x="10" y="179"/>
                </a:cxn>
                <a:cxn ang="0">
                  <a:pos x="10" y="177"/>
                </a:cxn>
                <a:cxn ang="0">
                  <a:pos x="10" y="176"/>
                </a:cxn>
                <a:cxn ang="0">
                  <a:pos x="10" y="175"/>
                </a:cxn>
                <a:cxn ang="0">
                  <a:pos x="46" y="201"/>
                </a:cxn>
                <a:cxn ang="0">
                  <a:pos x="82" y="152"/>
                </a:cxn>
                <a:cxn ang="0">
                  <a:pos x="150" y="180"/>
                </a:cxn>
                <a:cxn ang="0">
                  <a:pos x="169" y="210"/>
                </a:cxn>
                <a:cxn ang="0">
                  <a:pos x="182" y="221"/>
                </a:cxn>
                <a:cxn ang="0">
                  <a:pos x="189" y="223"/>
                </a:cxn>
                <a:cxn ang="0">
                  <a:pos x="188" y="230"/>
                </a:cxn>
                <a:cxn ang="0">
                  <a:pos x="186" y="237"/>
                </a:cxn>
                <a:cxn ang="0">
                  <a:pos x="186" y="243"/>
                </a:cxn>
                <a:cxn ang="0">
                  <a:pos x="193" y="251"/>
                </a:cxn>
                <a:cxn ang="0">
                  <a:pos x="208" y="268"/>
                </a:cxn>
                <a:cxn ang="0">
                  <a:pos x="223" y="271"/>
                </a:cxn>
                <a:cxn ang="0">
                  <a:pos x="240" y="271"/>
                </a:cxn>
                <a:cxn ang="0">
                  <a:pos x="259" y="273"/>
                </a:cxn>
                <a:cxn ang="0">
                  <a:pos x="278" y="276"/>
                </a:cxn>
                <a:cxn ang="0">
                  <a:pos x="297" y="280"/>
                </a:cxn>
                <a:cxn ang="0">
                  <a:pos x="295" y="298"/>
                </a:cxn>
                <a:cxn ang="0">
                  <a:pos x="263" y="294"/>
                </a:cxn>
                <a:cxn ang="0">
                  <a:pos x="234" y="287"/>
                </a:cxn>
                <a:cxn ang="0">
                  <a:pos x="177" y="266"/>
                </a:cxn>
                <a:cxn ang="0">
                  <a:pos x="121" y="246"/>
                </a:cxn>
                <a:cxn ang="0">
                  <a:pos x="92" y="239"/>
                </a:cxn>
                <a:cxn ang="0">
                  <a:pos x="60" y="237"/>
                </a:cxn>
                <a:cxn ang="0">
                  <a:pos x="58" y="227"/>
                </a:cxn>
                <a:cxn ang="0">
                  <a:pos x="56" y="218"/>
                </a:cxn>
                <a:cxn ang="0">
                  <a:pos x="51" y="210"/>
                </a:cxn>
                <a:cxn ang="0">
                  <a:pos x="46" y="201"/>
                </a:cxn>
              </a:cxnLst>
              <a:rect l="0" t="0" r="r" b="b"/>
              <a:pathLst>
                <a:path w="297" h="298">
                  <a:moveTo>
                    <a:pt x="0" y="0"/>
                  </a:moveTo>
                  <a:lnTo>
                    <a:pt x="10" y="13"/>
                  </a:lnTo>
                  <a:lnTo>
                    <a:pt x="33" y="27"/>
                  </a:lnTo>
                  <a:lnTo>
                    <a:pt x="72" y="27"/>
                  </a:lnTo>
                  <a:lnTo>
                    <a:pt x="72" y="35"/>
                  </a:lnTo>
                  <a:lnTo>
                    <a:pt x="70" y="43"/>
                  </a:lnTo>
                  <a:lnTo>
                    <a:pt x="70" y="50"/>
                  </a:lnTo>
                  <a:lnTo>
                    <a:pt x="70" y="58"/>
                  </a:lnTo>
                  <a:lnTo>
                    <a:pt x="70" y="64"/>
                  </a:lnTo>
                  <a:lnTo>
                    <a:pt x="70" y="72"/>
                  </a:lnTo>
                  <a:lnTo>
                    <a:pt x="70" y="79"/>
                  </a:lnTo>
                  <a:lnTo>
                    <a:pt x="70" y="85"/>
                  </a:lnTo>
                  <a:lnTo>
                    <a:pt x="62" y="105"/>
                  </a:lnTo>
                  <a:lnTo>
                    <a:pt x="48" y="133"/>
                  </a:lnTo>
                  <a:lnTo>
                    <a:pt x="10" y="164"/>
                  </a:lnTo>
                  <a:lnTo>
                    <a:pt x="9" y="146"/>
                  </a:lnTo>
                  <a:lnTo>
                    <a:pt x="7" y="126"/>
                  </a:lnTo>
                  <a:lnTo>
                    <a:pt x="5" y="105"/>
                  </a:lnTo>
                  <a:lnTo>
                    <a:pt x="4" y="85"/>
                  </a:lnTo>
                  <a:lnTo>
                    <a:pt x="2" y="63"/>
                  </a:lnTo>
                  <a:lnTo>
                    <a:pt x="2" y="42"/>
                  </a:lnTo>
                  <a:lnTo>
                    <a:pt x="0" y="21"/>
                  </a:lnTo>
                  <a:lnTo>
                    <a:pt x="0" y="0"/>
                  </a:lnTo>
                  <a:close/>
                  <a:moveTo>
                    <a:pt x="10" y="175"/>
                  </a:moveTo>
                  <a:lnTo>
                    <a:pt x="17" y="176"/>
                  </a:lnTo>
                  <a:lnTo>
                    <a:pt x="26" y="176"/>
                  </a:lnTo>
                  <a:lnTo>
                    <a:pt x="46" y="158"/>
                  </a:lnTo>
                  <a:lnTo>
                    <a:pt x="62" y="148"/>
                  </a:lnTo>
                  <a:lnTo>
                    <a:pt x="39" y="188"/>
                  </a:lnTo>
                  <a:lnTo>
                    <a:pt x="39" y="188"/>
                  </a:lnTo>
                  <a:lnTo>
                    <a:pt x="38" y="187"/>
                  </a:lnTo>
                  <a:lnTo>
                    <a:pt x="38" y="185"/>
                  </a:lnTo>
                  <a:lnTo>
                    <a:pt x="38" y="185"/>
                  </a:lnTo>
                  <a:lnTo>
                    <a:pt x="38" y="184"/>
                  </a:lnTo>
                  <a:lnTo>
                    <a:pt x="36" y="183"/>
                  </a:lnTo>
                  <a:lnTo>
                    <a:pt x="36" y="181"/>
                  </a:lnTo>
                  <a:lnTo>
                    <a:pt x="36" y="180"/>
                  </a:lnTo>
                  <a:lnTo>
                    <a:pt x="34" y="179"/>
                  </a:lnTo>
                  <a:lnTo>
                    <a:pt x="10" y="179"/>
                  </a:lnTo>
                  <a:lnTo>
                    <a:pt x="10" y="179"/>
                  </a:lnTo>
                  <a:lnTo>
                    <a:pt x="10" y="177"/>
                  </a:lnTo>
                  <a:lnTo>
                    <a:pt x="10" y="177"/>
                  </a:lnTo>
                  <a:lnTo>
                    <a:pt x="10" y="176"/>
                  </a:lnTo>
                  <a:lnTo>
                    <a:pt x="10" y="176"/>
                  </a:lnTo>
                  <a:lnTo>
                    <a:pt x="10" y="175"/>
                  </a:lnTo>
                  <a:lnTo>
                    <a:pt x="10" y="175"/>
                  </a:lnTo>
                  <a:lnTo>
                    <a:pt x="10" y="175"/>
                  </a:lnTo>
                  <a:close/>
                  <a:moveTo>
                    <a:pt x="46" y="201"/>
                  </a:moveTo>
                  <a:lnTo>
                    <a:pt x="79" y="166"/>
                  </a:lnTo>
                  <a:lnTo>
                    <a:pt x="82" y="152"/>
                  </a:lnTo>
                  <a:lnTo>
                    <a:pt x="94" y="163"/>
                  </a:lnTo>
                  <a:lnTo>
                    <a:pt x="150" y="180"/>
                  </a:lnTo>
                  <a:lnTo>
                    <a:pt x="169" y="180"/>
                  </a:lnTo>
                  <a:lnTo>
                    <a:pt x="169" y="210"/>
                  </a:lnTo>
                  <a:lnTo>
                    <a:pt x="176" y="218"/>
                  </a:lnTo>
                  <a:lnTo>
                    <a:pt x="182" y="221"/>
                  </a:lnTo>
                  <a:lnTo>
                    <a:pt x="189" y="221"/>
                  </a:lnTo>
                  <a:lnTo>
                    <a:pt x="189" y="223"/>
                  </a:lnTo>
                  <a:lnTo>
                    <a:pt x="188" y="227"/>
                  </a:lnTo>
                  <a:lnTo>
                    <a:pt x="188" y="230"/>
                  </a:lnTo>
                  <a:lnTo>
                    <a:pt x="186" y="234"/>
                  </a:lnTo>
                  <a:lnTo>
                    <a:pt x="186" y="237"/>
                  </a:lnTo>
                  <a:lnTo>
                    <a:pt x="186" y="241"/>
                  </a:lnTo>
                  <a:lnTo>
                    <a:pt x="186" y="243"/>
                  </a:lnTo>
                  <a:lnTo>
                    <a:pt x="186" y="246"/>
                  </a:lnTo>
                  <a:lnTo>
                    <a:pt x="193" y="251"/>
                  </a:lnTo>
                  <a:lnTo>
                    <a:pt x="193" y="255"/>
                  </a:lnTo>
                  <a:lnTo>
                    <a:pt x="208" y="268"/>
                  </a:lnTo>
                  <a:lnTo>
                    <a:pt x="217" y="267"/>
                  </a:lnTo>
                  <a:lnTo>
                    <a:pt x="223" y="271"/>
                  </a:lnTo>
                  <a:lnTo>
                    <a:pt x="230" y="271"/>
                  </a:lnTo>
                  <a:lnTo>
                    <a:pt x="240" y="271"/>
                  </a:lnTo>
                  <a:lnTo>
                    <a:pt x="249" y="272"/>
                  </a:lnTo>
                  <a:lnTo>
                    <a:pt x="259" y="273"/>
                  </a:lnTo>
                  <a:lnTo>
                    <a:pt x="269" y="275"/>
                  </a:lnTo>
                  <a:lnTo>
                    <a:pt x="278" y="276"/>
                  </a:lnTo>
                  <a:lnTo>
                    <a:pt x="288" y="279"/>
                  </a:lnTo>
                  <a:lnTo>
                    <a:pt x="297" y="280"/>
                  </a:lnTo>
                  <a:lnTo>
                    <a:pt x="295" y="298"/>
                  </a:lnTo>
                  <a:lnTo>
                    <a:pt x="295" y="298"/>
                  </a:lnTo>
                  <a:lnTo>
                    <a:pt x="278" y="297"/>
                  </a:lnTo>
                  <a:lnTo>
                    <a:pt x="263" y="294"/>
                  </a:lnTo>
                  <a:lnTo>
                    <a:pt x="247" y="290"/>
                  </a:lnTo>
                  <a:lnTo>
                    <a:pt x="234" y="287"/>
                  </a:lnTo>
                  <a:lnTo>
                    <a:pt x="205" y="277"/>
                  </a:lnTo>
                  <a:lnTo>
                    <a:pt x="177" y="266"/>
                  </a:lnTo>
                  <a:lnTo>
                    <a:pt x="150" y="255"/>
                  </a:lnTo>
                  <a:lnTo>
                    <a:pt x="121" y="246"/>
                  </a:lnTo>
                  <a:lnTo>
                    <a:pt x="108" y="242"/>
                  </a:lnTo>
                  <a:lnTo>
                    <a:pt x="92" y="239"/>
                  </a:lnTo>
                  <a:lnTo>
                    <a:pt x="77" y="238"/>
                  </a:lnTo>
                  <a:lnTo>
                    <a:pt x="60" y="237"/>
                  </a:lnTo>
                  <a:lnTo>
                    <a:pt x="60" y="233"/>
                  </a:lnTo>
                  <a:lnTo>
                    <a:pt x="58" y="227"/>
                  </a:lnTo>
                  <a:lnTo>
                    <a:pt x="58" y="223"/>
                  </a:lnTo>
                  <a:lnTo>
                    <a:pt x="56" y="218"/>
                  </a:lnTo>
                  <a:lnTo>
                    <a:pt x="53" y="214"/>
                  </a:lnTo>
                  <a:lnTo>
                    <a:pt x="51" y="210"/>
                  </a:lnTo>
                  <a:lnTo>
                    <a:pt x="48" y="205"/>
                  </a:lnTo>
                  <a:lnTo>
                    <a:pt x="46" y="201"/>
                  </a:lnTo>
                  <a:close/>
                </a:path>
              </a:pathLst>
            </a:custGeom>
            <a:solidFill>
              <a:srgbClr val="B27F19"/>
            </a:solidFill>
            <a:ln w="9525">
              <a:noFill/>
              <a:round/>
              <a:headEnd/>
              <a:tailEnd/>
            </a:ln>
          </p:spPr>
          <p:txBody>
            <a:bodyPr/>
            <a:lstStyle/>
            <a:p>
              <a:endParaRPr lang="pt-BR"/>
            </a:p>
          </p:txBody>
        </p:sp>
        <p:sp>
          <p:nvSpPr>
            <p:cNvPr id="97" name="Freeform 94"/>
            <p:cNvSpPr>
              <a:spLocks/>
            </p:cNvSpPr>
            <p:nvPr/>
          </p:nvSpPr>
          <p:spPr bwMode="auto">
            <a:xfrm>
              <a:off x="4221" y="2518"/>
              <a:ext cx="17" cy="44"/>
            </a:xfrm>
            <a:custGeom>
              <a:avLst/>
              <a:gdLst/>
              <a:ahLst/>
              <a:cxnLst>
                <a:cxn ang="0">
                  <a:pos x="34" y="33"/>
                </a:cxn>
                <a:cxn ang="0">
                  <a:pos x="21" y="44"/>
                </a:cxn>
                <a:cxn ang="0">
                  <a:pos x="7" y="41"/>
                </a:cxn>
                <a:cxn ang="0">
                  <a:pos x="0" y="36"/>
                </a:cxn>
                <a:cxn ang="0">
                  <a:pos x="0" y="6"/>
                </a:cxn>
                <a:cxn ang="0">
                  <a:pos x="7" y="0"/>
                </a:cxn>
                <a:cxn ang="0">
                  <a:pos x="34" y="11"/>
                </a:cxn>
                <a:cxn ang="0">
                  <a:pos x="34" y="33"/>
                </a:cxn>
              </a:cxnLst>
              <a:rect l="0" t="0" r="r" b="b"/>
              <a:pathLst>
                <a:path w="34" h="44">
                  <a:moveTo>
                    <a:pt x="34" y="33"/>
                  </a:moveTo>
                  <a:lnTo>
                    <a:pt x="21" y="44"/>
                  </a:lnTo>
                  <a:lnTo>
                    <a:pt x="7" y="41"/>
                  </a:lnTo>
                  <a:lnTo>
                    <a:pt x="0" y="36"/>
                  </a:lnTo>
                  <a:lnTo>
                    <a:pt x="0" y="6"/>
                  </a:lnTo>
                  <a:lnTo>
                    <a:pt x="7" y="0"/>
                  </a:lnTo>
                  <a:lnTo>
                    <a:pt x="34" y="11"/>
                  </a:lnTo>
                  <a:lnTo>
                    <a:pt x="34" y="33"/>
                  </a:lnTo>
                  <a:close/>
                </a:path>
              </a:pathLst>
            </a:custGeom>
            <a:solidFill>
              <a:srgbClr val="000000"/>
            </a:solidFill>
            <a:ln w="9525">
              <a:noFill/>
              <a:round/>
              <a:headEnd/>
              <a:tailEnd/>
            </a:ln>
          </p:spPr>
          <p:txBody>
            <a:bodyPr/>
            <a:lstStyle/>
            <a:p>
              <a:endParaRPr lang="pt-BR"/>
            </a:p>
          </p:txBody>
        </p:sp>
        <p:sp>
          <p:nvSpPr>
            <p:cNvPr id="98" name="Freeform 95"/>
            <p:cNvSpPr>
              <a:spLocks/>
            </p:cNvSpPr>
            <p:nvPr/>
          </p:nvSpPr>
          <p:spPr bwMode="auto">
            <a:xfrm>
              <a:off x="4228" y="2539"/>
              <a:ext cx="3" cy="8"/>
            </a:xfrm>
            <a:custGeom>
              <a:avLst/>
              <a:gdLst/>
              <a:ahLst/>
              <a:cxnLst>
                <a:cxn ang="0">
                  <a:pos x="7" y="2"/>
                </a:cxn>
                <a:cxn ang="0">
                  <a:pos x="7" y="8"/>
                </a:cxn>
                <a:cxn ang="0">
                  <a:pos x="0" y="8"/>
                </a:cxn>
                <a:cxn ang="0">
                  <a:pos x="0" y="0"/>
                </a:cxn>
                <a:cxn ang="0">
                  <a:pos x="3" y="0"/>
                </a:cxn>
                <a:cxn ang="0">
                  <a:pos x="7" y="2"/>
                </a:cxn>
              </a:cxnLst>
              <a:rect l="0" t="0" r="r" b="b"/>
              <a:pathLst>
                <a:path w="7" h="8">
                  <a:moveTo>
                    <a:pt x="7" y="2"/>
                  </a:moveTo>
                  <a:lnTo>
                    <a:pt x="7" y="8"/>
                  </a:lnTo>
                  <a:lnTo>
                    <a:pt x="0" y="8"/>
                  </a:lnTo>
                  <a:lnTo>
                    <a:pt x="0" y="0"/>
                  </a:lnTo>
                  <a:lnTo>
                    <a:pt x="3" y="0"/>
                  </a:lnTo>
                  <a:lnTo>
                    <a:pt x="7" y="2"/>
                  </a:lnTo>
                  <a:close/>
                </a:path>
              </a:pathLst>
            </a:custGeom>
            <a:solidFill>
              <a:srgbClr val="E6E6E6"/>
            </a:solidFill>
            <a:ln w="9525">
              <a:noFill/>
              <a:round/>
              <a:headEnd/>
              <a:tailEnd/>
            </a:ln>
          </p:spPr>
          <p:txBody>
            <a:bodyPr/>
            <a:lstStyle/>
            <a:p>
              <a:endParaRPr lang="pt-BR"/>
            </a:p>
          </p:txBody>
        </p:sp>
        <p:sp>
          <p:nvSpPr>
            <p:cNvPr id="99" name="Freeform 96"/>
            <p:cNvSpPr>
              <a:spLocks/>
            </p:cNvSpPr>
            <p:nvPr/>
          </p:nvSpPr>
          <p:spPr bwMode="auto">
            <a:xfrm>
              <a:off x="4416" y="3490"/>
              <a:ext cx="143" cy="555"/>
            </a:xfrm>
            <a:custGeom>
              <a:avLst/>
              <a:gdLst/>
              <a:ahLst/>
              <a:cxnLst>
                <a:cxn ang="0">
                  <a:pos x="274" y="21"/>
                </a:cxn>
                <a:cxn ang="0">
                  <a:pos x="277" y="29"/>
                </a:cxn>
                <a:cxn ang="0">
                  <a:pos x="282" y="37"/>
                </a:cxn>
                <a:cxn ang="0">
                  <a:pos x="272" y="66"/>
                </a:cxn>
                <a:cxn ang="0">
                  <a:pos x="221" y="121"/>
                </a:cxn>
                <a:cxn ang="0">
                  <a:pos x="117" y="204"/>
                </a:cxn>
                <a:cxn ang="0">
                  <a:pos x="71" y="244"/>
                </a:cxn>
                <a:cxn ang="0">
                  <a:pos x="52" y="270"/>
                </a:cxn>
                <a:cxn ang="0">
                  <a:pos x="46" y="298"/>
                </a:cxn>
                <a:cxn ang="0">
                  <a:pos x="59" y="344"/>
                </a:cxn>
                <a:cxn ang="0">
                  <a:pos x="92" y="390"/>
                </a:cxn>
                <a:cxn ang="0">
                  <a:pos x="134" y="429"/>
                </a:cxn>
                <a:cxn ang="0">
                  <a:pos x="178" y="458"/>
                </a:cxn>
                <a:cxn ang="0">
                  <a:pos x="185" y="465"/>
                </a:cxn>
                <a:cxn ang="0">
                  <a:pos x="177" y="469"/>
                </a:cxn>
                <a:cxn ang="0">
                  <a:pos x="173" y="474"/>
                </a:cxn>
                <a:cxn ang="0">
                  <a:pos x="197" y="475"/>
                </a:cxn>
                <a:cxn ang="0">
                  <a:pos x="226" y="478"/>
                </a:cxn>
                <a:cxn ang="0">
                  <a:pos x="216" y="492"/>
                </a:cxn>
                <a:cxn ang="0">
                  <a:pos x="134" y="531"/>
                </a:cxn>
                <a:cxn ang="0">
                  <a:pos x="61" y="552"/>
                </a:cxn>
                <a:cxn ang="0">
                  <a:pos x="17" y="555"/>
                </a:cxn>
                <a:cxn ang="0">
                  <a:pos x="23" y="538"/>
                </a:cxn>
                <a:cxn ang="0">
                  <a:pos x="51" y="516"/>
                </a:cxn>
                <a:cxn ang="0">
                  <a:pos x="80" y="496"/>
                </a:cxn>
                <a:cxn ang="0">
                  <a:pos x="85" y="483"/>
                </a:cxn>
                <a:cxn ang="0">
                  <a:pos x="81" y="481"/>
                </a:cxn>
                <a:cxn ang="0">
                  <a:pos x="75" y="474"/>
                </a:cxn>
                <a:cxn ang="0">
                  <a:pos x="71" y="469"/>
                </a:cxn>
                <a:cxn ang="0">
                  <a:pos x="63" y="466"/>
                </a:cxn>
                <a:cxn ang="0">
                  <a:pos x="56" y="465"/>
                </a:cxn>
                <a:cxn ang="0">
                  <a:pos x="47" y="434"/>
                </a:cxn>
                <a:cxn ang="0">
                  <a:pos x="23" y="377"/>
                </a:cxn>
                <a:cxn ang="0">
                  <a:pos x="5" y="329"/>
                </a:cxn>
                <a:cxn ang="0">
                  <a:pos x="1" y="298"/>
                </a:cxn>
                <a:cxn ang="0">
                  <a:pos x="8" y="270"/>
                </a:cxn>
                <a:cxn ang="0">
                  <a:pos x="34" y="237"/>
                </a:cxn>
                <a:cxn ang="0">
                  <a:pos x="83" y="195"/>
                </a:cxn>
                <a:cxn ang="0">
                  <a:pos x="132" y="156"/>
                </a:cxn>
                <a:cxn ang="0">
                  <a:pos x="153" y="125"/>
                </a:cxn>
                <a:cxn ang="0">
                  <a:pos x="156" y="100"/>
                </a:cxn>
                <a:cxn ang="0">
                  <a:pos x="148" y="73"/>
                </a:cxn>
                <a:cxn ang="0">
                  <a:pos x="149" y="57"/>
                </a:cxn>
                <a:cxn ang="0">
                  <a:pos x="182" y="28"/>
                </a:cxn>
                <a:cxn ang="0">
                  <a:pos x="226" y="6"/>
                </a:cxn>
                <a:cxn ang="0">
                  <a:pos x="248" y="0"/>
                </a:cxn>
              </a:cxnLst>
              <a:rect l="0" t="0" r="r" b="b"/>
              <a:pathLst>
                <a:path w="286" h="555">
                  <a:moveTo>
                    <a:pt x="248" y="0"/>
                  </a:moveTo>
                  <a:lnTo>
                    <a:pt x="272" y="20"/>
                  </a:lnTo>
                  <a:lnTo>
                    <a:pt x="274" y="21"/>
                  </a:lnTo>
                  <a:lnTo>
                    <a:pt x="274" y="24"/>
                  </a:lnTo>
                  <a:lnTo>
                    <a:pt x="276" y="27"/>
                  </a:lnTo>
                  <a:lnTo>
                    <a:pt x="277" y="29"/>
                  </a:lnTo>
                  <a:lnTo>
                    <a:pt x="279" y="32"/>
                  </a:lnTo>
                  <a:lnTo>
                    <a:pt x="281" y="35"/>
                  </a:lnTo>
                  <a:lnTo>
                    <a:pt x="282" y="37"/>
                  </a:lnTo>
                  <a:lnTo>
                    <a:pt x="286" y="39"/>
                  </a:lnTo>
                  <a:lnTo>
                    <a:pt x="281" y="53"/>
                  </a:lnTo>
                  <a:lnTo>
                    <a:pt x="272" y="66"/>
                  </a:lnTo>
                  <a:lnTo>
                    <a:pt x="262" y="81"/>
                  </a:lnTo>
                  <a:lnTo>
                    <a:pt x="250" y="94"/>
                  </a:lnTo>
                  <a:lnTo>
                    <a:pt x="221" y="121"/>
                  </a:lnTo>
                  <a:lnTo>
                    <a:pt x="187" y="149"/>
                  </a:lnTo>
                  <a:lnTo>
                    <a:pt x="151" y="177"/>
                  </a:lnTo>
                  <a:lnTo>
                    <a:pt x="117" y="204"/>
                  </a:lnTo>
                  <a:lnTo>
                    <a:pt x="100" y="217"/>
                  </a:lnTo>
                  <a:lnTo>
                    <a:pt x="85" y="231"/>
                  </a:lnTo>
                  <a:lnTo>
                    <a:pt x="71" y="244"/>
                  </a:lnTo>
                  <a:lnTo>
                    <a:pt x="61" y="257"/>
                  </a:lnTo>
                  <a:lnTo>
                    <a:pt x="56" y="263"/>
                  </a:lnTo>
                  <a:lnTo>
                    <a:pt x="52" y="270"/>
                  </a:lnTo>
                  <a:lnTo>
                    <a:pt x="49" y="277"/>
                  </a:lnTo>
                  <a:lnTo>
                    <a:pt x="47" y="283"/>
                  </a:lnTo>
                  <a:lnTo>
                    <a:pt x="46" y="298"/>
                  </a:lnTo>
                  <a:lnTo>
                    <a:pt x="47" y="313"/>
                  </a:lnTo>
                  <a:lnTo>
                    <a:pt x="52" y="329"/>
                  </a:lnTo>
                  <a:lnTo>
                    <a:pt x="59" y="344"/>
                  </a:lnTo>
                  <a:lnTo>
                    <a:pt x="68" y="360"/>
                  </a:lnTo>
                  <a:lnTo>
                    <a:pt x="80" y="375"/>
                  </a:lnTo>
                  <a:lnTo>
                    <a:pt x="92" y="390"/>
                  </a:lnTo>
                  <a:lnTo>
                    <a:pt x="105" y="404"/>
                  </a:lnTo>
                  <a:lnTo>
                    <a:pt x="119" y="417"/>
                  </a:lnTo>
                  <a:lnTo>
                    <a:pt x="134" y="429"/>
                  </a:lnTo>
                  <a:lnTo>
                    <a:pt x="149" y="440"/>
                  </a:lnTo>
                  <a:lnTo>
                    <a:pt x="163" y="450"/>
                  </a:lnTo>
                  <a:lnTo>
                    <a:pt x="178" y="458"/>
                  </a:lnTo>
                  <a:lnTo>
                    <a:pt x="192" y="465"/>
                  </a:lnTo>
                  <a:lnTo>
                    <a:pt x="189" y="465"/>
                  </a:lnTo>
                  <a:lnTo>
                    <a:pt x="185" y="465"/>
                  </a:lnTo>
                  <a:lnTo>
                    <a:pt x="184" y="466"/>
                  </a:lnTo>
                  <a:lnTo>
                    <a:pt x="180" y="467"/>
                  </a:lnTo>
                  <a:lnTo>
                    <a:pt x="177" y="469"/>
                  </a:lnTo>
                  <a:lnTo>
                    <a:pt x="175" y="470"/>
                  </a:lnTo>
                  <a:lnTo>
                    <a:pt x="173" y="473"/>
                  </a:lnTo>
                  <a:lnTo>
                    <a:pt x="173" y="474"/>
                  </a:lnTo>
                  <a:lnTo>
                    <a:pt x="180" y="474"/>
                  </a:lnTo>
                  <a:lnTo>
                    <a:pt x="189" y="475"/>
                  </a:lnTo>
                  <a:lnTo>
                    <a:pt x="197" y="475"/>
                  </a:lnTo>
                  <a:lnTo>
                    <a:pt x="207" y="477"/>
                  </a:lnTo>
                  <a:lnTo>
                    <a:pt x="216" y="477"/>
                  </a:lnTo>
                  <a:lnTo>
                    <a:pt x="226" y="478"/>
                  </a:lnTo>
                  <a:lnTo>
                    <a:pt x="235" y="478"/>
                  </a:lnTo>
                  <a:lnTo>
                    <a:pt x="242" y="479"/>
                  </a:lnTo>
                  <a:lnTo>
                    <a:pt x="216" y="492"/>
                  </a:lnTo>
                  <a:lnTo>
                    <a:pt x="189" y="506"/>
                  </a:lnTo>
                  <a:lnTo>
                    <a:pt x="161" y="519"/>
                  </a:lnTo>
                  <a:lnTo>
                    <a:pt x="134" y="531"/>
                  </a:lnTo>
                  <a:lnTo>
                    <a:pt x="105" y="541"/>
                  </a:lnTo>
                  <a:lnTo>
                    <a:pt x="76" y="549"/>
                  </a:lnTo>
                  <a:lnTo>
                    <a:pt x="61" y="552"/>
                  </a:lnTo>
                  <a:lnTo>
                    <a:pt x="47" y="554"/>
                  </a:lnTo>
                  <a:lnTo>
                    <a:pt x="32" y="555"/>
                  </a:lnTo>
                  <a:lnTo>
                    <a:pt x="17" y="555"/>
                  </a:lnTo>
                  <a:lnTo>
                    <a:pt x="17" y="550"/>
                  </a:lnTo>
                  <a:lnTo>
                    <a:pt x="20" y="544"/>
                  </a:lnTo>
                  <a:lnTo>
                    <a:pt x="23" y="538"/>
                  </a:lnTo>
                  <a:lnTo>
                    <a:pt x="27" y="534"/>
                  </a:lnTo>
                  <a:lnTo>
                    <a:pt x="39" y="525"/>
                  </a:lnTo>
                  <a:lnTo>
                    <a:pt x="51" y="516"/>
                  </a:lnTo>
                  <a:lnTo>
                    <a:pt x="63" y="508"/>
                  </a:lnTo>
                  <a:lnTo>
                    <a:pt x="75" y="500"/>
                  </a:lnTo>
                  <a:lnTo>
                    <a:pt x="80" y="496"/>
                  </a:lnTo>
                  <a:lnTo>
                    <a:pt x="83" y="492"/>
                  </a:lnTo>
                  <a:lnTo>
                    <a:pt x="85" y="488"/>
                  </a:lnTo>
                  <a:lnTo>
                    <a:pt x="85" y="483"/>
                  </a:lnTo>
                  <a:lnTo>
                    <a:pt x="85" y="483"/>
                  </a:lnTo>
                  <a:lnTo>
                    <a:pt x="83" y="482"/>
                  </a:lnTo>
                  <a:lnTo>
                    <a:pt x="81" y="481"/>
                  </a:lnTo>
                  <a:lnTo>
                    <a:pt x="80" y="478"/>
                  </a:lnTo>
                  <a:lnTo>
                    <a:pt x="76" y="475"/>
                  </a:lnTo>
                  <a:lnTo>
                    <a:pt x="75" y="474"/>
                  </a:lnTo>
                  <a:lnTo>
                    <a:pt x="73" y="471"/>
                  </a:lnTo>
                  <a:lnTo>
                    <a:pt x="73" y="469"/>
                  </a:lnTo>
                  <a:lnTo>
                    <a:pt x="71" y="469"/>
                  </a:lnTo>
                  <a:lnTo>
                    <a:pt x="68" y="469"/>
                  </a:lnTo>
                  <a:lnTo>
                    <a:pt x="66" y="467"/>
                  </a:lnTo>
                  <a:lnTo>
                    <a:pt x="63" y="466"/>
                  </a:lnTo>
                  <a:lnTo>
                    <a:pt x="61" y="466"/>
                  </a:lnTo>
                  <a:lnTo>
                    <a:pt x="59" y="465"/>
                  </a:lnTo>
                  <a:lnTo>
                    <a:pt x="56" y="465"/>
                  </a:lnTo>
                  <a:lnTo>
                    <a:pt x="54" y="465"/>
                  </a:lnTo>
                  <a:lnTo>
                    <a:pt x="52" y="452"/>
                  </a:lnTo>
                  <a:lnTo>
                    <a:pt x="47" y="434"/>
                  </a:lnTo>
                  <a:lnTo>
                    <a:pt x="40" y="416"/>
                  </a:lnTo>
                  <a:lnTo>
                    <a:pt x="32" y="396"/>
                  </a:lnTo>
                  <a:lnTo>
                    <a:pt x="23" y="377"/>
                  </a:lnTo>
                  <a:lnTo>
                    <a:pt x="15" y="358"/>
                  </a:lnTo>
                  <a:lnTo>
                    <a:pt x="8" y="342"/>
                  </a:lnTo>
                  <a:lnTo>
                    <a:pt x="5" y="329"/>
                  </a:lnTo>
                  <a:lnTo>
                    <a:pt x="1" y="317"/>
                  </a:lnTo>
                  <a:lnTo>
                    <a:pt x="0" y="307"/>
                  </a:lnTo>
                  <a:lnTo>
                    <a:pt x="1" y="298"/>
                  </a:lnTo>
                  <a:lnTo>
                    <a:pt x="3" y="287"/>
                  </a:lnTo>
                  <a:lnTo>
                    <a:pt x="5" y="278"/>
                  </a:lnTo>
                  <a:lnTo>
                    <a:pt x="8" y="270"/>
                  </a:lnTo>
                  <a:lnTo>
                    <a:pt x="13" y="261"/>
                  </a:lnTo>
                  <a:lnTo>
                    <a:pt x="20" y="253"/>
                  </a:lnTo>
                  <a:lnTo>
                    <a:pt x="34" y="237"/>
                  </a:lnTo>
                  <a:lnTo>
                    <a:pt x="49" y="223"/>
                  </a:lnTo>
                  <a:lnTo>
                    <a:pt x="66" y="208"/>
                  </a:lnTo>
                  <a:lnTo>
                    <a:pt x="83" y="195"/>
                  </a:lnTo>
                  <a:lnTo>
                    <a:pt x="102" y="182"/>
                  </a:lnTo>
                  <a:lnTo>
                    <a:pt x="117" y="169"/>
                  </a:lnTo>
                  <a:lnTo>
                    <a:pt x="132" y="156"/>
                  </a:lnTo>
                  <a:lnTo>
                    <a:pt x="144" y="141"/>
                  </a:lnTo>
                  <a:lnTo>
                    <a:pt x="148" y="133"/>
                  </a:lnTo>
                  <a:lnTo>
                    <a:pt x="153" y="125"/>
                  </a:lnTo>
                  <a:lnTo>
                    <a:pt x="155" y="117"/>
                  </a:lnTo>
                  <a:lnTo>
                    <a:pt x="156" y="110"/>
                  </a:lnTo>
                  <a:lnTo>
                    <a:pt x="156" y="100"/>
                  </a:lnTo>
                  <a:lnTo>
                    <a:pt x="155" y="93"/>
                  </a:lnTo>
                  <a:lnTo>
                    <a:pt x="153" y="83"/>
                  </a:lnTo>
                  <a:lnTo>
                    <a:pt x="148" y="73"/>
                  </a:lnTo>
                  <a:lnTo>
                    <a:pt x="146" y="68"/>
                  </a:lnTo>
                  <a:lnTo>
                    <a:pt x="148" y="62"/>
                  </a:lnTo>
                  <a:lnTo>
                    <a:pt x="149" y="57"/>
                  </a:lnTo>
                  <a:lnTo>
                    <a:pt x="153" y="52"/>
                  </a:lnTo>
                  <a:lnTo>
                    <a:pt x="165" y="40"/>
                  </a:lnTo>
                  <a:lnTo>
                    <a:pt x="182" y="28"/>
                  </a:lnTo>
                  <a:lnTo>
                    <a:pt x="199" y="18"/>
                  </a:lnTo>
                  <a:lnTo>
                    <a:pt x="218" y="8"/>
                  </a:lnTo>
                  <a:lnTo>
                    <a:pt x="226" y="6"/>
                  </a:lnTo>
                  <a:lnTo>
                    <a:pt x="235" y="3"/>
                  </a:lnTo>
                  <a:lnTo>
                    <a:pt x="242" y="0"/>
                  </a:lnTo>
                  <a:lnTo>
                    <a:pt x="248" y="0"/>
                  </a:lnTo>
                  <a:close/>
                </a:path>
              </a:pathLst>
            </a:custGeom>
            <a:solidFill>
              <a:srgbClr val="E6E6E6"/>
            </a:solidFill>
            <a:ln w="9525">
              <a:noFill/>
              <a:round/>
              <a:headEnd/>
              <a:tailEnd/>
            </a:ln>
          </p:spPr>
          <p:txBody>
            <a:bodyPr/>
            <a:lstStyle/>
            <a:p>
              <a:endParaRPr lang="pt-BR"/>
            </a:p>
          </p:txBody>
        </p:sp>
        <p:sp>
          <p:nvSpPr>
            <p:cNvPr id="100" name="Freeform 97"/>
            <p:cNvSpPr>
              <a:spLocks/>
            </p:cNvSpPr>
            <p:nvPr/>
          </p:nvSpPr>
          <p:spPr bwMode="auto">
            <a:xfrm>
              <a:off x="4416" y="3490"/>
              <a:ext cx="143" cy="555"/>
            </a:xfrm>
            <a:custGeom>
              <a:avLst/>
              <a:gdLst/>
              <a:ahLst/>
              <a:cxnLst>
                <a:cxn ang="0">
                  <a:pos x="274" y="21"/>
                </a:cxn>
                <a:cxn ang="0">
                  <a:pos x="277" y="29"/>
                </a:cxn>
                <a:cxn ang="0">
                  <a:pos x="282" y="37"/>
                </a:cxn>
                <a:cxn ang="0">
                  <a:pos x="272" y="66"/>
                </a:cxn>
                <a:cxn ang="0">
                  <a:pos x="221" y="121"/>
                </a:cxn>
                <a:cxn ang="0">
                  <a:pos x="117" y="204"/>
                </a:cxn>
                <a:cxn ang="0">
                  <a:pos x="71" y="244"/>
                </a:cxn>
                <a:cxn ang="0">
                  <a:pos x="52" y="270"/>
                </a:cxn>
                <a:cxn ang="0">
                  <a:pos x="46" y="298"/>
                </a:cxn>
                <a:cxn ang="0">
                  <a:pos x="59" y="344"/>
                </a:cxn>
                <a:cxn ang="0">
                  <a:pos x="92" y="390"/>
                </a:cxn>
                <a:cxn ang="0">
                  <a:pos x="134" y="429"/>
                </a:cxn>
                <a:cxn ang="0">
                  <a:pos x="178" y="458"/>
                </a:cxn>
                <a:cxn ang="0">
                  <a:pos x="185" y="465"/>
                </a:cxn>
                <a:cxn ang="0">
                  <a:pos x="177" y="469"/>
                </a:cxn>
                <a:cxn ang="0">
                  <a:pos x="173" y="474"/>
                </a:cxn>
                <a:cxn ang="0">
                  <a:pos x="197" y="475"/>
                </a:cxn>
                <a:cxn ang="0">
                  <a:pos x="226" y="478"/>
                </a:cxn>
                <a:cxn ang="0">
                  <a:pos x="216" y="492"/>
                </a:cxn>
                <a:cxn ang="0">
                  <a:pos x="134" y="531"/>
                </a:cxn>
                <a:cxn ang="0">
                  <a:pos x="61" y="552"/>
                </a:cxn>
                <a:cxn ang="0">
                  <a:pos x="17" y="555"/>
                </a:cxn>
                <a:cxn ang="0">
                  <a:pos x="23" y="538"/>
                </a:cxn>
                <a:cxn ang="0">
                  <a:pos x="51" y="516"/>
                </a:cxn>
                <a:cxn ang="0">
                  <a:pos x="80" y="496"/>
                </a:cxn>
                <a:cxn ang="0">
                  <a:pos x="85" y="483"/>
                </a:cxn>
                <a:cxn ang="0">
                  <a:pos x="81" y="481"/>
                </a:cxn>
                <a:cxn ang="0">
                  <a:pos x="75" y="474"/>
                </a:cxn>
                <a:cxn ang="0">
                  <a:pos x="71" y="469"/>
                </a:cxn>
                <a:cxn ang="0">
                  <a:pos x="63" y="466"/>
                </a:cxn>
                <a:cxn ang="0">
                  <a:pos x="56" y="465"/>
                </a:cxn>
                <a:cxn ang="0">
                  <a:pos x="47" y="434"/>
                </a:cxn>
                <a:cxn ang="0">
                  <a:pos x="23" y="377"/>
                </a:cxn>
                <a:cxn ang="0">
                  <a:pos x="5" y="329"/>
                </a:cxn>
                <a:cxn ang="0">
                  <a:pos x="1" y="298"/>
                </a:cxn>
                <a:cxn ang="0">
                  <a:pos x="8" y="270"/>
                </a:cxn>
                <a:cxn ang="0">
                  <a:pos x="34" y="237"/>
                </a:cxn>
                <a:cxn ang="0">
                  <a:pos x="83" y="195"/>
                </a:cxn>
                <a:cxn ang="0">
                  <a:pos x="132" y="156"/>
                </a:cxn>
                <a:cxn ang="0">
                  <a:pos x="153" y="125"/>
                </a:cxn>
                <a:cxn ang="0">
                  <a:pos x="156" y="100"/>
                </a:cxn>
                <a:cxn ang="0">
                  <a:pos x="148" y="73"/>
                </a:cxn>
                <a:cxn ang="0">
                  <a:pos x="149" y="57"/>
                </a:cxn>
                <a:cxn ang="0">
                  <a:pos x="182" y="28"/>
                </a:cxn>
                <a:cxn ang="0">
                  <a:pos x="226" y="6"/>
                </a:cxn>
                <a:cxn ang="0">
                  <a:pos x="248" y="0"/>
                </a:cxn>
              </a:cxnLst>
              <a:rect l="0" t="0" r="r" b="b"/>
              <a:pathLst>
                <a:path w="286" h="555">
                  <a:moveTo>
                    <a:pt x="248" y="0"/>
                  </a:moveTo>
                  <a:lnTo>
                    <a:pt x="272" y="20"/>
                  </a:lnTo>
                  <a:lnTo>
                    <a:pt x="274" y="21"/>
                  </a:lnTo>
                  <a:lnTo>
                    <a:pt x="274" y="24"/>
                  </a:lnTo>
                  <a:lnTo>
                    <a:pt x="276" y="27"/>
                  </a:lnTo>
                  <a:lnTo>
                    <a:pt x="277" y="29"/>
                  </a:lnTo>
                  <a:lnTo>
                    <a:pt x="279" y="32"/>
                  </a:lnTo>
                  <a:lnTo>
                    <a:pt x="281" y="35"/>
                  </a:lnTo>
                  <a:lnTo>
                    <a:pt x="282" y="37"/>
                  </a:lnTo>
                  <a:lnTo>
                    <a:pt x="286" y="39"/>
                  </a:lnTo>
                  <a:lnTo>
                    <a:pt x="281" y="53"/>
                  </a:lnTo>
                  <a:lnTo>
                    <a:pt x="272" y="66"/>
                  </a:lnTo>
                  <a:lnTo>
                    <a:pt x="262" y="81"/>
                  </a:lnTo>
                  <a:lnTo>
                    <a:pt x="250" y="94"/>
                  </a:lnTo>
                  <a:lnTo>
                    <a:pt x="221" y="121"/>
                  </a:lnTo>
                  <a:lnTo>
                    <a:pt x="187" y="149"/>
                  </a:lnTo>
                  <a:lnTo>
                    <a:pt x="151" y="177"/>
                  </a:lnTo>
                  <a:lnTo>
                    <a:pt x="117" y="204"/>
                  </a:lnTo>
                  <a:lnTo>
                    <a:pt x="100" y="217"/>
                  </a:lnTo>
                  <a:lnTo>
                    <a:pt x="85" y="231"/>
                  </a:lnTo>
                  <a:lnTo>
                    <a:pt x="71" y="244"/>
                  </a:lnTo>
                  <a:lnTo>
                    <a:pt x="61" y="257"/>
                  </a:lnTo>
                  <a:lnTo>
                    <a:pt x="56" y="263"/>
                  </a:lnTo>
                  <a:lnTo>
                    <a:pt x="52" y="270"/>
                  </a:lnTo>
                  <a:lnTo>
                    <a:pt x="49" y="277"/>
                  </a:lnTo>
                  <a:lnTo>
                    <a:pt x="47" y="283"/>
                  </a:lnTo>
                  <a:lnTo>
                    <a:pt x="46" y="298"/>
                  </a:lnTo>
                  <a:lnTo>
                    <a:pt x="47" y="313"/>
                  </a:lnTo>
                  <a:lnTo>
                    <a:pt x="52" y="329"/>
                  </a:lnTo>
                  <a:lnTo>
                    <a:pt x="59" y="344"/>
                  </a:lnTo>
                  <a:lnTo>
                    <a:pt x="68" y="360"/>
                  </a:lnTo>
                  <a:lnTo>
                    <a:pt x="80" y="375"/>
                  </a:lnTo>
                  <a:lnTo>
                    <a:pt x="92" y="390"/>
                  </a:lnTo>
                  <a:lnTo>
                    <a:pt x="105" y="404"/>
                  </a:lnTo>
                  <a:lnTo>
                    <a:pt x="119" y="417"/>
                  </a:lnTo>
                  <a:lnTo>
                    <a:pt x="134" y="429"/>
                  </a:lnTo>
                  <a:lnTo>
                    <a:pt x="149" y="440"/>
                  </a:lnTo>
                  <a:lnTo>
                    <a:pt x="163" y="450"/>
                  </a:lnTo>
                  <a:lnTo>
                    <a:pt x="178" y="458"/>
                  </a:lnTo>
                  <a:lnTo>
                    <a:pt x="192" y="465"/>
                  </a:lnTo>
                  <a:lnTo>
                    <a:pt x="189" y="465"/>
                  </a:lnTo>
                  <a:lnTo>
                    <a:pt x="185" y="465"/>
                  </a:lnTo>
                  <a:lnTo>
                    <a:pt x="184" y="466"/>
                  </a:lnTo>
                  <a:lnTo>
                    <a:pt x="180" y="467"/>
                  </a:lnTo>
                  <a:lnTo>
                    <a:pt x="177" y="469"/>
                  </a:lnTo>
                  <a:lnTo>
                    <a:pt x="175" y="470"/>
                  </a:lnTo>
                  <a:lnTo>
                    <a:pt x="173" y="473"/>
                  </a:lnTo>
                  <a:lnTo>
                    <a:pt x="173" y="474"/>
                  </a:lnTo>
                  <a:lnTo>
                    <a:pt x="180" y="474"/>
                  </a:lnTo>
                  <a:lnTo>
                    <a:pt x="189" y="475"/>
                  </a:lnTo>
                  <a:lnTo>
                    <a:pt x="197" y="475"/>
                  </a:lnTo>
                  <a:lnTo>
                    <a:pt x="207" y="477"/>
                  </a:lnTo>
                  <a:lnTo>
                    <a:pt x="216" y="477"/>
                  </a:lnTo>
                  <a:lnTo>
                    <a:pt x="226" y="478"/>
                  </a:lnTo>
                  <a:lnTo>
                    <a:pt x="235" y="478"/>
                  </a:lnTo>
                  <a:lnTo>
                    <a:pt x="242" y="479"/>
                  </a:lnTo>
                  <a:lnTo>
                    <a:pt x="216" y="492"/>
                  </a:lnTo>
                  <a:lnTo>
                    <a:pt x="189" y="506"/>
                  </a:lnTo>
                  <a:lnTo>
                    <a:pt x="161" y="519"/>
                  </a:lnTo>
                  <a:lnTo>
                    <a:pt x="134" y="531"/>
                  </a:lnTo>
                  <a:lnTo>
                    <a:pt x="105" y="541"/>
                  </a:lnTo>
                  <a:lnTo>
                    <a:pt x="76" y="549"/>
                  </a:lnTo>
                  <a:lnTo>
                    <a:pt x="61" y="552"/>
                  </a:lnTo>
                  <a:lnTo>
                    <a:pt x="47" y="554"/>
                  </a:lnTo>
                  <a:lnTo>
                    <a:pt x="32" y="555"/>
                  </a:lnTo>
                  <a:lnTo>
                    <a:pt x="17" y="555"/>
                  </a:lnTo>
                  <a:lnTo>
                    <a:pt x="17" y="550"/>
                  </a:lnTo>
                  <a:lnTo>
                    <a:pt x="20" y="544"/>
                  </a:lnTo>
                  <a:lnTo>
                    <a:pt x="23" y="538"/>
                  </a:lnTo>
                  <a:lnTo>
                    <a:pt x="27" y="534"/>
                  </a:lnTo>
                  <a:lnTo>
                    <a:pt x="39" y="525"/>
                  </a:lnTo>
                  <a:lnTo>
                    <a:pt x="51" y="516"/>
                  </a:lnTo>
                  <a:lnTo>
                    <a:pt x="63" y="508"/>
                  </a:lnTo>
                  <a:lnTo>
                    <a:pt x="75" y="500"/>
                  </a:lnTo>
                  <a:lnTo>
                    <a:pt x="80" y="496"/>
                  </a:lnTo>
                  <a:lnTo>
                    <a:pt x="83" y="492"/>
                  </a:lnTo>
                  <a:lnTo>
                    <a:pt x="85" y="488"/>
                  </a:lnTo>
                  <a:lnTo>
                    <a:pt x="85" y="483"/>
                  </a:lnTo>
                  <a:lnTo>
                    <a:pt x="85" y="483"/>
                  </a:lnTo>
                  <a:lnTo>
                    <a:pt x="83" y="482"/>
                  </a:lnTo>
                  <a:lnTo>
                    <a:pt x="81" y="481"/>
                  </a:lnTo>
                  <a:lnTo>
                    <a:pt x="80" y="478"/>
                  </a:lnTo>
                  <a:lnTo>
                    <a:pt x="76" y="475"/>
                  </a:lnTo>
                  <a:lnTo>
                    <a:pt x="75" y="474"/>
                  </a:lnTo>
                  <a:lnTo>
                    <a:pt x="73" y="471"/>
                  </a:lnTo>
                  <a:lnTo>
                    <a:pt x="73" y="469"/>
                  </a:lnTo>
                  <a:lnTo>
                    <a:pt x="71" y="469"/>
                  </a:lnTo>
                  <a:lnTo>
                    <a:pt x="68" y="469"/>
                  </a:lnTo>
                  <a:lnTo>
                    <a:pt x="66" y="467"/>
                  </a:lnTo>
                  <a:lnTo>
                    <a:pt x="63" y="466"/>
                  </a:lnTo>
                  <a:lnTo>
                    <a:pt x="61" y="466"/>
                  </a:lnTo>
                  <a:lnTo>
                    <a:pt x="59" y="465"/>
                  </a:lnTo>
                  <a:lnTo>
                    <a:pt x="56" y="465"/>
                  </a:lnTo>
                  <a:lnTo>
                    <a:pt x="54" y="465"/>
                  </a:lnTo>
                  <a:lnTo>
                    <a:pt x="52" y="452"/>
                  </a:lnTo>
                  <a:lnTo>
                    <a:pt x="47" y="434"/>
                  </a:lnTo>
                  <a:lnTo>
                    <a:pt x="40" y="416"/>
                  </a:lnTo>
                  <a:lnTo>
                    <a:pt x="32" y="396"/>
                  </a:lnTo>
                  <a:lnTo>
                    <a:pt x="23" y="377"/>
                  </a:lnTo>
                  <a:lnTo>
                    <a:pt x="15" y="358"/>
                  </a:lnTo>
                  <a:lnTo>
                    <a:pt x="8" y="342"/>
                  </a:lnTo>
                  <a:lnTo>
                    <a:pt x="5" y="329"/>
                  </a:lnTo>
                  <a:lnTo>
                    <a:pt x="1" y="317"/>
                  </a:lnTo>
                  <a:lnTo>
                    <a:pt x="0" y="307"/>
                  </a:lnTo>
                  <a:lnTo>
                    <a:pt x="1" y="298"/>
                  </a:lnTo>
                  <a:lnTo>
                    <a:pt x="3" y="287"/>
                  </a:lnTo>
                  <a:lnTo>
                    <a:pt x="5" y="278"/>
                  </a:lnTo>
                  <a:lnTo>
                    <a:pt x="8" y="270"/>
                  </a:lnTo>
                  <a:lnTo>
                    <a:pt x="13" y="261"/>
                  </a:lnTo>
                  <a:lnTo>
                    <a:pt x="20" y="253"/>
                  </a:lnTo>
                  <a:lnTo>
                    <a:pt x="34" y="237"/>
                  </a:lnTo>
                  <a:lnTo>
                    <a:pt x="49" y="223"/>
                  </a:lnTo>
                  <a:lnTo>
                    <a:pt x="66" y="208"/>
                  </a:lnTo>
                  <a:lnTo>
                    <a:pt x="83" y="195"/>
                  </a:lnTo>
                  <a:lnTo>
                    <a:pt x="102" y="182"/>
                  </a:lnTo>
                  <a:lnTo>
                    <a:pt x="117" y="169"/>
                  </a:lnTo>
                  <a:lnTo>
                    <a:pt x="132" y="156"/>
                  </a:lnTo>
                  <a:lnTo>
                    <a:pt x="144" y="141"/>
                  </a:lnTo>
                  <a:lnTo>
                    <a:pt x="148" y="133"/>
                  </a:lnTo>
                  <a:lnTo>
                    <a:pt x="153" y="125"/>
                  </a:lnTo>
                  <a:lnTo>
                    <a:pt x="155" y="117"/>
                  </a:lnTo>
                  <a:lnTo>
                    <a:pt x="156" y="110"/>
                  </a:lnTo>
                  <a:lnTo>
                    <a:pt x="156" y="100"/>
                  </a:lnTo>
                  <a:lnTo>
                    <a:pt x="155" y="93"/>
                  </a:lnTo>
                  <a:lnTo>
                    <a:pt x="153" y="83"/>
                  </a:lnTo>
                  <a:lnTo>
                    <a:pt x="148" y="73"/>
                  </a:lnTo>
                  <a:lnTo>
                    <a:pt x="146" y="68"/>
                  </a:lnTo>
                  <a:lnTo>
                    <a:pt x="148" y="62"/>
                  </a:lnTo>
                  <a:lnTo>
                    <a:pt x="149" y="57"/>
                  </a:lnTo>
                  <a:lnTo>
                    <a:pt x="153" y="52"/>
                  </a:lnTo>
                  <a:lnTo>
                    <a:pt x="165" y="40"/>
                  </a:lnTo>
                  <a:lnTo>
                    <a:pt x="182" y="28"/>
                  </a:lnTo>
                  <a:lnTo>
                    <a:pt x="199" y="18"/>
                  </a:lnTo>
                  <a:lnTo>
                    <a:pt x="218" y="8"/>
                  </a:lnTo>
                  <a:lnTo>
                    <a:pt x="226" y="6"/>
                  </a:lnTo>
                  <a:lnTo>
                    <a:pt x="235" y="3"/>
                  </a:lnTo>
                  <a:lnTo>
                    <a:pt x="242" y="0"/>
                  </a:lnTo>
                  <a:lnTo>
                    <a:pt x="248" y="0"/>
                  </a:lnTo>
                  <a:close/>
                </a:path>
              </a:pathLst>
            </a:custGeom>
            <a:solidFill>
              <a:srgbClr val="000000"/>
            </a:solidFill>
            <a:ln w="9525">
              <a:noFill/>
              <a:round/>
              <a:headEnd/>
              <a:tailEnd/>
            </a:ln>
          </p:spPr>
          <p:txBody>
            <a:bodyPr/>
            <a:lstStyle/>
            <a:p>
              <a:endParaRPr lang="pt-BR"/>
            </a:p>
          </p:txBody>
        </p:sp>
        <p:sp>
          <p:nvSpPr>
            <p:cNvPr id="101" name="Freeform 98"/>
            <p:cNvSpPr>
              <a:spLocks/>
            </p:cNvSpPr>
            <p:nvPr/>
          </p:nvSpPr>
          <p:spPr bwMode="auto">
            <a:xfrm>
              <a:off x="4416" y="3494"/>
              <a:ext cx="143" cy="466"/>
            </a:xfrm>
            <a:custGeom>
              <a:avLst/>
              <a:gdLst/>
              <a:ahLst/>
              <a:cxnLst>
                <a:cxn ang="0">
                  <a:pos x="73" y="466"/>
                </a:cxn>
                <a:cxn ang="0">
                  <a:pos x="73" y="466"/>
                </a:cxn>
                <a:cxn ang="0">
                  <a:pos x="73" y="466"/>
                </a:cxn>
                <a:cxn ang="0">
                  <a:pos x="73" y="466"/>
                </a:cxn>
                <a:cxn ang="0">
                  <a:pos x="73" y="465"/>
                </a:cxn>
                <a:cxn ang="0">
                  <a:pos x="68" y="465"/>
                </a:cxn>
                <a:cxn ang="0">
                  <a:pos x="63" y="462"/>
                </a:cxn>
                <a:cxn ang="0">
                  <a:pos x="59" y="461"/>
                </a:cxn>
                <a:cxn ang="0">
                  <a:pos x="54" y="461"/>
                </a:cxn>
                <a:cxn ang="0">
                  <a:pos x="52" y="450"/>
                </a:cxn>
                <a:cxn ang="0">
                  <a:pos x="49" y="438"/>
                </a:cxn>
                <a:cxn ang="0">
                  <a:pos x="46" y="424"/>
                </a:cxn>
                <a:cxn ang="0">
                  <a:pos x="39" y="409"/>
                </a:cxn>
                <a:cxn ang="0">
                  <a:pos x="1" y="311"/>
                </a:cxn>
                <a:cxn ang="0">
                  <a:pos x="0" y="298"/>
                </a:cxn>
                <a:cxn ang="0">
                  <a:pos x="1" y="286"/>
                </a:cxn>
                <a:cxn ang="0">
                  <a:pos x="5" y="274"/>
                </a:cxn>
                <a:cxn ang="0">
                  <a:pos x="10" y="262"/>
                </a:cxn>
                <a:cxn ang="0">
                  <a:pos x="83" y="192"/>
                </a:cxn>
                <a:cxn ang="0">
                  <a:pos x="109" y="173"/>
                </a:cxn>
                <a:cxn ang="0">
                  <a:pos x="131" y="152"/>
                </a:cxn>
                <a:cxn ang="0">
                  <a:pos x="148" y="131"/>
                </a:cxn>
                <a:cxn ang="0">
                  <a:pos x="165" y="106"/>
                </a:cxn>
                <a:cxn ang="0">
                  <a:pos x="156" y="92"/>
                </a:cxn>
                <a:cxn ang="0">
                  <a:pos x="155" y="90"/>
                </a:cxn>
                <a:cxn ang="0">
                  <a:pos x="155" y="86"/>
                </a:cxn>
                <a:cxn ang="0">
                  <a:pos x="155" y="83"/>
                </a:cxn>
                <a:cxn ang="0">
                  <a:pos x="153" y="81"/>
                </a:cxn>
                <a:cxn ang="0">
                  <a:pos x="175" y="50"/>
                </a:cxn>
                <a:cxn ang="0">
                  <a:pos x="253" y="3"/>
                </a:cxn>
                <a:cxn ang="0">
                  <a:pos x="272" y="16"/>
                </a:cxn>
                <a:cxn ang="0">
                  <a:pos x="274" y="20"/>
                </a:cxn>
                <a:cxn ang="0">
                  <a:pos x="277" y="25"/>
                </a:cxn>
                <a:cxn ang="0">
                  <a:pos x="281" y="31"/>
                </a:cxn>
                <a:cxn ang="0">
                  <a:pos x="286" y="35"/>
                </a:cxn>
                <a:cxn ang="0">
                  <a:pos x="272" y="62"/>
                </a:cxn>
                <a:cxn ang="0">
                  <a:pos x="250" y="90"/>
                </a:cxn>
                <a:cxn ang="0">
                  <a:pos x="187" y="145"/>
                </a:cxn>
                <a:cxn ang="0">
                  <a:pos x="117" y="200"/>
                </a:cxn>
                <a:cxn ang="0">
                  <a:pos x="85" y="227"/>
                </a:cxn>
                <a:cxn ang="0">
                  <a:pos x="61" y="253"/>
                </a:cxn>
                <a:cxn ang="0">
                  <a:pos x="52" y="266"/>
                </a:cxn>
                <a:cxn ang="0">
                  <a:pos x="47" y="279"/>
                </a:cxn>
                <a:cxn ang="0">
                  <a:pos x="47" y="309"/>
                </a:cxn>
                <a:cxn ang="0">
                  <a:pos x="59" y="340"/>
                </a:cxn>
                <a:cxn ang="0">
                  <a:pos x="80" y="371"/>
                </a:cxn>
                <a:cxn ang="0">
                  <a:pos x="105" y="400"/>
                </a:cxn>
                <a:cxn ang="0">
                  <a:pos x="134" y="425"/>
                </a:cxn>
                <a:cxn ang="0">
                  <a:pos x="163" y="446"/>
                </a:cxn>
                <a:cxn ang="0">
                  <a:pos x="192" y="461"/>
                </a:cxn>
                <a:cxn ang="0">
                  <a:pos x="189" y="461"/>
                </a:cxn>
                <a:cxn ang="0">
                  <a:pos x="185" y="461"/>
                </a:cxn>
                <a:cxn ang="0">
                  <a:pos x="182" y="462"/>
                </a:cxn>
                <a:cxn ang="0">
                  <a:pos x="178" y="463"/>
                </a:cxn>
              </a:cxnLst>
              <a:rect l="0" t="0" r="r" b="b"/>
              <a:pathLst>
                <a:path w="286" h="466">
                  <a:moveTo>
                    <a:pt x="178" y="463"/>
                  </a:moveTo>
                  <a:lnTo>
                    <a:pt x="73" y="466"/>
                  </a:lnTo>
                  <a:lnTo>
                    <a:pt x="73" y="466"/>
                  </a:lnTo>
                  <a:lnTo>
                    <a:pt x="73" y="466"/>
                  </a:lnTo>
                  <a:lnTo>
                    <a:pt x="73" y="466"/>
                  </a:lnTo>
                  <a:lnTo>
                    <a:pt x="73" y="466"/>
                  </a:lnTo>
                  <a:lnTo>
                    <a:pt x="73" y="466"/>
                  </a:lnTo>
                  <a:lnTo>
                    <a:pt x="73" y="466"/>
                  </a:lnTo>
                  <a:lnTo>
                    <a:pt x="73" y="465"/>
                  </a:lnTo>
                  <a:lnTo>
                    <a:pt x="73" y="465"/>
                  </a:lnTo>
                  <a:lnTo>
                    <a:pt x="71" y="465"/>
                  </a:lnTo>
                  <a:lnTo>
                    <a:pt x="68" y="465"/>
                  </a:lnTo>
                  <a:lnTo>
                    <a:pt x="66" y="463"/>
                  </a:lnTo>
                  <a:lnTo>
                    <a:pt x="63" y="462"/>
                  </a:lnTo>
                  <a:lnTo>
                    <a:pt x="61" y="462"/>
                  </a:lnTo>
                  <a:lnTo>
                    <a:pt x="59" y="461"/>
                  </a:lnTo>
                  <a:lnTo>
                    <a:pt x="56" y="461"/>
                  </a:lnTo>
                  <a:lnTo>
                    <a:pt x="54" y="461"/>
                  </a:lnTo>
                  <a:lnTo>
                    <a:pt x="54" y="455"/>
                  </a:lnTo>
                  <a:lnTo>
                    <a:pt x="52" y="450"/>
                  </a:lnTo>
                  <a:lnTo>
                    <a:pt x="51" y="445"/>
                  </a:lnTo>
                  <a:lnTo>
                    <a:pt x="49" y="438"/>
                  </a:lnTo>
                  <a:lnTo>
                    <a:pt x="47" y="432"/>
                  </a:lnTo>
                  <a:lnTo>
                    <a:pt x="46" y="424"/>
                  </a:lnTo>
                  <a:lnTo>
                    <a:pt x="42" y="417"/>
                  </a:lnTo>
                  <a:lnTo>
                    <a:pt x="39" y="409"/>
                  </a:lnTo>
                  <a:lnTo>
                    <a:pt x="18" y="338"/>
                  </a:lnTo>
                  <a:lnTo>
                    <a:pt x="1" y="311"/>
                  </a:lnTo>
                  <a:lnTo>
                    <a:pt x="0" y="304"/>
                  </a:lnTo>
                  <a:lnTo>
                    <a:pt x="0" y="298"/>
                  </a:lnTo>
                  <a:lnTo>
                    <a:pt x="1" y="291"/>
                  </a:lnTo>
                  <a:lnTo>
                    <a:pt x="1" y="286"/>
                  </a:lnTo>
                  <a:lnTo>
                    <a:pt x="3" y="279"/>
                  </a:lnTo>
                  <a:lnTo>
                    <a:pt x="5" y="274"/>
                  </a:lnTo>
                  <a:lnTo>
                    <a:pt x="8" y="269"/>
                  </a:lnTo>
                  <a:lnTo>
                    <a:pt x="10" y="262"/>
                  </a:lnTo>
                  <a:lnTo>
                    <a:pt x="69" y="202"/>
                  </a:lnTo>
                  <a:lnTo>
                    <a:pt x="83" y="192"/>
                  </a:lnTo>
                  <a:lnTo>
                    <a:pt x="95" y="182"/>
                  </a:lnTo>
                  <a:lnTo>
                    <a:pt x="109" y="173"/>
                  </a:lnTo>
                  <a:lnTo>
                    <a:pt x="121" y="162"/>
                  </a:lnTo>
                  <a:lnTo>
                    <a:pt x="131" y="152"/>
                  </a:lnTo>
                  <a:lnTo>
                    <a:pt x="141" y="141"/>
                  </a:lnTo>
                  <a:lnTo>
                    <a:pt x="148" y="131"/>
                  </a:lnTo>
                  <a:lnTo>
                    <a:pt x="153" y="120"/>
                  </a:lnTo>
                  <a:lnTo>
                    <a:pt x="165" y="106"/>
                  </a:lnTo>
                  <a:lnTo>
                    <a:pt x="161" y="96"/>
                  </a:lnTo>
                  <a:lnTo>
                    <a:pt x="156" y="92"/>
                  </a:lnTo>
                  <a:lnTo>
                    <a:pt x="156" y="91"/>
                  </a:lnTo>
                  <a:lnTo>
                    <a:pt x="155" y="90"/>
                  </a:lnTo>
                  <a:lnTo>
                    <a:pt x="155" y="89"/>
                  </a:lnTo>
                  <a:lnTo>
                    <a:pt x="155" y="86"/>
                  </a:lnTo>
                  <a:lnTo>
                    <a:pt x="155" y="85"/>
                  </a:lnTo>
                  <a:lnTo>
                    <a:pt x="155" y="83"/>
                  </a:lnTo>
                  <a:lnTo>
                    <a:pt x="153" y="82"/>
                  </a:lnTo>
                  <a:lnTo>
                    <a:pt x="153" y="81"/>
                  </a:lnTo>
                  <a:lnTo>
                    <a:pt x="155" y="81"/>
                  </a:lnTo>
                  <a:lnTo>
                    <a:pt x="175" y="50"/>
                  </a:lnTo>
                  <a:lnTo>
                    <a:pt x="247" y="3"/>
                  </a:lnTo>
                  <a:lnTo>
                    <a:pt x="253" y="3"/>
                  </a:lnTo>
                  <a:lnTo>
                    <a:pt x="253" y="0"/>
                  </a:lnTo>
                  <a:lnTo>
                    <a:pt x="272" y="16"/>
                  </a:lnTo>
                  <a:lnTo>
                    <a:pt x="274" y="17"/>
                  </a:lnTo>
                  <a:lnTo>
                    <a:pt x="274" y="20"/>
                  </a:lnTo>
                  <a:lnTo>
                    <a:pt x="276" y="23"/>
                  </a:lnTo>
                  <a:lnTo>
                    <a:pt x="277" y="25"/>
                  </a:lnTo>
                  <a:lnTo>
                    <a:pt x="279" y="28"/>
                  </a:lnTo>
                  <a:lnTo>
                    <a:pt x="281" y="31"/>
                  </a:lnTo>
                  <a:lnTo>
                    <a:pt x="282" y="33"/>
                  </a:lnTo>
                  <a:lnTo>
                    <a:pt x="286" y="35"/>
                  </a:lnTo>
                  <a:lnTo>
                    <a:pt x="281" y="49"/>
                  </a:lnTo>
                  <a:lnTo>
                    <a:pt x="272" y="62"/>
                  </a:lnTo>
                  <a:lnTo>
                    <a:pt x="262" y="77"/>
                  </a:lnTo>
                  <a:lnTo>
                    <a:pt x="250" y="90"/>
                  </a:lnTo>
                  <a:lnTo>
                    <a:pt x="221" y="117"/>
                  </a:lnTo>
                  <a:lnTo>
                    <a:pt x="187" y="145"/>
                  </a:lnTo>
                  <a:lnTo>
                    <a:pt x="151" y="173"/>
                  </a:lnTo>
                  <a:lnTo>
                    <a:pt x="117" y="200"/>
                  </a:lnTo>
                  <a:lnTo>
                    <a:pt x="100" y="213"/>
                  </a:lnTo>
                  <a:lnTo>
                    <a:pt x="85" y="227"/>
                  </a:lnTo>
                  <a:lnTo>
                    <a:pt x="71" y="240"/>
                  </a:lnTo>
                  <a:lnTo>
                    <a:pt x="61" y="253"/>
                  </a:lnTo>
                  <a:lnTo>
                    <a:pt x="56" y="259"/>
                  </a:lnTo>
                  <a:lnTo>
                    <a:pt x="52" y="266"/>
                  </a:lnTo>
                  <a:lnTo>
                    <a:pt x="49" y="273"/>
                  </a:lnTo>
                  <a:lnTo>
                    <a:pt x="47" y="279"/>
                  </a:lnTo>
                  <a:lnTo>
                    <a:pt x="46" y="294"/>
                  </a:lnTo>
                  <a:lnTo>
                    <a:pt x="47" y="309"/>
                  </a:lnTo>
                  <a:lnTo>
                    <a:pt x="52" y="325"/>
                  </a:lnTo>
                  <a:lnTo>
                    <a:pt x="59" y="340"/>
                  </a:lnTo>
                  <a:lnTo>
                    <a:pt x="68" y="356"/>
                  </a:lnTo>
                  <a:lnTo>
                    <a:pt x="80" y="371"/>
                  </a:lnTo>
                  <a:lnTo>
                    <a:pt x="92" y="386"/>
                  </a:lnTo>
                  <a:lnTo>
                    <a:pt x="105" y="400"/>
                  </a:lnTo>
                  <a:lnTo>
                    <a:pt x="119" y="413"/>
                  </a:lnTo>
                  <a:lnTo>
                    <a:pt x="134" y="425"/>
                  </a:lnTo>
                  <a:lnTo>
                    <a:pt x="149" y="436"/>
                  </a:lnTo>
                  <a:lnTo>
                    <a:pt x="163" y="446"/>
                  </a:lnTo>
                  <a:lnTo>
                    <a:pt x="178" y="454"/>
                  </a:lnTo>
                  <a:lnTo>
                    <a:pt x="192" y="461"/>
                  </a:lnTo>
                  <a:lnTo>
                    <a:pt x="190" y="461"/>
                  </a:lnTo>
                  <a:lnTo>
                    <a:pt x="189" y="461"/>
                  </a:lnTo>
                  <a:lnTo>
                    <a:pt x="187" y="461"/>
                  </a:lnTo>
                  <a:lnTo>
                    <a:pt x="185" y="461"/>
                  </a:lnTo>
                  <a:lnTo>
                    <a:pt x="184" y="462"/>
                  </a:lnTo>
                  <a:lnTo>
                    <a:pt x="182" y="462"/>
                  </a:lnTo>
                  <a:lnTo>
                    <a:pt x="180" y="463"/>
                  </a:lnTo>
                  <a:lnTo>
                    <a:pt x="178" y="463"/>
                  </a:lnTo>
                  <a:close/>
                </a:path>
              </a:pathLst>
            </a:custGeom>
            <a:solidFill>
              <a:srgbClr val="B27F19"/>
            </a:solidFill>
            <a:ln w="9525">
              <a:noFill/>
              <a:round/>
              <a:headEnd/>
              <a:tailEnd/>
            </a:ln>
          </p:spPr>
          <p:txBody>
            <a:bodyPr/>
            <a:lstStyle/>
            <a:p>
              <a:endParaRPr lang="pt-BR"/>
            </a:p>
          </p:txBody>
        </p:sp>
        <p:sp>
          <p:nvSpPr>
            <p:cNvPr id="102" name="Freeform 99"/>
            <p:cNvSpPr>
              <a:spLocks/>
            </p:cNvSpPr>
            <p:nvPr/>
          </p:nvSpPr>
          <p:spPr bwMode="auto">
            <a:xfrm>
              <a:off x="4490" y="3497"/>
              <a:ext cx="37" cy="59"/>
            </a:xfrm>
            <a:custGeom>
              <a:avLst/>
              <a:gdLst/>
              <a:ahLst/>
              <a:cxnLst>
                <a:cxn ang="0">
                  <a:pos x="75" y="0"/>
                </a:cxn>
                <a:cxn ang="0">
                  <a:pos x="29" y="30"/>
                </a:cxn>
                <a:cxn ang="0">
                  <a:pos x="0" y="59"/>
                </a:cxn>
                <a:cxn ang="0">
                  <a:pos x="3" y="51"/>
                </a:cxn>
                <a:cxn ang="0">
                  <a:pos x="9" y="43"/>
                </a:cxn>
                <a:cxn ang="0">
                  <a:pos x="17" y="36"/>
                </a:cxn>
                <a:cxn ang="0">
                  <a:pos x="26" y="26"/>
                </a:cxn>
                <a:cxn ang="0">
                  <a:pos x="38" y="18"/>
                </a:cxn>
                <a:cxn ang="0">
                  <a:pos x="49" y="12"/>
                </a:cxn>
                <a:cxn ang="0">
                  <a:pos x="63" y="5"/>
                </a:cxn>
                <a:cxn ang="0">
                  <a:pos x="75" y="0"/>
                </a:cxn>
              </a:cxnLst>
              <a:rect l="0" t="0" r="r" b="b"/>
              <a:pathLst>
                <a:path w="75" h="59">
                  <a:moveTo>
                    <a:pt x="75" y="0"/>
                  </a:moveTo>
                  <a:lnTo>
                    <a:pt x="29" y="30"/>
                  </a:lnTo>
                  <a:lnTo>
                    <a:pt x="0" y="59"/>
                  </a:lnTo>
                  <a:lnTo>
                    <a:pt x="3" y="51"/>
                  </a:lnTo>
                  <a:lnTo>
                    <a:pt x="9" y="43"/>
                  </a:lnTo>
                  <a:lnTo>
                    <a:pt x="17" y="36"/>
                  </a:lnTo>
                  <a:lnTo>
                    <a:pt x="26" y="26"/>
                  </a:lnTo>
                  <a:lnTo>
                    <a:pt x="38" y="18"/>
                  </a:lnTo>
                  <a:lnTo>
                    <a:pt x="49" y="12"/>
                  </a:lnTo>
                  <a:lnTo>
                    <a:pt x="63" y="5"/>
                  </a:lnTo>
                  <a:lnTo>
                    <a:pt x="75" y="0"/>
                  </a:lnTo>
                  <a:close/>
                </a:path>
              </a:pathLst>
            </a:custGeom>
            <a:solidFill>
              <a:srgbClr val="7F00B2"/>
            </a:solidFill>
            <a:ln w="9525">
              <a:noFill/>
              <a:round/>
              <a:headEnd/>
              <a:tailEnd/>
            </a:ln>
          </p:spPr>
          <p:txBody>
            <a:bodyPr/>
            <a:lstStyle/>
            <a:p>
              <a:endParaRPr lang="pt-BR"/>
            </a:p>
          </p:txBody>
        </p:sp>
        <p:sp>
          <p:nvSpPr>
            <p:cNvPr id="103" name="Freeform 100"/>
            <p:cNvSpPr>
              <a:spLocks/>
            </p:cNvSpPr>
            <p:nvPr/>
          </p:nvSpPr>
          <p:spPr bwMode="auto">
            <a:xfrm>
              <a:off x="4425" y="3973"/>
              <a:ext cx="108" cy="72"/>
            </a:xfrm>
            <a:custGeom>
              <a:avLst/>
              <a:gdLst/>
              <a:ahLst/>
              <a:cxnLst>
                <a:cxn ang="0">
                  <a:pos x="6" y="55"/>
                </a:cxn>
                <a:cxn ang="0">
                  <a:pos x="51" y="23"/>
                </a:cxn>
                <a:cxn ang="0">
                  <a:pos x="69" y="8"/>
                </a:cxn>
                <a:cxn ang="0">
                  <a:pos x="173" y="0"/>
                </a:cxn>
                <a:cxn ang="0">
                  <a:pos x="216" y="0"/>
                </a:cxn>
                <a:cxn ang="0">
                  <a:pos x="190" y="13"/>
                </a:cxn>
                <a:cxn ang="0">
                  <a:pos x="165" y="25"/>
                </a:cxn>
                <a:cxn ang="0">
                  <a:pos x="138" y="38"/>
                </a:cxn>
                <a:cxn ang="0">
                  <a:pos x="112" y="49"/>
                </a:cxn>
                <a:cxn ang="0">
                  <a:pos x="85" y="59"/>
                </a:cxn>
                <a:cxn ang="0">
                  <a:pos x="56" y="66"/>
                </a:cxn>
                <a:cxn ang="0">
                  <a:pos x="42" y="69"/>
                </a:cxn>
                <a:cxn ang="0">
                  <a:pos x="29" y="71"/>
                </a:cxn>
                <a:cxn ang="0">
                  <a:pos x="13" y="72"/>
                </a:cxn>
                <a:cxn ang="0">
                  <a:pos x="0" y="72"/>
                </a:cxn>
                <a:cxn ang="0">
                  <a:pos x="0" y="71"/>
                </a:cxn>
                <a:cxn ang="0">
                  <a:pos x="0" y="69"/>
                </a:cxn>
                <a:cxn ang="0">
                  <a:pos x="0" y="66"/>
                </a:cxn>
                <a:cxn ang="0">
                  <a:pos x="1" y="63"/>
                </a:cxn>
                <a:cxn ang="0">
                  <a:pos x="3" y="62"/>
                </a:cxn>
                <a:cxn ang="0">
                  <a:pos x="3" y="59"/>
                </a:cxn>
                <a:cxn ang="0">
                  <a:pos x="5" y="57"/>
                </a:cxn>
                <a:cxn ang="0">
                  <a:pos x="6" y="55"/>
                </a:cxn>
              </a:cxnLst>
              <a:rect l="0" t="0" r="r" b="b"/>
              <a:pathLst>
                <a:path w="216" h="72">
                  <a:moveTo>
                    <a:pt x="6" y="55"/>
                  </a:moveTo>
                  <a:lnTo>
                    <a:pt x="51" y="23"/>
                  </a:lnTo>
                  <a:lnTo>
                    <a:pt x="69" y="8"/>
                  </a:lnTo>
                  <a:lnTo>
                    <a:pt x="173" y="0"/>
                  </a:lnTo>
                  <a:lnTo>
                    <a:pt x="216" y="0"/>
                  </a:lnTo>
                  <a:lnTo>
                    <a:pt x="190" y="13"/>
                  </a:lnTo>
                  <a:lnTo>
                    <a:pt x="165" y="25"/>
                  </a:lnTo>
                  <a:lnTo>
                    <a:pt x="138" y="38"/>
                  </a:lnTo>
                  <a:lnTo>
                    <a:pt x="112" y="49"/>
                  </a:lnTo>
                  <a:lnTo>
                    <a:pt x="85" y="59"/>
                  </a:lnTo>
                  <a:lnTo>
                    <a:pt x="56" y="66"/>
                  </a:lnTo>
                  <a:lnTo>
                    <a:pt x="42" y="69"/>
                  </a:lnTo>
                  <a:lnTo>
                    <a:pt x="29" y="71"/>
                  </a:lnTo>
                  <a:lnTo>
                    <a:pt x="13" y="72"/>
                  </a:lnTo>
                  <a:lnTo>
                    <a:pt x="0" y="72"/>
                  </a:lnTo>
                  <a:lnTo>
                    <a:pt x="0" y="71"/>
                  </a:lnTo>
                  <a:lnTo>
                    <a:pt x="0" y="69"/>
                  </a:lnTo>
                  <a:lnTo>
                    <a:pt x="0" y="66"/>
                  </a:lnTo>
                  <a:lnTo>
                    <a:pt x="1" y="63"/>
                  </a:lnTo>
                  <a:lnTo>
                    <a:pt x="3" y="62"/>
                  </a:lnTo>
                  <a:lnTo>
                    <a:pt x="3" y="59"/>
                  </a:lnTo>
                  <a:lnTo>
                    <a:pt x="5" y="57"/>
                  </a:lnTo>
                  <a:lnTo>
                    <a:pt x="6" y="55"/>
                  </a:lnTo>
                  <a:close/>
                </a:path>
              </a:pathLst>
            </a:custGeom>
            <a:solidFill>
              <a:srgbClr val="9C804D"/>
            </a:solidFill>
            <a:ln w="9525">
              <a:noFill/>
              <a:round/>
              <a:headEnd/>
              <a:tailEnd/>
            </a:ln>
          </p:spPr>
          <p:txBody>
            <a:bodyPr/>
            <a:lstStyle/>
            <a:p>
              <a:endParaRPr lang="pt-BR"/>
            </a:p>
          </p:txBody>
        </p:sp>
        <p:sp>
          <p:nvSpPr>
            <p:cNvPr id="104" name="Freeform 101"/>
            <p:cNvSpPr>
              <a:spLocks/>
            </p:cNvSpPr>
            <p:nvPr/>
          </p:nvSpPr>
          <p:spPr bwMode="auto">
            <a:xfrm>
              <a:off x="4268" y="2655"/>
              <a:ext cx="92" cy="75"/>
            </a:xfrm>
            <a:custGeom>
              <a:avLst/>
              <a:gdLst/>
              <a:ahLst/>
              <a:cxnLst>
                <a:cxn ang="0">
                  <a:pos x="102" y="2"/>
                </a:cxn>
                <a:cxn ang="0">
                  <a:pos x="118" y="3"/>
                </a:cxn>
                <a:cxn ang="0">
                  <a:pos x="133" y="4"/>
                </a:cxn>
                <a:cxn ang="0">
                  <a:pos x="147" y="8"/>
                </a:cxn>
                <a:cxn ang="0">
                  <a:pos x="159" y="12"/>
                </a:cxn>
                <a:cxn ang="0">
                  <a:pos x="169" y="17"/>
                </a:cxn>
                <a:cxn ang="0">
                  <a:pos x="176" y="23"/>
                </a:cxn>
                <a:cxn ang="0">
                  <a:pos x="181" y="29"/>
                </a:cxn>
                <a:cxn ang="0">
                  <a:pos x="182" y="36"/>
                </a:cxn>
                <a:cxn ang="0">
                  <a:pos x="182" y="42"/>
                </a:cxn>
                <a:cxn ang="0">
                  <a:pos x="184" y="46"/>
                </a:cxn>
                <a:cxn ang="0">
                  <a:pos x="184" y="49"/>
                </a:cxn>
                <a:cxn ang="0">
                  <a:pos x="181" y="52"/>
                </a:cxn>
                <a:cxn ang="0">
                  <a:pos x="172" y="55"/>
                </a:cxn>
                <a:cxn ang="0">
                  <a:pos x="157" y="58"/>
                </a:cxn>
                <a:cxn ang="0">
                  <a:pos x="135" y="63"/>
                </a:cxn>
                <a:cxn ang="0">
                  <a:pos x="102" y="70"/>
                </a:cxn>
                <a:cxn ang="0">
                  <a:pos x="84" y="73"/>
                </a:cxn>
                <a:cxn ang="0">
                  <a:pos x="68" y="75"/>
                </a:cxn>
                <a:cxn ang="0">
                  <a:pos x="53" y="75"/>
                </a:cxn>
                <a:cxn ang="0">
                  <a:pos x="41" y="75"/>
                </a:cxn>
                <a:cxn ang="0">
                  <a:pos x="31" y="74"/>
                </a:cxn>
                <a:cxn ang="0">
                  <a:pos x="20" y="73"/>
                </a:cxn>
                <a:cxn ang="0">
                  <a:pos x="14" y="70"/>
                </a:cxn>
                <a:cxn ang="0">
                  <a:pos x="9" y="66"/>
                </a:cxn>
                <a:cxn ang="0">
                  <a:pos x="3" y="62"/>
                </a:cxn>
                <a:cxn ang="0">
                  <a:pos x="2" y="57"/>
                </a:cxn>
                <a:cxn ang="0">
                  <a:pos x="0" y="52"/>
                </a:cxn>
                <a:cxn ang="0">
                  <a:pos x="0" y="46"/>
                </a:cxn>
                <a:cxn ang="0">
                  <a:pos x="2" y="41"/>
                </a:cxn>
                <a:cxn ang="0">
                  <a:pos x="5" y="36"/>
                </a:cxn>
                <a:cxn ang="0">
                  <a:pos x="10" y="29"/>
                </a:cxn>
                <a:cxn ang="0">
                  <a:pos x="15" y="24"/>
                </a:cxn>
                <a:cxn ang="0">
                  <a:pos x="27" y="13"/>
                </a:cxn>
                <a:cxn ang="0">
                  <a:pos x="38" y="7"/>
                </a:cxn>
                <a:cxn ang="0">
                  <a:pos x="46" y="3"/>
                </a:cxn>
                <a:cxn ang="0">
                  <a:pos x="56" y="2"/>
                </a:cxn>
                <a:cxn ang="0">
                  <a:pos x="65" y="0"/>
                </a:cxn>
                <a:cxn ang="0">
                  <a:pos x="75" y="2"/>
                </a:cxn>
                <a:cxn ang="0">
                  <a:pos x="87" y="2"/>
                </a:cxn>
                <a:cxn ang="0">
                  <a:pos x="102" y="2"/>
                </a:cxn>
              </a:cxnLst>
              <a:rect l="0" t="0" r="r" b="b"/>
              <a:pathLst>
                <a:path w="184" h="75">
                  <a:moveTo>
                    <a:pt x="102" y="2"/>
                  </a:moveTo>
                  <a:lnTo>
                    <a:pt x="118" y="3"/>
                  </a:lnTo>
                  <a:lnTo>
                    <a:pt x="133" y="4"/>
                  </a:lnTo>
                  <a:lnTo>
                    <a:pt x="147" y="8"/>
                  </a:lnTo>
                  <a:lnTo>
                    <a:pt x="159" y="12"/>
                  </a:lnTo>
                  <a:lnTo>
                    <a:pt x="169" y="17"/>
                  </a:lnTo>
                  <a:lnTo>
                    <a:pt x="176" y="23"/>
                  </a:lnTo>
                  <a:lnTo>
                    <a:pt x="181" y="29"/>
                  </a:lnTo>
                  <a:lnTo>
                    <a:pt x="182" y="36"/>
                  </a:lnTo>
                  <a:lnTo>
                    <a:pt x="182" y="42"/>
                  </a:lnTo>
                  <a:lnTo>
                    <a:pt x="184" y="46"/>
                  </a:lnTo>
                  <a:lnTo>
                    <a:pt x="184" y="49"/>
                  </a:lnTo>
                  <a:lnTo>
                    <a:pt x="181" y="52"/>
                  </a:lnTo>
                  <a:lnTo>
                    <a:pt x="172" y="55"/>
                  </a:lnTo>
                  <a:lnTo>
                    <a:pt x="157" y="58"/>
                  </a:lnTo>
                  <a:lnTo>
                    <a:pt x="135" y="63"/>
                  </a:lnTo>
                  <a:lnTo>
                    <a:pt x="102" y="70"/>
                  </a:lnTo>
                  <a:lnTo>
                    <a:pt x="84" y="73"/>
                  </a:lnTo>
                  <a:lnTo>
                    <a:pt x="68" y="75"/>
                  </a:lnTo>
                  <a:lnTo>
                    <a:pt x="53" y="75"/>
                  </a:lnTo>
                  <a:lnTo>
                    <a:pt x="41" y="75"/>
                  </a:lnTo>
                  <a:lnTo>
                    <a:pt x="31" y="74"/>
                  </a:lnTo>
                  <a:lnTo>
                    <a:pt x="20" y="73"/>
                  </a:lnTo>
                  <a:lnTo>
                    <a:pt x="14" y="70"/>
                  </a:lnTo>
                  <a:lnTo>
                    <a:pt x="9" y="66"/>
                  </a:lnTo>
                  <a:lnTo>
                    <a:pt x="3" y="62"/>
                  </a:lnTo>
                  <a:lnTo>
                    <a:pt x="2" y="57"/>
                  </a:lnTo>
                  <a:lnTo>
                    <a:pt x="0" y="52"/>
                  </a:lnTo>
                  <a:lnTo>
                    <a:pt x="0" y="46"/>
                  </a:lnTo>
                  <a:lnTo>
                    <a:pt x="2" y="41"/>
                  </a:lnTo>
                  <a:lnTo>
                    <a:pt x="5" y="36"/>
                  </a:lnTo>
                  <a:lnTo>
                    <a:pt x="10" y="29"/>
                  </a:lnTo>
                  <a:lnTo>
                    <a:pt x="15" y="24"/>
                  </a:lnTo>
                  <a:lnTo>
                    <a:pt x="27" y="13"/>
                  </a:lnTo>
                  <a:lnTo>
                    <a:pt x="38" y="7"/>
                  </a:lnTo>
                  <a:lnTo>
                    <a:pt x="46" y="3"/>
                  </a:lnTo>
                  <a:lnTo>
                    <a:pt x="56" y="2"/>
                  </a:lnTo>
                  <a:lnTo>
                    <a:pt x="65" y="0"/>
                  </a:lnTo>
                  <a:lnTo>
                    <a:pt x="75" y="2"/>
                  </a:lnTo>
                  <a:lnTo>
                    <a:pt x="87" y="2"/>
                  </a:lnTo>
                  <a:lnTo>
                    <a:pt x="102" y="2"/>
                  </a:lnTo>
                  <a:close/>
                </a:path>
              </a:pathLst>
            </a:custGeom>
            <a:solidFill>
              <a:srgbClr val="FFCC99"/>
            </a:solidFill>
            <a:ln w="9525">
              <a:noFill/>
              <a:round/>
              <a:headEnd/>
              <a:tailEnd/>
            </a:ln>
          </p:spPr>
          <p:txBody>
            <a:bodyPr/>
            <a:lstStyle/>
            <a:p>
              <a:endParaRPr lang="pt-BR"/>
            </a:p>
          </p:txBody>
        </p:sp>
        <p:sp>
          <p:nvSpPr>
            <p:cNvPr id="105" name="Freeform 102"/>
            <p:cNvSpPr>
              <a:spLocks/>
            </p:cNvSpPr>
            <p:nvPr/>
          </p:nvSpPr>
          <p:spPr bwMode="auto">
            <a:xfrm>
              <a:off x="4274" y="2660"/>
              <a:ext cx="80" cy="66"/>
            </a:xfrm>
            <a:custGeom>
              <a:avLst/>
              <a:gdLst/>
              <a:ahLst/>
              <a:cxnLst>
                <a:cxn ang="0">
                  <a:pos x="89" y="2"/>
                </a:cxn>
                <a:cxn ang="0">
                  <a:pos x="102" y="3"/>
                </a:cxn>
                <a:cxn ang="0">
                  <a:pos x="116" y="4"/>
                </a:cxn>
                <a:cxn ang="0">
                  <a:pos x="128" y="7"/>
                </a:cxn>
                <a:cxn ang="0">
                  <a:pos x="138" y="11"/>
                </a:cxn>
                <a:cxn ang="0">
                  <a:pos x="147" y="15"/>
                </a:cxn>
                <a:cxn ang="0">
                  <a:pos x="153" y="20"/>
                </a:cxn>
                <a:cxn ang="0">
                  <a:pos x="157" y="25"/>
                </a:cxn>
                <a:cxn ang="0">
                  <a:pos x="158" y="32"/>
                </a:cxn>
                <a:cxn ang="0">
                  <a:pos x="158" y="37"/>
                </a:cxn>
                <a:cxn ang="0">
                  <a:pos x="160" y="40"/>
                </a:cxn>
                <a:cxn ang="0">
                  <a:pos x="160" y="44"/>
                </a:cxn>
                <a:cxn ang="0">
                  <a:pos x="157" y="45"/>
                </a:cxn>
                <a:cxn ang="0">
                  <a:pos x="150" y="48"/>
                </a:cxn>
                <a:cxn ang="0">
                  <a:pos x="136" y="52"/>
                </a:cxn>
                <a:cxn ang="0">
                  <a:pos x="118" y="56"/>
                </a:cxn>
                <a:cxn ang="0">
                  <a:pos x="89" y="61"/>
                </a:cxn>
                <a:cxn ang="0">
                  <a:pos x="73" y="64"/>
                </a:cxn>
                <a:cxn ang="0">
                  <a:pos x="60" y="65"/>
                </a:cxn>
                <a:cxn ang="0">
                  <a:pos x="46" y="66"/>
                </a:cxn>
                <a:cxn ang="0">
                  <a:pos x="36" y="66"/>
                </a:cxn>
                <a:cxn ang="0">
                  <a:pos x="26" y="65"/>
                </a:cxn>
                <a:cxn ang="0">
                  <a:pos x="19" y="64"/>
                </a:cxn>
                <a:cxn ang="0">
                  <a:pos x="12" y="61"/>
                </a:cxn>
                <a:cxn ang="0">
                  <a:pos x="7" y="57"/>
                </a:cxn>
                <a:cxn ang="0">
                  <a:pos x="3" y="54"/>
                </a:cxn>
                <a:cxn ang="0">
                  <a:pos x="2" y="50"/>
                </a:cxn>
                <a:cxn ang="0">
                  <a:pos x="0" y="45"/>
                </a:cxn>
                <a:cxn ang="0">
                  <a:pos x="0" y="41"/>
                </a:cxn>
                <a:cxn ang="0">
                  <a:pos x="2" y="36"/>
                </a:cxn>
                <a:cxn ang="0">
                  <a:pos x="5" y="31"/>
                </a:cxn>
                <a:cxn ang="0">
                  <a:pos x="8" y="25"/>
                </a:cxn>
                <a:cxn ang="0">
                  <a:pos x="14" y="22"/>
                </a:cxn>
                <a:cxn ang="0">
                  <a:pos x="24" y="12"/>
                </a:cxn>
                <a:cxn ang="0">
                  <a:pos x="32" y="7"/>
                </a:cxn>
                <a:cxn ang="0">
                  <a:pos x="41" y="3"/>
                </a:cxn>
                <a:cxn ang="0">
                  <a:pos x="48" y="2"/>
                </a:cxn>
                <a:cxn ang="0">
                  <a:pos x="56" y="0"/>
                </a:cxn>
                <a:cxn ang="0">
                  <a:pos x="65" y="2"/>
                </a:cxn>
                <a:cxn ang="0">
                  <a:pos x="77" y="2"/>
                </a:cxn>
                <a:cxn ang="0">
                  <a:pos x="89" y="2"/>
                </a:cxn>
              </a:cxnLst>
              <a:rect l="0" t="0" r="r" b="b"/>
              <a:pathLst>
                <a:path w="160" h="66">
                  <a:moveTo>
                    <a:pt x="89" y="2"/>
                  </a:moveTo>
                  <a:lnTo>
                    <a:pt x="102" y="3"/>
                  </a:lnTo>
                  <a:lnTo>
                    <a:pt x="116" y="4"/>
                  </a:lnTo>
                  <a:lnTo>
                    <a:pt x="128" y="7"/>
                  </a:lnTo>
                  <a:lnTo>
                    <a:pt x="138" y="11"/>
                  </a:lnTo>
                  <a:lnTo>
                    <a:pt x="147" y="15"/>
                  </a:lnTo>
                  <a:lnTo>
                    <a:pt x="153" y="20"/>
                  </a:lnTo>
                  <a:lnTo>
                    <a:pt x="157" y="25"/>
                  </a:lnTo>
                  <a:lnTo>
                    <a:pt x="158" y="32"/>
                  </a:lnTo>
                  <a:lnTo>
                    <a:pt x="158" y="37"/>
                  </a:lnTo>
                  <a:lnTo>
                    <a:pt x="160" y="40"/>
                  </a:lnTo>
                  <a:lnTo>
                    <a:pt x="160" y="44"/>
                  </a:lnTo>
                  <a:lnTo>
                    <a:pt x="157" y="45"/>
                  </a:lnTo>
                  <a:lnTo>
                    <a:pt x="150" y="48"/>
                  </a:lnTo>
                  <a:lnTo>
                    <a:pt x="136" y="52"/>
                  </a:lnTo>
                  <a:lnTo>
                    <a:pt x="118" y="56"/>
                  </a:lnTo>
                  <a:lnTo>
                    <a:pt x="89" y="61"/>
                  </a:lnTo>
                  <a:lnTo>
                    <a:pt x="73" y="64"/>
                  </a:lnTo>
                  <a:lnTo>
                    <a:pt x="60" y="65"/>
                  </a:lnTo>
                  <a:lnTo>
                    <a:pt x="46" y="66"/>
                  </a:lnTo>
                  <a:lnTo>
                    <a:pt x="36" y="66"/>
                  </a:lnTo>
                  <a:lnTo>
                    <a:pt x="26" y="65"/>
                  </a:lnTo>
                  <a:lnTo>
                    <a:pt x="19" y="64"/>
                  </a:lnTo>
                  <a:lnTo>
                    <a:pt x="12" y="61"/>
                  </a:lnTo>
                  <a:lnTo>
                    <a:pt x="7" y="57"/>
                  </a:lnTo>
                  <a:lnTo>
                    <a:pt x="3" y="54"/>
                  </a:lnTo>
                  <a:lnTo>
                    <a:pt x="2" y="50"/>
                  </a:lnTo>
                  <a:lnTo>
                    <a:pt x="0" y="45"/>
                  </a:lnTo>
                  <a:lnTo>
                    <a:pt x="0" y="41"/>
                  </a:lnTo>
                  <a:lnTo>
                    <a:pt x="2" y="36"/>
                  </a:lnTo>
                  <a:lnTo>
                    <a:pt x="5" y="31"/>
                  </a:lnTo>
                  <a:lnTo>
                    <a:pt x="8" y="25"/>
                  </a:lnTo>
                  <a:lnTo>
                    <a:pt x="14" y="22"/>
                  </a:lnTo>
                  <a:lnTo>
                    <a:pt x="24" y="12"/>
                  </a:lnTo>
                  <a:lnTo>
                    <a:pt x="32" y="7"/>
                  </a:lnTo>
                  <a:lnTo>
                    <a:pt x="41" y="3"/>
                  </a:lnTo>
                  <a:lnTo>
                    <a:pt x="48" y="2"/>
                  </a:lnTo>
                  <a:lnTo>
                    <a:pt x="56" y="0"/>
                  </a:lnTo>
                  <a:lnTo>
                    <a:pt x="65" y="2"/>
                  </a:lnTo>
                  <a:lnTo>
                    <a:pt x="77" y="2"/>
                  </a:lnTo>
                  <a:lnTo>
                    <a:pt x="89" y="2"/>
                  </a:lnTo>
                  <a:close/>
                </a:path>
              </a:pathLst>
            </a:custGeom>
            <a:solidFill>
              <a:srgbClr val="FDCFA2"/>
            </a:solidFill>
            <a:ln w="9525">
              <a:noFill/>
              <a:round/>
              <a:headEnd/>
              <a:tailEnd/>
            </a:ln>
          </p:spPr>
          <p:txBody>
            <a:bodyPr/>
            <a:lstStyle/>
            <a:p>
              <a:endParaRPr lang="pt-BR"/>
            </a:p>
          </p:txBody>
        </p:sp>
        <p:sp>
          <p:nvSpPr>
            <p:cNvPr id="106" name="Freeform 103"/>
            <p:cNvSpPr>
              <a:spLocks/>
            </p:cNvSpPr>
            <p:nvPr/>
          </p:nvSpPr>
          <p:spPr bwMode="auto">
            <a:xfrm>
              <a:off x="4280" y="2666"/>
              <a:ext cx="68" cy="56"/>
            </a:xfrm>
            <a:custGeom>
              <a:avLst/>
              <a:gdLst/>
              <a:ahLst/>
              <a:cxnLst>
                <a:cxn ang="0">
                  <a:pos x="75" y="1"/>
                </a:cxn>
                <a:cxn ang="0">
                  <a:pos x="87" y="2"/>
                </a:cxn>
                <a:cxn ang="0">
                  <a:pos x="99" y="4"/>
                </a:cxn>
                <a:cxn ang="0">
                  <a:pos x="109" y="5"/>
                </a:cxn>
                <a:cxn ang="0">
                  <a:pos x="117" y="9"/>
                </a:cxn>
                <a:cxn ang="0">
                  <a:pos x="124" y="13"/>
                </a:cxn>
                <a:cxn ang="0">
                  <a:pos x="129" y="17"/>
                </a:cxn>
                <a:cxn ang="0">
                  <a:pos x="133" y="21"/>
                </a:cxn>
                <a:cxn ang="0">
                  <a:pos x="135" y="26"/>
                </a:cxn>
                <a:cxn ang="0">
                  <a:pos x="135" y="31"/>
                </a:cxn>
                <a:cxn ang="0">
                  <a:pos x="136" y="34"/>
                </a:cxn>
                <a:cxn ang="0">
                  <a:pos x="136" y="37"/>
                </a:cxn>
                <a:cxn ang="0">
                  <a:pos x="133" y="38"/>
                </a:cxn>
                <a:cxn ang="0">
                  <a:pos x="128" y="41"/>
                </a:cxn>
                <a:cxn ang="0">
                  <a:pos x="116" y="43"/>
                </a:cxn>
                <a:cxn ang="0">
                  <a:pos x="100" y="47"/>
                </a:cxn>
                <a:cxn ang="0">
                  <a:pos x="75" y="51"/>
                </a:cxn>
                <a:cxn ang="0">
                  <a:pos x="63" y="54"/>
                </a:cxn>
                <a:cxn ang="0">
                  <a:pos x="51" y="55"/>
                </a:cxn>
                <a:cxn ang="0">
                  <a:pos x="39" y="56"/>
                </a:cxn>
                <a:cxn ang="0">
                  <a:pos x="31" y="55"/>
                </a:cxn>
                <a:cxn ang="0">
                  <a:pos x="22" y="55"/>
                </a:cxn>
                <a:cxn ang="0">
                  <a:pos x="15" y="54"/>
                </a:cxn>
                <a:cxn ang="0">
                  <a:pos x="10" y="51"/>
                </a:cxn>
                <a:cxn ang="0">
                  <a:pos x="7" y="48"/>
                </a:cxn>
                <a:cxn ang="0">
                  <a:pos x="3" y="46"/>
                </a:cxn>
                <a:cxn ang="0">
                  <a:pos x="2" y="42"/>
                </a:cxn>
                <a:cxn ang="0">
                  <a:pos x="0" y="38"/>
                </a:cxn>
                <a:cxn ang="0">
                  <a:pos x="0" y="34"/>
                </a:cxn>
                <a:cxn ang="0">
                  <a:pos x="5" y="26"/>
                </a:cxn>
                <a:cxn ang="0">
                  <a:pos x="12" y="17"/>
                </a:cxn>
                <a:cxn ang="0">
                  <a:pos x="20" y="10"/>
                </a:cxn>
                <a:cxn ang="0">
                  <a:pos x="29" y="5"/>
                </a:cxn>
                <a:cxn ang="0">
                  <a:pos x="34" y="2"/>
                </a:cxn>
                <a:cxn ang="0">
                  <a:pos x="41" y="1"/>
                </a:cxn>
                <a:cxn ang="0">
                  <a:pos x="48" y="0"/>
                </a:cxn>
                <a:cxn ang="0">
                  <a:pos x="56" y="1"/>
                </a:cxn>
                <a:cxn ang="0">
                  <a:pos x="65" y="1"/>
                </a:cxn>
                <a:cxn ang="0">
                  <a:pos x="75" y="1"/>
                </a:cxn>
              </a:cxnLst>
              <a:rect l="0" t="0" r="r" b="b"/>
              <a:pathLst>
                <a:path w="136" h="56">
                  <a:moveTo>
                    <a:pt x="75" y="1"/>
                  </a:moveTo>
                  <a:lnTo>
                    <a:pt x="87" y="2"/>
                  </a:lnTo>
                  <a:lnTo>
                    <a:pt x="99" y="4"/>
                  </a:lnTo>
                  <a:lnTo>
                    <a:pt x="109" y="5"/>
                  </a:lnTo>
                  <a:lnTo>
                    <a:pt x="117" y="9"/>
                  </a:lnTo>
                  <a:lnTo>
                    <a:pt x="124" y="13"/>
                  </a:lnTo>
                  <a:lnTo>
                    <a:pt x="129" y="17"/>
                  </a:lnTo>
                  <a:lnTo>
                    <a:pt x="133" y="21"/>
                  </a:lnTo>
                  <a:lnTo>
                    <a:pt x="135" y="26"/>
                  </a:lnTo>
                  <a:lnTo>
                    <a:pt x="135" y="31"/>
                  </a:lnTo>
                  <a:lnTo>
                    <a:pt x="136" y="34"/>
                  </a:lnTo>
                  <a:lnTo>
                    <a:pt x="136" y="37"/>
                  </a:lnTo>
                  <a:lnTo>
                    <a:pt x="133" y="38"/>
                  </a:lnTo>
                  <a:lnTo>
                    <a:pt x="128" y="41"/>
                  </a:lnTo>
                  <a:lnTo>
                    <a:pt x="116" y="43"/>
                  </a:lnTo>
                  <a:lnTo>
                    <a:pt x="100" y="47"/>
                  </a:lnTo>
                  <a:lnTo>
                    <a:pt x="75" y="51"/>
                  </a:lnTo>
                  <a:lnTo>
                    <a:pt x="63" y="54"/>
                  </a:lnTo>
                  <a:lnTo>
                    <a:pt x="51" y="55"/>
                  </a:lnTo>
                  <a:lnTo>
                    <a:pt x="39" y="56"/>
                  </a:lnTo>
                  <a:lnTo>
                    <a:pt x="31" y="55"/>
                  </a:lnTo>
                  <a:lnTo>
                    <a:pt x="22" y="55"/>
                  </a:lnTo>
                  <a:lnTo>
                    <a:pt x="15" y="54"/>
                  </a:lnTo>
                  <a:lnTo>
                    <a:pt x="10" y="51"/>
                  </a:lnTo>
                  <a:lnTo>
                    <a:pt x="7" y="48"/>
                  </a:lnTo>
                  <a:lnTo>
                    <a:pt x="3" y="46"/>
                  </a:lnTo>
                  <a:lnTo>
                    <a:pt x="2" y="42"/>
                  </a:lnTo>
                  <a:lnTo>
                    <a:pt x="0" y="38"/>
                  </a:lnTo>
                  <a:lnTo>
                    <a:pt x="0" y="34"/>
                  </a:lnTo>
                  <a:lnTo>
                    <a:pt x="5" y="26"/>
                  </a:lnTo>
                  <a:lnTo>
                    <a:pt x="12" y="17"/>
                  </a:lnTo>
                  <a:lnTo>
                    <a:pt x="20" y="10"/>
                  </a:lnTo>
                  <a:lnTo>
                    <a:pt x="29" y="5"/>
                  </a:lnTo>
                  <a:lnTo>
                    <a:pt x="34" y="2"/>
                  </a:lnTo>
                  <a:lnTo>
                    <a:pt x="41" y="1"/>
                  </a:lnTo>
                  <a:lnTo>
                    <a:pt x="48" y="0"/>
                  </a:lnTo>
                  <a:lnTo>
                    <a:pt x="56" y="1"/>
                  </a:lnTo>
                  <a:lnTo>
                    <a:pt x="65" y="1"/>
                  </a:lnTo>
                  <a:lnTo>
                    <a:pt x="75" y="1"/>
                  </a:lnTo>
                  <a:close/>
                </a:path>
              </a:pathLst>
            </a:custGeom>
            <a:solidFill>
              <a:srgbClr val="FBD2AA"/>
            </a:solidFill>
            <a:ln w="9525">
              <a:noFill/>
              <a:round/>
              <a:headEnd/>
              <a:tailEnd/>
            </a:ln>
          </p:spPr>
          <p:txBody>
            <a:bodyPr/>
            <a:lstStyle/>
            <a:p>
              <a:endParaRPr lang="pt-BR"/>
            </a:p>
          </p:txBody>
        </p:sp>
        <p:sp>
          <p:nvSpPr>
            <p:cNvPr id="107" name="Freeform 104"/>
            <p:cNvSpPr>
              <a:spLocks/>
            </p:cNvSpPr>
            <p:nvPr/>
          </p:nvSpPr>
          <p:spPr bwMode="auto">
            <a:xfrm>
              <a:off x="4286" y="2671"/>
              <a:ext cx="56" cy="46"/>
            </a:xfrm>
            <a:custGeom>
              <a:avLst/>
              <a:gdLst/>
              <a:ahLst/>
              <a:cxnLst>
                <a:cxn ang="0">
                  <a:pos x="63" y="1"/>
                </a:cxn>
                <a:cxn ang="0">
                  <a:pos x="71" y="1"/>
                </a:cxn>
                <a:cxn ang="0">
                  <a:pos x="82" y="3"/>
                </a:cxn>
                <a:cxn ang="0">
                  <a:pos x="90" y="5"/>
                </a:cxn>
                <a:cxn ang="0">
                  <a:pos x="97" y="8"/>
                </a:cxn>
                <a:cxn ang="0">
                  <a:pos x="102" y="11"/>
                </a:cxn>
                <a:cxn ang="0">
                  <a:pos x="107" y="14"/>
                </a:cxn>
                <a:cxn ang="0">
                  <a:pos x="111" y="18"/>
                </a:cxn>
                <a:cxn ang="0">
                  <a:pos x="111" y="22"/>
                </a:cxn>
                <a:cxn ang="0">
                  <a:pos x="112" y="26"/>
                </a:cxn>
                <a:cxn ang="0">
                  <a:pos x="112" y="29"/>
                </a:cxn>
                <a:cxn ang="0">
                  <a:pos x="112" y="30"/>
                </a:cxn>
                <a:cxn ang="0">
                  <a:pos x="111" y="32"/>
                </a:cxn>
                <a:cxn ang="0">
                  <a:pos x="105" y="34"/>
                </a:cxn>
                <a:cxn ang="0">
                  <a:pos x="97" y="36"/>
                </a:cxn>
                <a:cxn ang="0">
                  <a:pos x="82" y="38"/>
                </a:cxn>
                <a:cxn ang="0">
                  <a:pos x="63" y="42"/>
                </a:cxn>
                <a:cxn ang="0">
                  <a:pos x="41" y="46"/>
                </a:cxn>
                <a:cxn ang="0">
                  <a:pos x="25" y="46"/>
                </a:cxn>
                <a:cxn ang="0">
                  <a:pos x="19" y="46"/>
                </a:cxn>
                <a:cxn ang="0">
                  <a:pos x="13" y="45"/>
                </a:cxn>
                <a:cxn ang="0">
                  <a:pos x="8" y="42"/>
                </a:cxn>
                <a:cxn ang="0">
                  <a:pos x="5" y="41"/>
                </a:cxn>
                <a:cxn ang="0">
                  <a:pos x="3" y="38"/>
                </a:cxn>
                <a:cxn ang="0">
                  <a:pos x="2" y="36"/>
                </a:cxn>
                <a:cxn ang="0">
                  <a:pos x="0" y="32"/>
                </a:cxn>
                <a:cxn ang="0">
                  <a:pos x="0" y="29"/>
                </a:cxn>
                <a:cxn ang="0">
                  <a:pos x="3" y="22"/>
                </a:cxn>
                <a:cxn ang="0">
                  <a:pos x="10" y="14"/>
                </a:cxn>
                <a:cxn ang="0">
                  <a:pos x="17" y="9"/>
                </a:cxn>
                <a:cxn ang="0">
                  <a:pos x="24" y="5"/>
                </a:cxn>
                <a:cxn ang="0">
                  <a:pos x="29" y="3"/>
                </a:cxn>
                <a:cxn ang="0">
                  <a:pos x="34" y="1"/>
                </a:cxn>
                <a:cxn ang="0">
                  <a:pos x="39" y="0"/>
                </a:cxn>
                <a:cxn ang="0">
                  <a:pos x="46" y="1"/>
                </a:cxn>
                <a:cxn ang="0">
                  <a:pos x="53" y="1"/>
                </a:cxn>
                <a:cxn ang="0">
                  <a:pos x="63" y="1"/>
                </a:cxn>
              </a:cxnLst>
              <a:rect l="0" t="0" r="r" b="b"/>
              <a:pathLst>
                <a:path w="112" h="46">
                  <a:moveTo>
                    <a:pt x="63" y="1"/>
                  </a:moveTo>
                  <a:lnTo>
                    <a:pt x="71" y="1"/>
                  </a:lnTo>
                  <a:lnTo>
                    <a:pt x="82" y="3"/>
                  </a:lnTo>
                  <a:lnTo>
                    <a:pt x="90" y="5"/>
                  </a:lnTo>
                  <a:lnTo>
                    <a:pt x="97" y="8"/>
                  </a:lnTo>
                  <a:lnTo>
                    <a:pt x="102" y="11"/>
                  </a:lnTo>
                  <a:lnTo>
                    <a:pt x="107" y="14"/>
                  </a:lnTo>
                  <a:lnTo>
                    <a:pt x="111" y="18"/>
                  </a:lnTo>
                  <a:lnTo>
                    <a:pt x="111" y="22"/>
                  </a:lnTo>
                  <a:lnTo>
                    <a:pt x="112" y="26"/>
                  </a:lnTo>
                  <a:lnTo>
                    <a:pt x="112" y="29"/>
                  </a:lnTo>
                  <a:lnTo>
                    <a:pt x="112" y="30"/>
                  </a:lnTo>
                  <a:lnTo>
                    <a:pt x="111" y="32"/>
                  </a:lnTo>
                  <a:lnTo>
                    <a:pt x="105" y="34"/>
                  </a:lnTo>
                  <a:lnTo>
                    <a:pt x="97" y="36"/>
                  </a:lnTo>
                  <a:lnTo>
                    <a:pt x="82" y="38"/>
                  </a:lnTo>
                  <a:lnTo>
                    <a:pt x="63" y="42"/>
                  </a:lnTo>
                  <a:lnTo>
                    <a:pt x="41" y="46"/>
                  </a:lnTo>
                  <a:lnTo>
                    <a:pt x="25" y="46"/>
                  </a:lnTo>
                  <a:lnTo>
                    <a:pt x="19" y="46"/>
                  </a:lnTo>
                  <a:lnTo>
                    <a:pt x="13" y="45"/>
                  </a:lnTo>
                  <a:lnTo>
                    <a:pt x="8" y="42"/>
                  </a:lnTo>
                  <a:lnTo>
                    <a:pt x="5" y="41"/>
                  </a:lnTo>
                  <a:lnTo>
                    <a:pt x="3" y="38"/>
                  </a:lnTo>
                  <a:lnTo>
                    <a:pt x="2" y="36"/>
                  </a:lnTo>
                  <a:lnTo>
                    <a:pt x="0" y="32"/>
                  </a:lnTo>
                  <a:lnTo>
                    <a:pt x="0" y="29"/>
                  </a:lnTo>
                  <a:lnTo>
                    <a:pt x="3" y="22"/>
                  </a:lnTo>
                  <a:lnTo>
                    <a:pt x="10" y="14"/>
                  </a:lnTo>
                  <a:lnTo>
                    <a:pt x="17" y="9"/>
                  </a:lnTo>
                  <a:lnTo>
                    <a:pt x="24" y="5"/>
                  </a:lnTo>
                  <a:lnTo>
                    <a:pt x="29" y="3"/>
                  </a:lnTo>
                  <a:lnTo>
                    <a:pt x="34" y="1"/>
                  </a:lnTo>
                  <a:lnTo>
                    <a:pt x="39" y="0"/>
                  </a:lnTo>
                  <a:lnTo>
                    <a:pt x="46" y="1"/>
                  </a:lnTo>
                  <a:lnTo>
                    <a:pt x="53" y="1"/>
                  </a:lnTo>
                  <a:lnTo>
                    <a:pt x="63" y="1"/>
                  </a:lnTo>
                  <a:close/>
                </a:path>
              </a:pathLst>
            </a:custGeom>
            <a:solidFill>
              <a:srgbClr val="F9D5B2"/>
            </a:solidFill>
            <a:ln w="9525">
              <a:noFill/>
              <a:round/>
              <a:headEnd/>
              <a:tailEnd/>
            </a:ln>
          </p:spPr>
          <p:txBody>
            <a:bodyPr/>
            <a:lstStyle/>
            <a:p>
              <a:endParaRPr lang="pt-BR"/>
            </a:p>
          </p:txBody>
        </p:sp>
        <p:sp>
          <p:nvSpPr>
            <p:cNvPr id="108" name="Freeform 105"/>
            <p:cNvSpPr>
              <a:spLocks/>
            </p:cNvSpPr>
            <p:nvPr/>
          </p:nvSpPr>
          <p:spPr bwMode="auto">
            <a:xfrm>
              <a:off x="4292" y="2678"/>
              <a:ext cx="44" cy="35"/>
            </a:xfrm>
            <a:custGeom>
              <a:avLst/>
              <a:gdLst/>
              <a:ahLst/>
              <a:cxnLst>
                <a:cxn ang="0">
                  <a:pos x="49" y="0"/>
                </a:cxn>
                <a:cxn ang="0">
                  <a:pos x="58" y="0"/>
                </a:cxn>
                <a:cxn ang="0">
                  <a:pos x="64" y="1"/>
                </a:cxn>
                <a:cxn ang="0">
                  <a:pos x="71" y="2"/>
                </a:cxn>
                <a:cxn ang="0">
                  <a:pos x="76" y="5"/>
                </a:cxn>
                <a:cxn ang="0">
                  <a:pos x="82" y="6"/>
                </a:cxn>
                <a:cxn ang="0">
                  <a:pos x="85" y="10"/>
                </a:cxn>
                <a:cxn ang="0">
                  <a:pos x="87" y="13"/>
                </a:cxn>
                <a:cxn ang="0">
                  <a:pos x="87" y="15"/>
                </a:cxn>
                <a:cxn ang="0">
                  <a:pos x="88" y="18"/>
                </a:cxn>
                <a:cxn ang="0">
                  <a:pos x="88" y="21"/>
                </a:cxn>
                <a:cxn ang="0">
                  <a:pos x="88" y="22"/>
                </a:cxn>
                <a:cxn ang="0">
                  <a:pos x="87" y="23"/>
                </a:cxn>
                <a:cxn ang="0">
                  <a:pos x="83" y="25"/>
                </a:cxn>
                <a:cxn ang="0">
                  <a:pos x="76" y="27"/>
                </a:cxn>
                <a:cxn ang="0">
                  <a:pos x="64" y="29"/>
                </a:cxn>
                <a:cxn ang="0">
                  <a:pos x="49" y="32"/>
                </a:cxn>
                <a:cxn ang="0">
                  <a:pos x="32" y="35"/>
                </a:cxn>
                <a:cxn ang="0">
                  <a:pos x="20" y="35"/>
                </a:cxn>
                <a:cxn ang="0">
                  <a:pos x="10" y="34"/>
                </a:cxn>
                <a:cxn ang="0">
                  <a:pos x="5" y="30"/>
                </a:cxn>
                <a:cxn ang="0">
                  <a:pos x="1" y="26"/>
                </a:cxn>
                <a:cxn ang="0">
                  <a:pos x="0" y="21"/>
                </a:cxn>
                <a:cxn ang="0">
                  <a:pos x="3" y="15"/>
                </a:cxn>
                <a:cxn ang="0">
                  <a:pos x="8" y="10"/>
                </a:cxn>
                <a:cxn ang="0">
                  <a:pos x="13" y="5"/>
                </a:cxn>
                <a:cxn ang="0">
                  <a:pos x="18" y="2"/>
                </a:cxn>
                <a:cxn ang="0">
                  <a:pos x="22" y="0"/>
                </a:cxn>
                <a:cxn ang="0">
                  <a:pos x="27" y="0"/>
                </a:cxn>
                <a:cxn ang="0">
                  <a:pos x="30" y="0"/>
                </a:cxn>
                <a:cxn ang="0">
                  <a:pos x="36" y="0"/>
                </a:cxn>
                <a:cxn ang="0">
                  <a:pos x="42" y="0"/>
                </a:cxn>
                <a:cxn ang="0">
                  <a:pos x="49" y="0"/>
                </a:cxn>
              </a:cxnLst>
              <a:rect l="0" t="0" r="r" b="b"/>
              <a:pathLst>
                <a:path w="88" h="35">
                  <a:moveTo>
                    <a:pt x="49" y="0"/>
                  </a:moveTo>
                  <a:lnTo>
                    <a:pt x="58" y="0"/>
                  </a:lnTo>
                  <a:lnTo>
                    <a:pt x="64" y="1"/>
                  </a:lnTo>
                  <a:lnTo>
                    <a:pt x="71" y="2"/>
                  </a:lnTo>
                  <a:lnTo>
                    <a:pt x="76" y="5"/>
                  </a:lnTo>
                  <a:lnTo>
                    <a:pt x="82" y="6"/>
                  </a:lnTo>
                  <a:lnTo>
                    <a:pt x="85" y="10"/>
                  </a:lnTo>
                  <a:lnTo>
                    <a:pt x="87" y="13"/>
                  </a:lnTo>
                  <a:lnTo>
                    <a:pt x="87" y="15"/>
                  </a:lnTo>
                  <a:lnTo>
                    <a:pt x="88" y="18"/>
                  </a:lnTo>
                  <a:lnTo>
                    <a:pt x="88" y="21"/>
                  </a:lnTo>
                  <a:lnTo>
                    <a:pt x="88" y="22"/>
                  </a:lnTo>
                  <a:lnTo>
                    <a:pt x="87" y="23"/>
                  </a:lnTo>
                  <a:lnTo>
                    <a:pt x="83" y="25"/>
                  </a:lnTo>
                  <a:lnTo>
                    <a:pt x="76" y="27"/>
                  </a:lnTo>
                  <a:lnTo>
                    <a:pt x="64" y="29"/>
                  </a:lnTo>
                  <a:lnTo>
                    <a:pt x="49" y="32"/>
                  </a:lnTo>
                  <a:lnTo>
                    <a:pt x="32" y="35"/>
                  </a:lnTo>
                  <a:lnTo>
                    <a:pt x="20" y="35"/>
                  </a:lnTo>
                  <a:lnTo>
                    <a:pt x="10" y="34"/>
                  </a:lnTo>
                  <a:lnTo>
                    <a:pt x="5" y="30"/>
                  </a:lnTo>
                  <a:lnTo>
                    <a:pt x="1" y="26"/>
                  </a:lnTo>
                  <a:lnTo>
                    <a:pt x="0" y="21"/>
                  </a:lnTo>
                  <a:lnTo>
                    <a:pt x="3" y="15"/>
                  </a:lnTo>
                  <a:lnTo>
                    <a:pt x="8" y="10"/>
                  </a:lnTo>
                  <a:lnTo>
                    <a:pt x="13" y="5"/>
                  </a:lnTo>
                  <a:lnTo>
                    <a:pt x="18" y="2"/>
                  </a:lnTo>
                  <a:lnTo>
                    <a:pt x="22" y="0"/>
                  </a:lnTo>
                  <a:lnTo>
                    <a:pt x="27" y="0"/>
                  </a:lnTo>
                  <a:lnTo>
                    <a:pt x="30" y="0"/>
                  </a:lnTo>
                  <a:lnTo>
                    <a:pt x="36" y="0"/>
                  </a:lnTo>
                  <a:lnTo>
                    <a:pt x="42" y="0"/>
                  </a:lnTo>
                  <a:lnTo>
                    <a:pt x="49" y="0"/>
                  </a:lnTo>
                  <a:close/>
                </a:path>
              </a:pathLst>
            </a:custGeom>
            <a:solidFill>
              <a:srgbClr val="F7D8BA"/>
            </a:solidFill>
            <a:ln w="9525">
              <a:noFill/>
              <a:round/>
              <a:headEnd/>
              <a:tailEnd/>
            </a:ln>
          </p:spPr>
          <p:txBody>
            <a:bodyPr/>
            <a:lstStyle/>
            <a:p>
              <a:endParaRPr lang="pt-BR"/>
            </a:p>
          </p:txBody>
        </p:sp>
        <p:sp>
          <p:nvSpPr>
            <p:cNvPr id="109" name="Freeform 106"/>
            <p:cNvSpPr>
              <a:spLocks/>
            </p:cNvSpPr>
            <p:nvPr/>
          </p:nvSpPr>
          <p:spPr bwMode="auto">
            <a:xfrm>
              <a:off x="4298" y="2683"/>
              <a:ext cx="32" cy="25"/>
            </a:xfrm>
            <a:custGeom>
              <a:avLst/>
              <a:gdLst/>
              <a:ahLst/>
              <a:cxnLst>
                <a:cxn ang="0">
                  <a:pos x="35" y="0"/>
                </a:cxn>
                <a:cxn ang="0">
                  <a:pos x="42" y="0"/>
                </a:cxn>
                <a:cxn ang="0">
                  <a:pos x="47" y="1"/>
                </a:cxn>
                <a:cxn ang="0">
                  <a:pos x="51" y="1"/>
                </a:cxn>
                <a:cxn ang="0">
                  <a:pos x="56" y="2"/>
                </a:cxn>
                <a:cxn ang="0">
                  <a:pos x="59" y="5"/>
                </a:cxn>
                <a:cxn ang="0">
                  <a:pos x="61" y="6"/>
                </a:cxn>
                <a:cxn ang="0">
                  <a:pos x="63" y="9"/>
                </a:cxn>
                <a:cxn ang="0">
                  <a:pos x="64" y="12"/>
                </a:cxn>
                <a:cxn ang="0">
                  <a:pos x="64" y="13"/>
                </a:cxn>
                <a:cxn ang="0">
                  <a:pos x="64" y="16"/>
                </a:cxn>
                <a:cxn ang="0">
                  <a:pos x="64" y="16"/>
                </a:cxn>
                <a:cxn ang="0">
                  <a:pos x="63" y="17"/>
                </a:cxn>
                <a:cxn ang="0">
                  <a:pos x="61" y="18"/>
                </a:cxn>
                <a:cxn ang="0">
                  <a:pos x="56" y="20"/>
                </a:cxn>
                <a:cxn ang="0">
                  <a:pos x="47" y="21"/>
                </a:cxn>
                <a:cxn ang="0">
                  <a:pos x="35" y="24"/>
                </a:cxn>
                <a:cxn ang="0">
                  <a:pos x="24" y="25"/>
                </a:cxn>
                <a:cxn ang="0">
                  <a:pos x="15" y="25"/>
                </a:cxn>
                <a:cxn ang="0">
                  <a:pos x="8" y="25"/>
                </a:cxn>
                <a:cxn ang="0">
                  <a:pos x="3" y="22"/>
                </a:cxn>
                <a:cxn ang="0">
                  <a:pos x="1" y="20"/>
                </a:cxn>
                <a:cxn ang="0">
                  <a:pos x="0" y="16"/>
                </a:cxn>
                <a:cxn ang="0">
                  <a:pos x="1" y="12"/>
                </a:cxn>
                <a:cxn ang="0">
                  <a:pos x="6" y="8"/>
                </a:cxn>
                <a:cxn ang="0">
                  <a:pos x="10" y="4"/>
                </a:cxn>
                <a:cxn ang="0">
                  <a:pos x="13" y="1"/>
                </a:cxn>
                <a:cxn ang="0">
                  <a:pos x="17" y="0"/>
                </a:cxn>
                <a:cxn ang="0">
                  <a:pos x="20" y="0"/>
                </a:cxn>
                <a:cxn ang="0">
                  <a:pos x="24" y="0"/>
                </a:cxn>
                <a:cxn ang="0">
                  <a:pos x="27" y="0"/>
                </a:cxn>
                <a:cxn ang="0">
                  <a:pos x="30" y="0"/>
                </a:cxn>
                <a:cxn ang="0">
                  <a:pos x="35" y="0"/>
                </a:cxn>
              </a:cxnLst>
              <a:rect l="0" t="0" r="r" b="b"/>
              <a:pathLst>
                <a:path w="64" h="25">
                  <a:moveTo>
                    <a:pt x="35" y="0"/>
                  </a:moveTo>
                  <a:lnTo>
                    <a:pt x="42" y="0"/>
                  </a:lnTo>
                  <a:lnTo>
                    <a:pt x="47" y="1"/>
                  </a:lnTo>
                  <a:lnTo>
                    <a:pt x="51" y="1"/>
                  </a:lnTo>
                  <a:lnTo>
                    <a:pt x="56" y="2"/>
                  </a:lnTo>
                  <a:lnTo>
                    <a:pt x="59" y="5"/>
                  </a:lnTo>
                  <a:lnTo>
                    <a:pt x="61" y="6"/>
                  </a:lnTo>
                  <a:lnTo>
                    <a:pt x="63" y="9"/>
                  </a:lnTo>
                  <a:lnTo>
                    <a:pt x="64" y="12"/>
                  </a:lnTo>
                  <a:lnTo>
                    <a:pt x="64" y="13"/>
                  </a:lnTo>
                  <a:lnTo>
                    <a:pt x="64" y="16"/>
                  </a:lnTo>
                  <a:lnTo>
                    <a:pt x="64" y="16"/>
                  </a:lnTo>
                  <a:lnTo>
                    <a:pt x="63" y="17"/>
                  </a:lnTo>
                  <a:lnTo>
                    <a:pt x="61" y="18"/>
                  </a:lnTo>
                  <a:lnTo>
                    <a:pt x="56" y="20"/>
                  </a:lnTo>
                  <a:lnTo>
                    <a:pt x="47" y="21"/>
                  </a:lnTo>
                  <a:lnTo>
                    <a:pt x="35" y="24"/>
                  </a:lnTo>
                  <a:lnTo>
                    <a:pt x="24" y="25"/>
                  </a:lnTo>
                  <a:lnTo>
                    <a:pt x="15" y="25"/>
                  </a:lnTo>
                  <a:lnTo>
                    <a:pt x="8" y="25"/>
                  </a:lnTo>
                  <a:lnTo>
                    <a:pt x="3" y="22"/>
                  </a:lnTo>
                  <a:lnTo>
                    <a:pt x="1" y="20"/>
                  </a:lnTo>
                  <a:lnTo>
                    <a:pt x="0" y="16"/>
                  </a:lnTo>
                  <a:lnTo>
                    <a:pt x="1" y="12"/>
                  </a:lnTo>
                  <a:lnTo>
                    <a:pt x="6" y="8"/>
                  </a:lnTo>
                  <a:lnTo>
                    <a:pt x="10" y="4"/>
                  </a:lnTo>
                  <a:lnTo>
                    <a:pt x="13" y="1"/>
                  </a:lnTo>
                  <a:lnTo>
                    <a:pt x="17" y="0"/>
                  </a:lnTo>
                  <a:lnTo>
                    <a:pt x="20" y="0"/>
                  </a:lnTo>
                  <a:lnTo>
                    <a:pt x="24" y="0"/>
                  </a:lnTo>
                  <a:lnTo>
                    <a:pt x="27" y="0"/>
                  </a:lnTo>
                  <a:lnTo>
                    <a:pt x="30" y="0"/>
                  </a:lnTo>
                  <a:lnTo>
                    <a:pt x="35" y="0"/>
                  </a:lnTo>
                  <a:close/>
                </a:path>
              </a:pathLst>
            </a:custGeom>
            <a:solidFill>
              <a:srgbClr val="F5DBC2"/>
            </a:solidFill>
            <a:ln w="9525">
              <a:noFill/>
              <a:round/>
              <a:headEnd/>
              <a:tailEnd/>
            </a:ln>
          </p:spPr>
          <p:txBody>
            <a:bodyPr/>
            <a:lstStyle/>
            <a:p>
              <a:endParaRPr lang="pt-BR"/>
            </a:p>
          </p:txBody>
        </p:sp>
        <p:sp>
          <p:nvSpPr>
            <p:cNvPr id="110" name="Freeform 107"/>
            <p:cNvSpPr>
              <a:spLocks/>
            </p:cNvSpPr>
            <p:nvPr/>
          </p:nvSpPr>
          <p:spPr bwMode="auto">
            <a:xfrm>
              <a:off x="4397" y="2671"/>
              <a:ext cx="52" cy="59"/>
            </a:xfrm>
            <a:custGeom>
              <a:avLst/>
              <a:gdLst/>
              <a:ahLst/>
              <a:cxnLst>
                <a:cxn ang="0">
                  <a:pos x="58" y="1"/>
                </a:cxn>
                <a:cxn ang="0">
                  <a:pos x="67" y="1"/>
                </a:cxn>
                <a:cxn ang="0">
                  <a:pos x="75" y="3"/>
                </a:cxn>
                <a:cxn ang="0">
                  <a:pos x="84" y="5"/>
                </a:cxn>
                <a:cxn ang="0">
                  <a:pos x="91" y="9"/>
                </a:cxn>
                <a:cxn ang="0">
                  <a:pos x="96" y="13"/>
                </a:cxn>
                <a:cxn ang="0">
                  <a:pos x="99" y="17"/>
                </a:cxn>
                <a:cxn ang="0">
                  <a:pos x="103" y="22"/>
                </a:cxn>
                <a:cxn ang="0">
                  <a:pos x="103" y="28"/>
                </a:cxn>
                <a:cxn ang="0">
                  <a:pos x="104" y="33"/>
                </a:cxn>
                <a:cxn ang="0">
                  <a:pos x="104" y="36"/>
                </a:cxn>
                <a:cxn ang="0">
                  <a:pos x="104" y="38"/>
                </a:cxn>
                <a:cxn ang="0">
                  <a:pos x="103" y="41"/>
                </a:cxn>
                <a:cxn ang="0">
                  <a:pos x="97" y="43"/>
                </a:cxn>
                <a:cxn ang="0">
                  <a:pos x="89" y="46"/>
                </a:cxn>
                <a:cxn ang="0">
                  <a:pos x="77" y="50"/>
                </a:cxn>
                <a:cxn ang="0">
                  <a:pos x="58" y="55"/>
                </a:cxn>
                <a:cxn ang="0">
                  <a:pos x="48" y="57"/>
                </a:cxn>
                <a:cxn ang="0">
                  <a:pos x="40" y="59"/>
                </a:cxn>
                <a:cxn ang="0">
                  <a:pos x="31" y="59"/>
                </a:cxn>
                <a:cxn ang="0">
                  <a:pos x="24" y="59"/>
                </a:cxn>
                <a:cxn ang="0">
                  <a:pos x="17" y="58"/>
                </a:cxn>
                <a:cxn ang="0">
                  <a:pos x="12" y="57"/>
                </a:cxn>
                <a:cxn ang="0">
                  <a:pos x="9" y="54"/>
                </a:cxn>
                <a:cxn ang="0">
                  <a:pos x="5" y="51"/>
                </a:cxn>
                <a:cxn ang="0">
                  <a:pos x="4" y="49"/>
                </a:cxn>
                <a:cxn ang="0">
                  <a:pos x="2" y="45"/>
                </a:cxn>
                <a:cxn ang="0">
                  <a:pos x="0" y="41"/>
                </a:cxn>
                <a:cxn ang="0">
                  <a:pos x="2" y="37"/>
                </a:cxn>
                <a:cxn ang="0">
                  <a:pos x="4" y="28"/>
                </a:cxn>
                <a:cxn ang="0">
                  <a:pos x="11" y="18"/>
                </a:cxn>
                <a:cxn ang="0">
                  <a:pos x="17" y="11"/>
                </a:cxn>
                <a:cxn ang="0">
                  <a:pos x="22" y="5"/>
                </a:cxn>
                <a:cxn ang="0">
                  <a:pos x="28" y="3"/>
                </a:cxn>
                <a:cxn ang="0">
                  <a:pos x="33" y="0"/>
                </a:cxn>
                <a:cxn ang="0">
                  <a:pos x="38" y="0"/>
                </a:cxn>
                <a:cxn ang="0">
                  <a:pos x="43" y="0"/>
                </a:cxn>
                <a:cxn ang="0">
                  <a:pos x="50" y="1"/>
                </a:cxn>
                <a:cxn ang="0">
                  <a:pos x="58" y="1"/>
                </a:cxn>
              </a:cxnLst>
              <a:rect l="0" t="0" r="r" b="b"/>
              <a:pathLst>
                <a:path w="104" h="59">
                  <a:moveTo>
                    <a:pt x="58" y="1"/>
                  </a:moveTo>
                  <a:lnTo>
                    <a:pt x="67" y="1"/>
                  </a:lnTo>
                  <a:lnTo>
                    <a:pt x="75" y="3"/>
                  </a:lnTo>
                  <a:lnTo>
                    <a:pt x="84" y="5"/>
                  </a:lnTo>
                  <a:lnTo>
                    <a:pt x="91" y="9"/>
                  </a:lnTo>
                  <a:lnTo>
                    <a:pt x="96" y="13"/>
                  </a:lnTo>
                  <a:lnTo>
                    <a:pt x="99" y="17"/>
                  </a:lnTo>
                  <a:lnTo>
                    <a:pt x="103" y="22"/>
                  </a:lnTo>
                  <a:lnTo>
                    <a:pt x="103" y="28"/>
                  </a:lnTo>
                  <a:lnTo>
                    <a:pt x="104" y="33"/>
                  </a:lnTo>
                  <a:lnTo>
                    <a:pt x="104" y="36"/>
                  </a:lnTo>
                  <a:lnTo>
                    <a:pt x="104" y="38"/>
                  </a:lnTo>
                  <a:lnTo>
                    <a:pt x="103" y="41"/>
                  </a:lnTo>
                  <a:lnTo>
                    <a:pt x="97" y="43"/>
                  </a:lnTo>
                  <a:lnTo>
                    <a:pt x="89" y="46"/>
                  </a:lnTo>
                  <a:lnTo>
                    <a:pt x="77" y="50"/>
                  </a:lnTo>
                  <a:lnTo>
                    <a:pt x="58" y="55"/>
                  </a:lnTo>
                  <a:lnTo>
                    <a:pt x="48" y="57"/>
                  </a:lnTo>
                  <a:lnTo>
                    <a:pt x="40" y="59"/>
                  </a:lnTo>
                  <a:lnTo>
                    <a:pt x="31" y="59"/>
                  </a:lnTo>
                  <a:lnTo>
                    <a:pt x="24" y="59"/>
                  </a:lnTo>
                  <a:lnTo>
                    <a:pt x="17" y="58"/>
                  </a:lnTo>
                  <a:lnTo>
                    <a:pt x="12" y="57"/>
                  </a:lnTo>
                  <a:lnTo>
                    <a:pt x="9" y="54"/>
                  </a:lnTo>
                  <a:lnTo>
                    <a:pt x="5" y="51"/>
                  </a:lnTo>
                  <a:lnTo>
                    <a:pt x="4" y="49"/>
                  </a:lnTo>
                  <a:lnTo>
                    <a:pt x="2" y="45"/>
                  </a:lnTo>
                  <a:lnTo>
                    <a:pt x="0" y="41"/>
                  </a:lnTo>
                  <a:lnTo>
                    <a:pt x="2" y="37"/>
                  </a:lnTo>
                  <a:lnTo>
                    <a:pt x="4" y="28"/>
                  </a:lnTo>
                  <a:lnTo>
                    <a:pt x="11" y="18"/>
                  </a:lnTo>
                  <a:lnTo>
                    <a:pt x="17" y="11"/>
                  </a:lnTo>
                  <a:lnTo>
                    <a:pt x="22" y="5"/>
                  </a:lnTo>
                  <a:lnTo>
                    <a:pt x="28" y="3"/>
                  </a:lnTo>
                  <a:lnTo>
                    <a:pt x="33" y="0"/>
                  </a:lnTo>
                  <a:lnTo>
                    <a:pt x="38" y="0"/>
                  </a:lnTo>
                  <a:lnTo>
                    <a:pt x="43" y="0"/>
                  </a:lnTo>
                  <a:lnTo>
                    <a:pt x="50" y="1"/>
                  </a:lnTo>
                  <a:lnTo>
                    <a:pt x="58" y="1"/>
                  </a:lnTo>
                  <a:close/>
                </a:path>
              </a:pathLst>
            </a:custGeom>
            <a:solidFill>
              <a:srgbClr val="FFCC99"/>
            </a:solidFill>
            <a:ln w="9525">
              <a:noFill/>
              <a:round/>
              <a:headEnd/>
              <a:tailEnd/>
            </a:ln>
          </p:spPr>
          <p:txBody>
            <a:bodyPr/>
            <a:lstStyle/>
            <a:p>
              <a:endParaRPr lang="pt-BR"/>
            </a:p>
          </p:txBody>
        </p:sp>
        <p:sp>
          <p:nvSpPr>
            <p:cNvPr id="111" name="Freeform 108"/>
            <p:cNvSpPr>
              <a:spLocks/>
            </p:cNvSpPr>
            <p:nvPr/>
          </p:nvSpPr>
          <p:spPr bwMode="auto">
            <a:xfrm>
              <a:off x="4401" y="2675"/>
              <a:ext cx="44" cy="51"/>
            </a:xfrm>
            <a:custGeom>
              <a:avLst/>
              <a:gdLst/>
              <a:ahLst/>
              <a:cxnLst>
                <a:cxn ang="0">
                  <a:pos x="49" y="1"/>
                </a:cxn>
                <a:cxn ang="0">
                  <a:pos x="56" y="1"/>
                </a:cxn>
                <a:cxn ang="0">
                  <a:pos x="65" y="3"/>
                </a:cxn>
                <a:cxn ang="0">
                  <a:pos x="70" y="5"/>
                </a:cxn>
                <a:cxn ang="0">
                  <a:pos x="77" y="8"/>
                </a:cxn>
                <a:cxn ang="0">
                  <a:pos x="82" y="12"/>
                </a:cxn>
                <a:cxn ang="0">
                  <a:pos x="85" y="16"/>
                </a:cxn>
                <a:cxn ang="0">
                  <a:pos x="87" y="20"/>
                </a:cxn>
                <a:cxn ang="0">
                  <a:pos x="88" y="25"/>
                </a:cxn>
                <a:cxn ang="0">
                  <a:pos x="88" y="29"/>
                </a:cxn>
                <a:cxn ang="0">
                  <a:pos x="88" y="32"/>
                </a:cxn>
                <a:cxn ang="0">
                  <a:pos x="88" y="34"/>
                </a:cxn>
                <a:cxn ang="0">
                  <a:pos x="87" y="35"/>
                </a:cxn>
                <a:cxn ang="0">
                  <a:pos x="83" y="38"/>
                </a:cxn>
                <a:cxn ang="0">
                  <a:pos x="75" y="39"/>
                </a:cxn>
                <a:cxn ang="0">
                  <a:pos x="65" y="43"/>
                </a:cxn>
                <a:cxn ang="0">
                  <a:pos x="49" y="47"/>
                </a:cxn>
                <a:cxn ang="0">
                  <a:pos x="32" y="51"/>
                </a:cxn>
                <a:cxn ang="0">
                  <a:pos x="19" y="51"/>
                </a:cxn>
                <a:cxn ang="0">
                  <a:pos x="13" y="51"/>
                </a:cxn>
                <a:cxn ang="0">
                  <a:pos x="8" y="50"/>
                </a:cxn>
                <a:cxn ang="0">
                  <a:pos x="5" y="47"/>
                </a:cxn>
                <a:cxn ang="0">
                  <a:pos x="3" y="45"/>
                </a:cxn>
                <a:cxn ang="0">
                  <a:pos x="0" y="39"/>
                </a:cxn>
                <a:cxn ang="0">
                  <a:pos x="0" y="32"/>
                </a:cxn>
                <a:cxn ang="0">
                  <a:pos x="2" y="24"/>
                </a:cxn>
                <a:cxn ang="0">
                  <a:pos x="7" y="16"/>
                </a:cxn>
                <a:cxn ang="0">
                  <a:pos x="12" y="9"/>
                </a:cxn>
                <a:cxn ang="0">
                  <a:pos x="17" y="5"/>
                </a:cxn>
                <a:cxn ang="0">
                  <a:pos x="22" y="3"/>
                </a:cxn>
                <a:cxn ang="0">
                  <a:pos x="25" y="1"/>
                </a:cxn>
                <a:cxn ang="0">
                  <a:pos x="31" y="0"/>
                </a:cxn>
                <a:cxn ang="0">
                  <a:pos x="36" y="0"/>
                </a:cxn>
                <a:cxn ang="0">
                  <a:pos x="41" y="1"/>
                </a:cxn>
                <a:cxn ang="0">
                  <a:pos x="49" y="1"/>
                </a:cxn>
              </a:cxnLst>
              <a:rect l="0" t="0" r="r" b="b"/>
              <a:pathLst>
                <a:path w="88" h="51">
                  <a:moveTo>
                    <a:pt x="49" y="1"/>
                  </a:moveTo>
                  <a:lnTo>
                    <a:pt x="56" y="1"/>
                  </a:lnTo>
                  <a:lnTo>
                    <a:pt x="65" y="3"/>
                  </a:lnTo>
                  <a:lnTo>
                    <a:pt x="70" y="5"/>
                  </a:lnTo>
                  <a:lnTo>
                    <a:pt x="77" y="8"/>
                  </a:lnTo>
                  <a:lnTo>
                    <a:pt x="82" y="12"/>
                  </a:lnTo>
                  <a:lnTo>
                    <a:pt x="85" y="16"/>
                  </a:lnTo>
                  <a:lnTo>
                    <a:pt x="87" y="20"/>
                  </a:lnTo>
                  <a:lnTo>
                    <a:pt x="88" y="25"/>
                  </a:lnTo>
                  <a:lnTo>
                    <a:pt x="88" y="29"/>
                  </a:lnTo>
                  <a:lnTo>
                    <a:pt x="88" y="32"/>
                  </a:lnTo>
                  <a:lnTo>
                    <a:pt x="88" y="34"/>
                  </a:lnTo>
                  <a:lnTo>
                    <a:pt x="87" y="35"/>
                  </a:lnTo>
                  <a:lnTo>
                    <a:pt x="83" y="38"/>
                  </a:lnTo>
                  <a:lnTo>
                    <a:pt x="75" y="39"/>
                  </a:lnTo>
                  <a:lnTo>
                    <a:pt x="65" y="43"/>
                  </a:lnTo>
                  <a:lnTo>
                    <a:pt x="49" y="47"/>
                  </a:lnTo>
                  <a:lnTo>
                    <a:pt x="32" y="51"/>
                  </a:lnTo>
                  <a:lnTo>
                    <a:pt x="19" y="51"/>
                  </a:lnTo>
                  <a:lnTo>
                    <a:pt x="13" y="51"/>
                  </a:lnTo>
                  <a:lnTo>
                    <a:pt x="8" y="50"/>
                  </a:lnTo>
                  <a:lnTo>
                    <a:pt x="5" y="47"/>
                  </a:lnTo>
                  <a:lnTo>
                    <a:pt x="3" y="45"/>
                  </a:lnTo>
                  <a:lnTo>
                    <a:pt x="0" y="39"/>
                  </a:lnTo>
                  <a:lnTo>
                    <a:pt x="0" y="32"/>
                  </a:lnTo>
                  <a:lnTo>
                    <a:pt x="2" y="24"/>
                  </a:lnTo>
                  <a:lnTo>
                    <a:pt x="7" y="16"/>
                  </a:lnTo>
                  <a:lnTo>
                    <a:pt x="12" y="9"/>
                  </a:lnTo>
                  <a:lnTo>
                    <a:pt x="17" y="5"/>
                  </a:lnTo>
                  <a:lnTo>
                    <a:pt x="22" y="3"/>
                  </a:lnTo>
                  <a:lnTo>
                    <a:pt x="25" y="1"/>
                  </a:lnTo>
                  <a:lnTo>
                    <a:pt x="31" y="0"/>
                  </a:lnTo>
                  <a:lnTo>
                    <a:pt x="36" y="0"/>
                  </a:lnTo>
                  <a:lnTo>
                    <a:pt x="41" y="1"/>
                  </a:lnTo>
                  <a:lnTo>
                    <a:pt x="49" y="1"/>
                  </a:lnTo>
                  <a:close/>
                </a:path>
              </a:pathLst>
            </a:custGeom>
            <a:solidFill>
              <a:srgbClr val="FDC995"/>
            </a:solidFill>
            <a:ln w="9525">
              <a:noFill/>
              <a:round/>
              <a:headEnd/>
              <a:tailEnd/>
            </a:ln>
          </p:spPr>
          <p:txBody>
            <a:bodyPr/>
            <a:lstStyle/>
            <a:p>
              <a:endParaRPr lang="pt-BR"/>
            </a:p>
          </p:txBody>
        </p:sp>
        <p:sp>
          <p:nvSpPr>
            <p:cNvPr id="112" name="Freeform 109"/>
            <p:cNvSpPr>
              <a:spLocks/>
            </p:cNvSpPr>
            <p:nvPr/>
          </p:nvSpPr>
          <p:spPr bwMode="auto">
            <a:xfrm>
              <a:off x="4403" y="2679"/>
              <a:ext cx="39" cy="45"/>
            </a:xfrm>
            <a:custGeom>
              <a:avLst/>
              <a:gdLst/>
              <a:ahLst/>
              <a:cxnLst>
                <a:cxn ang="0">
                  <a:pos x="43" y="1"/>
                </a:cxn>
                <a:cxn ang="0">
                  <a:pos x="49" y="1"/>
                </a:cxn>
                <a:cxn ang="0">
                  <a:pos x="56" y="3"/>
                </a:cxn>
                <a:cxn ang="0">
                  <a:pos x="61" y="5"/>
                </a:cxn>
                <a:cxn ang="0">
                  <a:pos x="66" y="6"/>
                </a:cxn>
                <a:cxn ang="0">
                  <a:pos x="70" y="10"/>
                </a:cxn>
                <a:cxn ang="0">
                  <a:pos x="73" y="13"/>
                </a:cxn>
                <a:cxn ang="0">
                  <a:pos x="75" y="17"/>
                </a:cxn>
                <a:cxn ang="0">
                  <a:pos x="77" y="21"/>
                </a:cxn>
                <a:cxn ang="0">
                  <a:pos x="77" y="25"/>
                </a:cxn>
                <a:cxn ang="0">
                  <a:pos x="77" y="28"/>
                </a:cxn>
                <a:cxn ang="0">
                  <a:pos x="77" y="29"/>
                </a:cxn>
                <a:cxn ang="0">
                  <a:pos x="75" y="30"/>
                </a:cxn>
                <a:cxn ang="0">
                  <a:pos x="72" y="33"/>
                </a:cxn>
                <a:cxn ang="0">
                  <a:pos x="66" y="34"/>
                </a:cxn>
                <a:cxn ang="0">
                  <a:pos x="56" y="37"/>
                </a:cxn>
                <a:cxn ang="0">
                  <a:pos x="43" y="41"/>
                </a:cxn>
                <a:cxn ang="0">
                  <a:pos x="29" y="43"/>
                </a:cxn>
                <a:cxn ang="0">
                  <a:pos x="17" y="45"/>
                </a:cxn>
                <a:cxn ang="0">
                  <a:pos x="8" y="42"/>
                </a:cxn>
                <a:cxn ang="0">
                  <a:pos x="3" y="38"/>
                </a:cxn>
                <a:cxn ang="0">
                  <a:pos x="2" y="34"/>
                </a:cxn>
                <a:cxn ang="0">
                  <a:pos x="0" y="28"/>
                </a:cxn>
                <a:cxn ang="0">
                  <a:pos x="3" y="21"/>
                </a:cxn>
                <a:cxn ang="0">
                  <a:pos x="7" y="14"/>
                </a:cxn>
                <a:cxn ang="0">
                  <a:pos x="12" y="8"/>
                </a:cxn>
                <a:cxn ang="0">
                  <a:pos x="17" y="4"/>
                </a:cxn>
                <a:cxn ang="0">
                  <a:pos x="20" y="3"/>
                </a:cxn>
                <a:cxn ang="0">
                  <a:pos x="24" y="1"/>
                </a:cxn>
                <a:cxn ang="0">
                  <a:pos x="27" y="0"/>
                </a:cxn>
                <a:cxn ang="0">
                  <a:pos x="32" y="1"/>
                </a:cxn>
                <a:cxn ang="0">
                  <a:pos x="37" y="1"/>
                </a:cxn>
                <a:cxn ang="0">
                  <a:pos x="43" y="1"/>
                </a:cxn>
              </a:cxnLst>
              <a:rect l="0" t="0" r="r" b="b"/>
              <a:pathLst>
                <a:path w="77" h="45">
                  <a:moveTo>
                    <a:pt x="43" y="1"/>
                  </a:moveTo>
                  <a:lnTo>
                    <a:pt x="49" y="1"/>
                  </a:lnTo>
                  <a:lnTo>
                    <a:pt x="56" y="3"/>
                  </a:lnTo>
                  <a:lnTo>
                    <a:pt x="61" y="5"/>
                  </a:lnTo>
                  <a:lnTo>
                    <a:pt x="66" y="6"/>
                  </a:lnTo>
                  <a:lnTo>
                    <a:pt x="70" y="10"/>
                  </a:lnTo>
                  <a:lnTo>
                    <a:pt x="73" y="13"/>
                  </a:lnTo>
                  <a:lnTo>
                    <a:pt x="75" y="17"/>
                  </a:lnTo>
                  <a:lnTo>
                    <a:pt x="77" y="21"/>
                  </a:lnTo>
                  <a:lnTo>
                    <a:pt x="77" y="25"/>
                  </a:lnTo>
                  <a:lnTo>
                    <a:pt x="77" y="28"/>
                  </a:lnTo>
                  <a:lnTo>
                    <a:pt x="77" y="29"/>
                  </a:lnTo>
                  <a:lnTo>
                    <a:pt x="75" y="30"/>
                  </a:lnTo>
                  <a:lnTo>
                    <a:pt x="72" y="33"/>
                  </a:lnTo>
                  <a:lnTo>
                    <a:pt x="66" y="34"/>
                  </a:lnTo>
                  <a:lnTo>
                    <a:pt x="56" y="37"/>
                  </a:lnTo>
                  <a:lnTo>
                    <a:pt x="43" y="41"/>
                  </a:lnTo>
                  <a:lnTo>
                    <a:pt x="29" y="43"/>
                  </a:lnTo>
                  <a:lnTo>
                    <a:pt x="17" y="45"/>
                  </a:lnTo>
                  <a:lnTo>
                    <a:pt x="8" y="42"/>
                  </a:lnTo>
                  <a:lnTo>
                    <a:pt x="3" y="38"/>
                  </a:lnTo>
                  <a:lnTo>
                    <a:pt x="2" y="34"/>
                  </a:lnTo>
                  <a:lnTo>
                    <a:pt x="0" y="28"/>
                  </a:lnTo>
                  <a:lnTo>
                    <a:pt x="3" y="21"/>
                  </a:lnTo>
                  <a:lnTo>
                    <a:pt x="7" y="14"/>
                  </a:lnTo>
                  <a:lnTo>
                    <a:pt x="12" y="8"/>
                  </a:lnTo>
                  <a:lnTo>
                    <a:pt x="17" y="4"/>
                  </a:lnTo>
                  <a:lnTo>
                    <a:pt x="20" y="3"/>
                  </a:lnTo>
                  <a:lnTo>
                    <a:pt x="24" y="1"/>
                  </a:lnTo>
                  <a:lnTo>
                    <a:pt x="27" y="0"/>
                  </a:lnTo>
                  <a:lnTo>
                    <a:pt x="32" y="1"/>
                  </a:lnTo>
                  <a:lnTo>
                    <a:pt x="37" y="1"/>
                  </a:lnTo>
                  <a:lnTo>
                    <a:pt x="43" y="1"/>
                  </a:lnTo>
                  <a:close/>
                </a:path>
              </a:pathLst>
            </a:custGeom>
            <a:solidFill>
              <a:srgbClr val="FAC590"/>
            </a:solidFill>
            <a:ln w="9525">
              <a:noFill/>
              <a:round/>
              <a:headEnd/>
              <a:tailEnd/>
            </a:ln>
          </p:spPr>
          <p:txBody>
            <a:bodyPr/>
            <a:lstStyle/>
            <a:p>
              <a:endParaRPr lang="pt-BR"/>
            </a:p>
          </p:txBody>
        </p:sp>
        <p:sp>
          <p:nvSpPr>
            <p:cNvPr id="113" name="Freeform 110"/>
            <p:cNvSpPr>
              <a:spLocks/>
            </p:cNvSpPr>
            <p:nvPr/>
          </p:nvSpPr>
          <p:spPr bwMode="auto">
            <a:xfrm>
              <a:off x="4407" y="2684"/>
              <a:ext cx="31" cy="36"/>
            </a:xfrm>
            <a:custGeom>
              <a:avLst/>
              <a:gdLst/>
              <a:ahLst/>
              <a:cxnLst>
                <a:cxn ang="0">
                  <a:pos x="36" y="0"/>
                </a:cxn>
                <a:cxn ang="0">
                  <a:pos x="41" y="0"/>
                </a:cxn>
                <a:cxn ang="0">
                  <a:pos x="46" y="1"/>
                </a:cxn>
                <a:cxn ang="0">
                  <a:pos x="51" y="3"/>
                </a:cxn>
                <a:cxn ang="0">
                  <a:pos x="54" y="5"/>
                </a:cxn>
                <a:cxn ang="0">
                  <a:pos x="58" y="8"/>
                </a:cxn>
                <a:cxn ang="0">
                  <a:pos x="61" y="11"/>
                </a:cxn>
                <a:cxn ang="0">
                  <a:pos x="63" y="13"/>
                </a:cxn>
                <a:cxn ang="0">
                  <a:pos x="63" y="16"/>
                </a:cxn>
                <a:cxn ang="0">
                  <a:pos x="63" y="20"/>
                </a:cxn>
                <a:cxn ang="0">
                  <a:pos x="63" y="21"/>
                </a:cxn>
                <a:cxn ang="0">
                  <a:pos x="63" y="23"/>
                </a:cxn>
                <a:cxn ang="0">
                  <a:pos x="61" y="24"/>
                </a:cxn>
                <a:cxn ang="0">
                  <a:pos x="59" y="26"/>
                </a:cxn>
                <a:cxn ang="0">
                  <a:pos x="54" y="28"/>
                </a:cxn>
                <a:cxn ang="0">
                  <a:pos x="46" y="30"/>
                </a:cxn>
                <a:cxn ang="0">
                  <a:pos x="36" y="33"/>
                </a:cxn>
                <a:cxn ang="0">
                  <a:pos x="24" y="36"/>
                </a:cxn>
                <a:cxn ang="0">
                  <a:pos x="15" y="36"/>
                </a:cxn>
                <a:cxn ang="0">
                  <a:pos x="8" y="34"/>
                </a:cxn>
                <a:cxn ang="0">
                  <a:pos x="3" y="30"/>
                </a:cxn>
                <a:cxn ang="0">
                  <a:pos x="1" y="26"/>
                </a:cxn>
                <a:cxn ang="0">
                  <a:pos x="0" y="21"/>
                </a:cxn>
                <a:cxn ang="0">
                  <a:pos x="1" y="16"/>
                </a:cxn>
                <a:cxn ang="0">
                  <a:pos x="7" y="11"/>
                </a:cxn>
                <a:cxn ang="0">
                  <a:pos x="10" y="5"/>
                </a:cxn>
                <a:cxn ang="0">
                  <a:pos x="13" y="3"/>
                </a:cxn>
                <a:cxn ang="0">
                  <a:pos x="17" y="1"/>
                </a:cxn>
                <a:cxn ang="0">
                  <a:pos x="19" y="0"/>
                </a:cxn>
                <a:cxn ang="0">
                  <a:pos x="22" y="0"/>
                </a:cxn>
                <a:cxn ang="0">
                  <a:pos x="25" y="0"/>
                </a:cxn>
                <a:cxn ang="0">
                  <a:pos x="30" y="0"/>
                </a:cxn>
                <a:cxn ang="0">
                  <a:pos x="36" y="0"/>
                </a:cxn>
              </a:cxnLst>
              <a:rect l="0" t="0" r="r" b="b"/>
              <a:pathLst>
                <a:path w="63" h="36">
                  <a:moveTo>
                    <a:pt x="36" y="0"/>
                  </a:moveTo>
                  <a:lnTo>
                    <a:pt x="41" y="0"/>
                  </a:lnTo>
                  <a:lnTo>
                    <a:pt x="46" y="1"/>
                  </a:lnTo>
                  <a:lnTo>
                    <a:pt x="51" y="3"/>
                  </a:lnTo>
                  <a:lnTo>
                    <a:pt x="54" y="5"/>
                  </a:lnTo>
                  <a:lnTo>
                    <a:pt x="58" y="8"/>
                  </a:lnTo>
                  <a:lnTo>
                    <a:pt x="61" y="11"/>
                  </a:lnTo>
                  <a:lnTo>
                    <a:pt x="63" y="13"/>
                  </a:lnTo>
                  <a:lnTo>
                    <a:pt x="63" y="16"/>
                  </a:lnTo>
                  <a:lnTo>
                    <a:pt x="63" y="20"/>
                  </a:lnTo>
                  <a:lnTo>
                    <a:pt x="63" y="21"/>
                  </a:lnTo>
                  <a:lnTo>
                    <a:pt x="63" y="23"/>
                  </a:lnTo>
                  <a:lnTo>
                    <a:pt x="61" y="24"/>
                  </a:lnTo>
                  <a:lnTo>
                    <a:pt x="59" y="26"/>
                  </a:lnTo>
                  <a:lnTo>
                    <a:pt x="54" y="28"/>
                  </a:lnTo>
                  <a:lnTo>
                    <a:pt x="46" y="30"/>
                  </a:lnTo>
                  <a:lnTo>
                    <a:pt x="36" y="33"/>
                  </a:lnTo>
                  <a:lnTo>
                    <a:pt x="24" y="36"/>
                  </a:lnTo>
                  <a:lnTo>
                    <a:pt x="15" y="36"/>
                  </a:lnTo>
                  <a:lnTo>
                    <a:pt x="8" y="34"/>
                  </a:lnTo>
                  <a:lnTo>
                    <a:pt x="3" y="30"/>
                  </a:lnTo>
                  <a:lnTo>
                    <a:pt x="1" y="26"/>
                  </a:lnTo>
                  <a:lnTo>
                    <a:pt x="0" y="21"/>
                  </a:lnTo>
                  <a:lnTo>
                    <a:pt x="1" y="16"/>
                  </a:lnTo>
                  <a:lnTo>
                    <a:pt x="7" y="11"/>
                  </a:lnTo>
                  <a:lnTo>
                    <a:pt x="10" y="5"/>
                  </a:lnTo>
                  <a:lnTo>
                    <a:pt x="13" y="3"/>
                  </a:lnTo>
                  <a:lnTo>
                    <a:pt x="17" y="1"/>
                  </a:lnTo>
                  <a:lnTo>
                    <a:pt x="19" y="0"/>
                  </a:lnTo>
                  <a:lnTo>
                    <a:pt x="22" y="0"/>
                  </a:lnTo>
                  <a:lnTo>
                    <a:pt x="25" y="0"/>
                  </a:lnTo>
                  <a:lnTo>
                    <a:pt x="30" y="0"/>
                  </a:lnTo>
                  <a:lnTo>
                    <a:pt x="36" y="0"/>
                  </a:lnTo>
                  <a:close/>
                </a:path>
              </a:pathLst>
            </a:custGeom>
            <a:solidFill>
              <a:srgbClr val="F8C28C"/>
            </a:solidFill>
            <a:ln w="9525">
              <a:noFill/>
              <a:round/>
              <a:headEnd/>
              <a:tailEnd/>
            </a:ln>
          </p:spPr>
          <p:txBody>
            <a:bodyPr/>
            <a:lstStyle/>
            <a:p>
              <a:endParaRPr lang="pt-BR"/>
            </a:p>
          </p:txBody>
        </p:sp>
        <p:sp>
          <p:nvSpPr>
            <p:cNvPr id="114" name="Freeform 111"/>
            <p:cNvSpPr>
              <a:spLocks/>
            </p:cNvSpPr>
            <p:nvPr/>
          </p:nvSpPr>
          <p:spPr bwMode="auto">
            <a:xfrm>
              <a:off x="4410" y="2688"/>
              <a:ext cx="25" cy="28"/>
            </a:xfrm>
            <a:custGeom>
              <a:avLst/>
              <a:gdLst/>
              <a:ahLst/>
              <a:cxnLst>
                <a:cxn ang="0">
                  <a:pos x="27" y="0"/>
                </a:cxn>
                <a:cxn ang="0">
                  <a:pos x="32" y="0"/>
                </a:cxn>
                <a:cxn ang="0">
                  <a:pos x="35" y="1"/>
                </a:cxn>
                <a:cxn ang="0">
                  <a:pos x="39" y="3"/>
                </a:cxn>
                <a:cxn ang="0">
                  <a:pos x="42" y="4"/>
                </a:cxn>
                <a:cxn ang="0">
                  <a:pos x="46" y="5"/>
                </a:cxn>
                <a:cxn ang="0">
                  <a:pos x="47" y="8"/>
                </a:cxn>
                <a:cxn ang="0">
                  <a:pos x="49" y="11"/>
                </a:cxn>
                <a:cxn ang="0">
                  <a:pos x="49" y="13"/>
                </a:cxn>
                <a:cxn ang="0">
                  <a:pos x="49" y="16"/>
                </a:cxn>
                <a:cxn ang="0">
                  <a:pos x="49" y="17"/>
                </a:cxn>
                <a:cxn ang="0">
                  <a:pos x="49" y="19"/>
                </a:cxn>
                <a:cxn ang="0">
                  <a:pos x="49" y="20"/>
                </a:cxn>
                <a:cxn ang="0">
                  <a:pos x="46" y="20"/>
                </a:cxn>
                <a:cxn ang="0">
                  <a:pos x="42" y="21"/>
                </a:cxn>
                <a:cxn ang="0">
                  <a:pos x="37" y="24"/>
                </a:cxn>
                <a:cxn ang="0">
                  <a:pos x="27" y="26"/>
                </a:cxn>
                <a:cxn ang="0">
                  <a:pos x="18" y="28"/>
                </a:cxn>
                <a:cxn ang="0">
                  <a:pos x="12" y="28"/>
                </a:cxn>
                <a:cxn ang="0">
                  <a:pos x="6" y="26"/>
                </a:cxn>
                <a:cxn ang="0">
                  <a:pos x="3" y="25"/>
                </a:cxn>
                <a:cxn ang="0">
                  <a:pos x="0" y="21"/>
                </a:cxn>
                <a:cxn ang="0">
                  <a:pos x="0" y="17"/>
                </a:cxn>
                <a:cxn ang="0">
                  <a:pos x="1" y="13"/>
                </a:cxn>
                <a:cxn ang="0">
                  <a:pos x="5" y="8"/>
                </a:cxn>
                <a:cxn ang="0">
                  <a:pos x="8" y="5"/>
                </a:cxn>
                <a:cxn ang="0">
                  <a:pos x="10" y="3"/>
                </a:cxn>
                <a:cxn ang="0">
                  <a:pos x="13" y="1"/>
                </a:cxn>
                <a:cxn ang="0">
                  <a:pos x="15" y="0"/>
                </a:cxn>
                <a:cxn ang="0">
                  <a:pos x="17" y="0"/>
                </a:cxn>
                <a:cxn ang="0">
                  <a:pos x="20" y="0"/>
                </a:cxn>
                <a:cxn ang="0">
                  <a:pos x="23" y="0"/>
                </a:cxn>
                <a:cxn ang="0">
                  <a:pos x="27" y="0"/>
                </a:cxn>
              </a:cxnLst>
              <a:rect l="0" t="0" r="r" b="b"/>
              <a:pathLst>
                <a:path w="49" h="28">
                  <a:moveTo>
                    <a:pt x="27" y="0"/>
                  </a:moveTo>
                  <a:lnTo>
                    <a:pt x="32" y="0"/>
                  </a:lnTo>
                  <a:lnTo>
                    <a:pt x="35" y="1"/>
                  </a:lnTo>
                  <a:lnTo>
                    <a:pt x="39" y="3"/>
                  </a:lnTo>
                  <a:lnTo>
                    <a:pt x="42" y="4"/>
                  </a:lnTo>
                  <a:lnTo>
                    <a:pt x="46" y="5"/>
                  </a:lnTo>
                  <a:lnTo>
                    <a:pt x="47" y="8"/>
                  </a:lnTo>
                  <a:lnTo>
                    <a:pt x="49" y="11"/>
                  </a:lnTo>
                  <a:lnTo>
                    <a:pt x="49" y="13"/>
                  </a:lnTo>
                  <a:lnTo>
                    <a:pt x="49" y="16"/>
                  </a:lnTo>
                  <a:lnTo>
                    <a:pt x="49" y="17"/>
                  </a:lnTo>
                  <a:lnTo>
                    <a:pt x="49" y="19"/>
                  </a:lnTo>
                  <a:lnTo>
                    <a:pt x="49" y="20"/>
                  </a:lnTo>
                  <a:lnTo>
                    <a:pt x="46" y="20"/>
                  </a:lnTo>
                  <a:lnTo>
                    <a:pt x="42" y="21"/>
                  </a:lnTo>
                  <a:lnTo>
                    <a:pt x="37" y="24"/>
                  </a:lnTo>
                  <a:lnTo>
                    <a:pt x="27" y="26"/>
                  </a:lnTo>
                  <a:lnTo>
                    <a:pt x="18" y="28"/>
                  </a:lnTo>
                  <a:lnTo>
                    <a:pt x="12" y="28"/>
                  </a:lnTo>
                  <a:lnTo>
                    <a:pt x="6" y="26"/>
                  </a:lnTo>
                  <a:lnTo>
                    <a:pt x="3" y="25"/>
                  </a:lnTo>
                  <a:lnTo>
                    <a:pt x="0" y="21"/>
                  </a:lnTo>
                  <a:lnTo>
                    <a:pt x="0" y="17"/>
                  </a:lnTo>
                  <a:lnTo>
                    <a:pt x="1" y="13"/>
                  </a:lnTo>
                  <a:lnTo>
                    <a:pt x="5" y="8"/>
                  </a:lnTo>
                  <a:lnTo>
                    <a:pt x="8" y="5"/>
                  </a:lnTo>
                  <a:lnTo>
                    <a:pt x="10" y="3"/>
                  </a:lnTo>
                  <a:lnTo>
                    <a:pt x="13" y="1"/>
                  </a:lnTo>
                  <a:lnTo>
                    <a:pt x="15" y="0"/>
                  </a:lnTo>
                  <a:lnTo>
                    <a:pt x="17" y="0"/>
                  </a:lnTo>
                  <a:lnTo>
                    <a:pt x="20" y="0"/>
                  </a:lnTo>
                  <a:lnTo>
                    <a:pt x="23" y="0"/>
                  </a:lnTo>
                  <a:lnTo>
                    <a:pt x="27" y="0"/>
                  </a:lnTo>
                  <a:close/>
                </a:path>
              </a:pathLst>
            </a:custGeom>
            <a:solidFill>
              <a:srgbClr val="F5BE87"/>
            </a:solidFill>
            <a:ln w="9525">
              <a:noFill/>
              <a:round/>
              <a:headEnd/>
              <a:tailEnd/>
            </a:ln>
          </p:spPr>
          <p:txBody>
            <a:bodyPr/>
            <a:lstStyle/>
            <a:p>
              <a:endParaRPr lang="pt-BR"/>
            </a:p>
          </p:txBody>
        </p:sp>
        <p:sp>
          <p:nvSpPr>
            <p:cNvPr id="115" name="Freeform 112"/>
            <p:cNvSpPr>
              <a:spLocks/>
            </p:cNvSpPr>
            <p:nvPr/>
          </p:nvSpPr>
          <p:spPr bwMode="auto">
            <a:xfrm>
              <a:off x="4414" y="2692"/>
              <a:ext cx="18" cy="21"/>
            </a:xfrm>
            <a:custGeom>
              <a:avLst/>
              <a:gdLst/>
              <a:ahLst/>
              <a:cxnLst>
                <a:cxn ang="0">
                  <a:pos x="21" y="0"/>
                </a:cxn>
                <a:cxn ang="0">
                  <a:pos x="24" y="0"/>
                </a:cxn>
                <a:cxn ang="0">
                  <a:pos x="28" y="1"/>
                </a:cxn>
                <a:cxn ang="0">
                  <a:pos x="29" y="1"/>
                </a:cxn>
                <a:cxn ang="0">
                  <a:pos x="33" y="3"/>
                </a:cxn>
                <a:cxn ang="0">
                  <a:pos x="35" y="4"/>
                </a:cxn>
                <a:cxn ang="0">
                  <a:pos x="35" y="7"/>
                </a:cxn>
                <a:cxn ang="0">
                  <a:pos x="36" y="8"/>
                </a:cxn>
                <a:cxn ang="0">
                  <a:pos x="36" y="9"/>
                </a:cxn>
                <a:cxn ang="0">
                  <a:pos x="36" y="12"/>
                </a:cxn>
                <a:cxn ang="0">
                  <a:pos x="36" y="13"/>
                </a:cxn>
                <a:cxn ang="0">
                  <a:pos x="36" y="13"/>
                </a:cxn>
                <a:cxn ang="0">
                  <a:pos x="36" y="15"/>
                </a:cxn>
                <a:cxn ang="0">
                  <a:pos x="35" y="15"/>
                </a:cxn>
                <a:cxn ang="0">
                  <a:pos x="31" y="16"/>
                </a:cxn>
                <a:cxn ang="0">
                  <a:pos x="28" y="17"/>
                </a:cxn>
                <a:cxn ang="0">
                  <a:pos x="21" y="18"/>
                </a:cxn>
                <a:cxn ang="0">
                  <a:pos x="14" y="21"/>
                </a:cxn>
                <a:cxn ang="0">
                  <a:pos x="9" y="21"/>
                </a:cxn>
                <a:cxn ang="0">
                  <a:pos x="6" y="20"/>
                </a:cxn>
                <a:cxn ang="0">
                  <a:pos x="2" y="18"/>
                </a:cxn>
                <a:cxn ang="0">
                  <a:pos x="0" y="16"/>
                </a:cxn>
                <a:cxn ang="0">
                  <a:pos x="0" y="13"/>
                </a:cxn>
                <a:cxn ang="0">
                  <a:pos x="2" y="9"/>
                </a:cxn>
                <a:cxn ang="0">
                  <a:pos x="4" y="7"/>
                </a:cxn>
                <a:cxn ang="0">
                  <a:pos x="6" y="4"/>
                </a:cxn>
                <a:cxn ang="0">
                  <a:pos x="9" y="1"/>
                </a:cxn>
                <a:cxn ang="0">
                  <a:pos x="11" y="1"/>
                </a:cxn>
                <a:cxn ang="0">
                  <a:pos x="12" y="0"/>
                </a:cxn>
                <a:cxn ang="0">
                  <a:pos x="14" y="0"/>
                </a:cxn>
                <a:cxn ang="0">
                  <a:pos x="16" y="0"/>
                </a:cxn>
                <a:cxn ang="0">
                  <a:pos x="17" y="0"/>
                </a:cxn>
                <a:cxn ang="0">
                  <a:pos x="21" y="0"/>
                </a:cxn>
              </a:cxnLst>
              <a:rect l="0" t="0" r="r" b="b"/>
              <a:pathLst>
                <a:path w="36" h="21">
                  <a:moveTo>
                    <a:pt x="21" y="0"/>
                  </a:moveTo>
                  <a:lnTo>
                    <a:pt x="24" y="0"/>
                  </a:lnTo>
                  <a:lnTo>
                    <a:pt x="28" y="1"/>
                  </a:lnTo>
                  <a:lnTo>
                    <a:pt x="29" y="1"/>
                  </a:lnTo>
                  <a:lnTo>
                    <a:pt x="33" y="3"/>
                  </a:lnTo>
                  <a:lnTo>
                    <a:pt x="35" y="4"/>
                  </a:lnTo>
                  <a:lnTo>
                    <a:pt x="35" y="7"/>
                  </a:lnTo>
                  <a:lnTo>
                    <a:pt x="36" y="8"/>
                  </a:lnTo>
                  <a:lnTo>
                    <a:pt x="36" y="9"/>
                  </a:lnTo>
                  <a:lnTo>
                    <a:pt x="36" y="12"/>
                  </a:lnTo>
                  <a:lnTo>
                    <a:pt x="36" y="13"/>
                  </a:lnTo>
                  <a:lnTo>
                    <a:pt x="36" y="13"/>
                  </a:lnTo>
                  <a:lnTo>
                    <a:pt x="36" y="15"/>
                  </a:lnTo>
                  <a:lnTo>
                    <a:pt x="35" y="15"/>
                  </a:lnTo>
                  <a:lnTo>
                    <a:pt x="31" y="16"/>
                  </a:lnTo>
                  <a:lnTo>
                    <a:pt x="28" y="17"/>
                  </a:lnTo>
                  <a:lnTo>
                    <a:pt x="21" y="18"/>
                  </a:lnTo>
                  <a:lnTo>
                    <a:pt x="14" y="21"/>
                  </a:lnTo>
                  <a:lnTo>
                    <a:pt x="9" y="21"/>
                  </a:lnTo>
                  <a:lnTo>
                    <a:pt x="6" y="20"/>
                  </a:lnTo>
                  <a:lnTo>
                    <a:pt x="2" y="18"/>
                  </a:lnTo>
                  <a:lnTo>
                    <a:pt x="0" y="16"/>
                  </a:lnTo>
                  <a:lnTo>
                    <a:pt x="0" y="13"/>
                  </a:lnTo>
                  <a:lnTo>
                    <a:pt x="2" y="9"/>
                  </a:lnTo>
                  <a:lnTo>
                    <a:pt x="4" y="7"/>
                  </a:lnTo>
                  <a:lnTo>
                    <a:pt x="6" y="4"/>
                  </a:lnTo>
                  <a:lnTo>
                    <a:pt x="9" y="1"/>
                  </a:lnTo>
                  <a:lnTo>
                    <a:pt x="11" y="1"/>
                  </a:lnTo>
                  <a:lnTo>
                    <a:pt x="12" y="0"/>
                  </a:lnTo>
                  <a:lnTo>
                    <a:pt x="14" y="0"/>
                  </a:lnTo>
                  <a:lnTo>
                    <a:pt x="16" y="0"/>
                  </a:lnTo>
                  <a:lnTo>
                    <a:pt x="17" y="0"/>
                  </a:lnTo>
                  <a:lnTo>
                    <a:pt x="21" y="0"/>
                  </a:lnTo>
                  <a:close/>
                </a:path>
              </a:pathLst>
            </a:custGeom>
            <a:solidFill>
              <a:srgbClr val="F2BA82"/>
            </a:solidFill>
            <a:ln w="9525">
              <a:noFill/>
              <a:round/>
              <a:headEnd/>
              <a:tailEnd/>
            </a:ln>
          </p:spPr>
          <p:txBody>
            <a:bodyPr/>
            <a:lstStyle/>
            <a:p>
              <a:endParaRPr lang="pt-BR"/>
            </a:p>
          </p:txBody>
        </p:sp>
        <p:sp>
          <p:nvSpPr>
            <p:cNvPr id="116" name="Freeform 113"/>
            <p:cNvSpPr>
              <a:spLocks/>
            </p:cNvSpPr>
            <p:nvPr/>
          </p:nvSpPr>
          <p:spPr bwMode="auto">
            <a:xfrm>
              <a:off x="4390" y="2584"/>
              <a:ext cx="36" cy="96"/>
            </a:xfrm>
            <a:custGeom>
              <a:avLst/>
              <a:gdLst/>
              <a:ahLst/>
              <a:cxnLst>
                <a:cxn ang="0">
                  <a:pos x="66" y="0"/>
                </a:cxn>
                <a:cxn ang="0">
                  <a:pos x="70" y="7"/>
                </a:cxn>
                <a:cxn ang="0">
                  <a:pos x="71" y="15"/>
                </a:cxn>
                <a:cxn ang="0">
                  <a:pos x="73" y="23"/>
                </a:cxn>
                <a:cxn ang="0">
                  <a:pos x="73" y="32"/>
                </a:cxn>
                <a:cxn ang="0">
                  <a:pos x="73" y="41"/>
                </a:cxn>
                <a:cxn ang="0">
                  <a:pos x="71" y="50"/>
                </a:cxn>
                <a:cxn ang="0">
                  <a:pos x="68" y="59"/>
                </a:cxn>
                <a:cxn ang="0">
                  <a:pos x="64" y="67"/>
                </a:cxn>
                <a:cxn ang="0">
                  <a:pos x="61" y="75"/>
                </a:cxn>
                <a:cxn ang="0">
                  <a:pos x="56" y="82"/>
                </a:cxn>
                <a:cxn ang="0">
                  <a:pos x="49" y="88"/>
                </a:cxn>
                <a:cxn ang="0">
                  <a:pos x="41" y="92"/>
                </a:cxn>
                <a:cxn ang="0">
                  <a:pos x="32" y="95"/>
                </a:cxn>
                <a:cxn ang="0">
                  <a:pos x="24" y="96"/>
                </a:cxn>
                <a:cxn ang="0">
                  <a:pos x="12" y="96"/>
                </a:cxn>
                <a:cxn ang="0">
                  <a:pos x="0" y="92"/>
                </a:cxn>
                <a:cxn ang="0">
                  <a:pos x="10" y="92"/>
                </a:cxn>
                <a:cxn ang="0">
                  <a:pos x="17" y="90"/>
                </a:cxn>
                <a:cxn ang="0">
                  <a:pos x="24" y="87"/>
                </a:cxn>
                <a:cxn ang="0">
                  <a:pos x="29" y="82"/>
                </a:cxn>
                <a:cxn ang="0">
                  <a:pos x="34" y="76"/>
                </a:cxn>
                <a:cxn ang="0">
                  <a:pos x="35" y="71"/>
                </a:cxn>
                <a:cxn ang="0">
                  <a:pos x="39" y="65"/>
                </a:cxn>
                <a:cxn ang="0">
                  <a:pos x="39" y="58"/>
                </a:cxn>
                <a:cxn ang="0">
                  <a:pos x="41" y="44"/>
                </a:cxn>
                <a:cxn ang="0">
                  <a:pos x="39" y="30"/>
                </a:cxn>
                <a:cxn ang="0">
                  <a:pos x="35" y="17"/>
                </a:cxn>
                <a:cxn ang="0">
                  <a:pos x="32" y="8"/>
                </a:cxn>
                <a:cxn ang="0">
                  <a:pos x="34" y="7"/>
                </a:cxn>
                <a:cxn ang="0">
                  <a:pos x="35" y="5"/>
                </a:cxn>
                <a:cxn ang="0">
                  <a:pos x="39" y="4"/>
                </a:cxn>
                <a:cxn ang="0">
                  <a:pos x="42" y="3"/>
                </a:cxn>
                <a:cxn ang="0">
                  <a:pos x="46" y="3"/>
                </a:cxn>
                <a:cxn ang="0">
                  <a:pos x="53" y="1"/>
                </a:cxn>
                <a:cxn ang="0">
                  <a:pos x="59" y="0"/>
                </a:cxn>
                <a:cxn ang="0">
                  <a:pos x="66" y="0"/>
                </a:cxn>
              </a:cxnLst>
              <a:rect l="0" t="0" r="r" b="b"/>
              <a:pathLst>
                <a:path w="73" h="96">
                  <a:moveTo>
                    <a:pt x="66" y="0"/>
                  </a:moveTo>
                  <a:lnTo>
                    <a:pt x="70" y="7"/>
                  </a:lnTo>
                  <a:lnTo>
                    <a:pt x="71" y="15"/>
                  </a:lnTo>
                  <a:lnTo>
                    <a:pt x="73" y="23"/>
                  </a:lnTo>
                  <a:lnTo>
                    <a:pt x="73" y="32"/>
                  </a:lnTo>
                  <a:lnTo>
                    <a:pt x="73" y="41"/>
                  </a:lnTo>
                  <a:lnTo>
                    <a:pt x="71" y="50"/>
                  </a:lnTo>
                  <a:lnTo>
                    <a:pt x="68" y="59"/>
                  </a:lnTo>
                  <a:lnTo>
                    <a:pt x="64" y="67"/>
                  </a:lnTo>
                  <a:lnTo>
                    <a:pt x="61" y="75"/>
                  </a:lnTo>
                  <a:lnTo>
                    <a:pt x="56" y="82"/>
                  </a:lnTo>
                  <a:lnTo>
                    <a:pt x="49" y="88"/>
                  </a:lnTo>
                  <a:lnTo>
                    <a:pt x="41" y="92"/>
                  </a:lnTo>
                  <a:lnTo>
                    <a:pt x="32" y="95"/>
                  </a:lnTo>
                  <a:lnTo>
                    <a:pt x="24" y="96"/>
                  </a:lnTo>
                  <a:lnTo>
                    <a:pt x="12" y="96"/>
                  </a:lnTo>
                  <a:lnTo>
                    <a:pt x="0" y="92"/>
                  </a:lnTo>
                  <a:lnTo>
                    <a:pt x="10" y="92"/>
                  </a:lnTo>
                  <a:lnTo>
                    <a:pt x="17" y="90"/>
                  </a:lnTo>
                  <a:lnTo>
                    <a:pt x="24" y="87"/>
                  </a:lnTo>
                  <a:lnTo>
                    <a:pt x="29" y="82"/>
                  </a:lnTo>
                  <a:lnTo>
                    <a:pt x="34" y="76"/>
                  </a:lnTo>
                  <a:lnTo>
                    <a:pt x="35" y="71"/>
                  </a:lnTo>
                  <a:lnTo>
                    <a:pt x="39" y="65"/>
                  </a:lnTo>
                  <a:lnTo>
                    <a:pt x="39" y="58"/>
                  </a:lnTo>
                  <a:lnTo>
                    <a:pt x="41" y="44"/>
                  </a:lnTo>
                  <a:lnTo>
                    <a:pt x="39" y="30"/>
                  </a:lnTo>
                  <a:lnTo>
                    <a:pt x="35" y="17"/>
                  </a:lnTo>
                  <a:lnTo>
                    <a:pt x="32" y="8"/>
                  </a:lnTo>
                  <a:lnTo>
                    <a:pt x="34" y="7"/>
                  </a:lnTo>
                  <a:lnTo>
                    <a:pt x="35" y="5"/>
                  </a:lnTo>
                  <a:lnTo>
                    <a:pt x="39" y="4"/>
                  </a:lnTo>
                  <a:lnTo>
                    <a:pt x="42" y="3"/>
                  </a:lnTo>
                  <a:lnTo>
                    <a:pt x="46" y="3"/>
                  </a:lnTo>
                  <a:lnTo>
                    <a:pt x="53" y="1"/>
                  </a:lnTo>
                  <a:lnTo>
                    <a:pt x="59" y="0"/>
                  </a:lnTo>
                  <a:lnTo>
                    <a:pt x="66" y="0"/>
                  </a:lnTo>
                  <a:close/>
                </a:path>
              </a:pathLst>
            </a:custGeom>
            <a:solidFill>
              <a:srgbClr val="E6E6E6"/>
            </a:solidFill>
            <a:ln w="9525">
              <a:noFill/>
              <a:round/>
              <a:headEnd/>
              <a:tailEnd/>
            </a:ln>
          </p:spPr>
          <p:txBody>
            <a:bodyPr/>
            <a:lstStyle/>
            <a:p>
              <a:endParaRPr lang="pt-BR"/>
            </a:p>
          </p:txBody>
        </p:sp>
        <p:sp>
          <p:nvSpPr>
            <p:cNvPr id="117" name="Freeform 114"/>
            <p:cNvSpPr>
              <a:spLocks/>
            </p:cNvSpPr>
            <p:nvPr/>
          </p:nvSpPr>
          <p:spPr bwMode="auto">
            <a:xfrm>
              <a:off x="4390" y="2584"/>
              <a:ext cx="36" cy="96"/>
            </a:xfrm>
            <a:custGeom>
              <a:avLst/>
              <a:gdLst/>
              <a:ahLst/>
              <a:cxnLst>
                <a:cxn ang="0">
                  <a:pos x="66" y="0"/>
                </a:cxn>
                <a:cxn ang="0">
                  <a:pos x="70" y="7"/>
                </a:cxn>
                <a:cxn ang="0">
                  <a:pos x="71" y="15"/>
                </a:cxn>
                <a:cxn ang="0">
                  <a:pos x="73" y="23"/>
                </a:cxn>
                <a:cxn ang="0">
                  <a:pos x="73" y="32"/>
                </a:cxn>
                <a:cxn ang="0">
                  <a:pos x="73" y="41"/>
                </a:cxn>
                <a:cxn ang="0">
                  <a:pos x="71" y="50"/>
                </a:cxn>
                <a:cxn ang="0">
                  <a:pos x="68" y="59"/>
                </a:cxn>
                <a:cxn ang="0">
                  <a:pos x="64" y="67"/>
                </a:cxn>
                <a:cxn ang="0">
                  <a:pos x="61" y="75"/>
                </a:cxn>
                <a:cxn ang="0">
                  <a:pos x="56" y="82"/>
                </a:cxn>
                <a:cxn ang="0">
                  <a:pos x="49" y="88"/>
                </a:cxn>
                <a:cxn ang="0">
                  <a:pos x="41" y="92"/>
                </a:cxn>
                <a:cxn ang="0">
                  <a:pos x="32" y="95"/>
                </a:cxn>
                <a:cxn ang="0">
                  <a:pos x="24" y="96"/>
                </a:cxn>
                <a:cxn ang="0">
                  <a:pos x="12" y="96"/>
                </a:cxn>
                <a:cxn ang="0">
                  <a:pos x="0" y="92"/>
                </a:cxn>
                <a:cxn ang="0">
                  <a:pos x="10" y="92"/>
                </a:cxn>
                <a:cxn ang="0">
                  <a:pos x="17" y="90"/>
                </a:cxn>
                <a:cxn ang="0">
                  <a:pos x="24" y="87"/>
                </a:cxn>
                <a:cxn ang="0">
                  <a:pos x="29" y="82"/>
                </a:cxn>
                <a:cxn ang="0">
                  <a:pos x="34" y="76"/>
                </a:cxn>
                <a:cxn ang="0">
                  <a:pos x="35" y="71"/>
                </a:cxn>
                <a:cxn ang="0">
                  <a:pos x="39" y="65"/>
                </a:cxn>
                <a:cxn ang="0">
                  <a:pos x="39" y="58"/>
                </a:cxn>
                <a:cxn ang="0">
                  <a:pos x="41" y="44"/>
                </a:cxn>
                <a:cxn ang="0">
                  <a:pos x="39" y="30"/>
                </a:cxn>
                <a:cxn ang="0">
                  <a:pos x="35" y="17"/>
                </a:cxn>
                <a:cxn ang="0">
                  <a:pos x="32" y="8"/>
                </a:cxn>
                <a:cxn ang="0">
                  <a:pos x="34" y="7"/>
                </a:cxn>
                <a:cxn ang="0">
                  <a:pos x="35" y="5"/>
                </a:cxn>
                <a:cxn ang="0">
                  <a:pos x="39" y="4"/>
                </a:cxn>
                <a:cxn ang="0">
                  <a:pos x="42" y="3"/>
                </a:cxn>
                <a:cxn ang="0">
                  <a:pos x="46" y="3"/>
                </a:cxn>
                <a:cxn ang="0">
                  <a:pos x="53" y="1"/>
                </a:cxn>
                <a:cxn ang="0">
                  <a:pos x="59" y="0"/>
                </a:cxn>
                <a:cxn ang="0">
                  <a:pos x="66" y="0"/>
                </a:cxn>
              </a:cxnLst>
              <a:rect l="0" t="0" r="r" b="b"/>
              <a:pathLst>
                <a:path w="73" h="96">
                  <a:moveTo>
                    <a:pt x="66" y="0"/>
                  </a:moveTo>
                  <a:lnTo>
                    <a:pt x="70" y="7"/>
                  </a:lnTo>
                  <a:lnTo>
                    <a:pt x="71" y="15"/>
                  </a:lnTo>
                  <a:lnTo>
                    <a:pt x="73" y="23"/>
                  </a:lnTo>
                  <a:lnTo>
                    <a:pt x="73" y="32"/>
                  </a:lnTo>
                  <a:lnTo>
                    <a:pt x="73" y="41"/>
                  </a:lnTo>
                  <a:lnTo>
                    <a:pt x="71" y="50"/>
                  </a:lnTo>
                  <a:lnTo>
                    <a:pt x="68" y="59"/>
                  </a:lnTo>
                  <a:lnTo>
                    <a:pt x="64" y="67"/>
                  </a:lnTo>
                  <a:lnTo>
                    <a:pt x="61" y="75"/>
                  </a:lnTo>
                  <a:lnTo>
                    <a:pt x="56" y="82"/>
                  </a:lnTo>
                  <a:lnTo>
                    <a:pt x="49" y="88"/>
                  </a:lnTo>
                  <a:lnTo>
                    <a:pt x="41" y="92"/>
                  </a:lnTo>
                  <a:lnTo>
                    <a:pt x="32" y="95"/>
                  </a:lnTo>
                  <a:lnTo>
                    <a:pt x="24" y="96"/>
                  </a:lnTo>
                  <a:lnTo>
                    <a:pt x="12" y="96"/>
                  </a:lnTo>
                  <a:lnTo>
                    <a:pt x="0" y="92"/>
                  </a:lnTo>
                  <a:lnTo>
                    <a:pt x="10" y="92"/>
                  </a:lnTo>
                  <a:lnTo>
                    <a:pt x="17" y="90"/>
                  </a:lnTo>
                  <a:lnTo>
                    <a:pt x="24" y="87"/>
                  </a:lnTo>
                  <a:lnTo>
                    <a:pt x="29" y="82"/>
                  </a:lnTo>
                  <a:lnTo>
                    <a:pt x="34" y="76"/>
                  </a:lnTo>
                  <a:lnTo>
                    <a:pt x="35" y="71"/>
                  </a:lnTo>
                  <a:lnTo>
                    <a:pt x="39" y="65"/>
                  </a:lnTo>
                  <a:lnTo>
                    <a:pt x="39" y="58"/>
                  </a:lnTo>
                  <a:lnTo>
                    <a:pt x="41" y="44"/>
                  </a:lnTo>
                  <a:lnTo>
                    <a:pt x="39" y="30"/>
                  </a:lnTo>
                  <a:lnTo>
                    <a:pt x="35" y="17"/>
                  </a:lnTo>
                  <a:lnTo>
                    <a:pt x="32" y="8"/>
                  </a:lnTo>
                  <a:lnTo>
                    <a:pt x="34" y="7"/>
                  </a:lnTo>
                  <a:lnTo>
                    <a:pt x="35" y="5"/>
                  </a:lnTo>
                  <a:lnTo>
                    <a:pt x="39" y="4"/>
                  </a:lnTo>
                  <a:lnTo>
                    <a:pt x="42" y="3"/>
                  </a:lnTo>
                  <a:lnTo>
                    <a:pt x="46" y="3"/>
                  </a:lnTo>
                  <a:lnTo>
                    <a:pt x="53" y="1"/>
                  </a:lnTo>
                  <a:lnTo>
                    <a:pt x="59" y="0"/>
                  </a:lnTo>
                  <a:lnTo>
                    <a:pt x="66" y="0"/>
                  </a:lnTo>
                  <a:close/>
                </a:path>
              </a:pathLst>
            </a:custGeom>
            <a:solidFill>
              <a:srgbClr val="000000"/>
            </a:solidFill>
            <a:ln w="9525">
              <a:noFill/>
              <a:round/>
              <a:headEnd/>
              <a:tailEnd/>
            </a:ln>
          </p:spPr>
          <p:txBody>
            <a:bodyPr/>
            <a:lstStyle/>
            <a:p>
              <a:endParaRPr lang="pt-BR"/>
            </a:p>
          </p:txBody>
        </p:sp>
        <p:sp>
          <p:nvSpPr>
            <p:cNvPr id="118" name="Freeform 115"/>
            <p:cNvSpPr>
              <a:spLocks/>
            </p:cNvSpPr>
            <p:nvPr/>
          </p:nvSpPr>
          <p:spPr bwMode="auto">
            <a:xfrm>
              <a:off x="4394" y="2587"/>
              <a:ext cx="32" cy="93"/>
            </a:xfrm>
            <a:custGeom>
              <a:avLst/>
              <a:gdLst/>
              <a:ahLst/>
              <a:cxnLst>
                <a:cxn ang="0">
                  <a:pos x="0" y="92"/>
                </a:cxn>
                <a:cxn ang="0">
                  <a:pos x="9" y="87"/>
                </a:cxn>
                <a:cxn ang="0">
                  <a:pos x="10" y="85"/>
                </a:cxn>
                <a:cxn ang="0">
                  <a:pos x="14" y="85"/>
                </a:cxn>
                <a:cxn ang="0">
                  <a:pos x="16" y="83"/>
                </a:cxn>
                <a:cxn ang="0">
                  <a:pos x="19" y="81"/>
                </a:cxn>
                <a:cxn ang="0">
                  <a:pos x="21" y="80"/>
                </a:cxn>
                <a:cxn ang="0">
                  <a:pos x="22" y="79"/>
                </a:cxn>
                <a:cxn ang="0">
                  <a:pos x="24" y="76"/>
                </a:cxn>
                <a:cxn ang="0">
                  <a:pos x="26" y="75"/>
                </a:cxn>
                <a:cxn ang="0">
                  <a:pos x="41" y="55"/>
                </a:cxn>
                <a:cxn ang="0">
                  <a:pos x="41" y="25"/>
                </a:cxn>
                <a:cxn ang="0">
                  <a:pos x="29" y="5"/>
                </a:cxn>
                <a:cxn ang="0">
                  <a:pos x="45" y="0"/>
                </a:cxn>
                <a:cxn ang="0">
                  <a:pos x="60" y="0"/>
                </a:cxn>
                <a:cxn ang="0">
                  <a:pos x="62" y="6"/>
                </a:cxn>
                <a:cxn ang="0">
                  <a:pos x="63" y="13"/>
                </a:cxn>
                <a:cxn ang="0">
                  <a:pos x="65" y="21"/>
                </a:cxn>
                <a:cxn ang="0">
                  <a:pos x="65" y="30"/>
                </a:cxn>
                <a:cxn ang="0">
                  <a:pos x="65" y="38"/>
                </a:cxn>
                <a:cxn ang="0">
                  <a:pos x="63" y="47"/>
                </a:cxn>
                <a:cxn ang="0">
                  <a:pos x="62" y="55"/>
                </a:cxn>
                <a:cxn ang="0">
                  <a:pos x="58" y="63"/>
                </a:cxn>
                <a:cxn ang="0">
                  <a:pos x="53" y="71"/>
                </a:cxn>
                <a:cxn ang="0">
                  <a:pos x="50" y="77"/>
                </a:cxn>
                <a:cxn ang="0">
                  <a:pos x="43" y="83"/>
                </a:cxn>
                <a:cxn ang="0">
                  <a:pos x="36" y="88"/>
                </a:cxn>
                <a:cxn ang="0">
                  <a:pos x="29" y="92"/>
                </a:cxn>
                <a:cxn ang="0">
                  <a:pos x="21" y="93"/>
                </a:cxn>
                <a:cxn ang="0">
                  <a:pos x="10" y="93"/>
                </a:cxn>
                <a:cxn ang="0">
                  <a:pos x="0" y="92"/>
                </a:cxn>
              </a:cxnLst>
              <a:rect l="0" t="0" r="r" b="b"/>
              <a:pathLst>
                <a:path w="65" h="93">
                  <a:moveTo>
                    <a:pt x="0" y="92"/>
                  </a:moveTo>
                  <a:lnTo>
                    <a:pt x="9" y="87"/>
                  </a:lnTo>
                  <a:lnTo>
                    <a:pt x="10" y="85"/>
                  </a:lnTo>
                  <a:lnTo>
                    <a:pt x="14" y="85"/>
                  </a:lnTo>
                  <a:lnTo>
                    <a:pt x="16" y="83"/>
                  </a:lnTo>
                  <a:lnTo>
                    <a:pt x="19" y="81"/>
                  </a:lnTo>
                  <a:lnTo>
                    <a:pt x="21" y="80"/>
                  </a:lnTo>
                  <a:lnTo>
                    <a:pt x="22" y="79"/>
                  </a:lnTo>
                  <a:lnTo>
                    <a:pt x="24" y="76"/>
                  </a:lnTo>
                  <a:lnTo>
                    <a:pt x="26" y="75"/>
                  </a:lnTo>
                  <a:lnTo>
                    <a:pt x="41" y="55"/>
                  </a:lnTo>
                  <a:lnTo>
                    <a:pt x="41" y="25"/>
                  </a:lnTo>
                  <a:lnTo>
                    <a:pt x="29" y="5"/>
                  </a:lnTo>
                  <a:lnTo>
                    <a:pt x="45" y="0"/>
                  </a:lnTo>
                  <a:lnTo>
                    <a:pt x="60" y="0"/>
                  </a:lnTo>
                  <a:lnTo>
                    <a:pt x="62" y="6"/>
                  </a:lnTo>
                  <a:lnTo>
                    <a:pt x="63" y="13"/>
                  </a:lnTo>
                  <a:lnTo>
                    <a:pt x="65" y="21"/>
                  </a:lnTo>
                  <a:lnTo>
                    <a:pt x="65" y="30"/>
                  </a:lnTo>
                  <a:lnTo>
                    <a:pt x="65" y="38"/>
                  </a:lnTo>
                  <a:lnTo>
                    <a:pt x="63" y="47"/>
                  </a:lnTo>
                  <a:lnTo>
                    <a:pt x="62" y="55"/>
                  </a:lnTo>
                  <a:lnTo>
                    <a:pt x="58" y="63"/>
                  </a:lnTo>
                  <a:lnTo>
                    <a:pt x="53" y="71"/>
                  </a:lnTo>
                  <a:lnTo>
                    <a:pt x="50" y="77"/>
                  </a:lnTo>
                  <a:lnTo>
                    <a:pt x="43" y="83"/>
                  </a:lnTo>
                  <a:lnTo>
                    <a:pt x="36" y="88"/>
                  </a:lnTo>
                  <a:lnTo>
                    <a:pt x="29" y="92"/>
                  </a:lnTo>
                  <a:lnTo>
                    <a:pt x="21" y="93"/>
                  </a:lnTo>
                  <a:lnTo>
                    <a:pt x="10" y="93"/>
                  </a:lnTo>
                  <a:lnTo>
                    <a:pt x="0" y="92"/>
                  </a:lnTo>
                  <a:close/>
                </a:path>
              </a:pathLst>
            </a:custGeom>
            <a:solidFill>
              <a:srgbClr val="E5B27F"/>
            </a:solidFill>
            <a:ln w="9525">
              <a:noFill/>
              <a:round/>
              <a:headEnd/>
              <a:tailEnd/>
            </a:ln>
          </p:spPr>
          <p:txBody>
            <a:bodyPr/>
            <a:lstStyle/>
            <a:p>
              <a:endParaRPr lang="pt-BR"/>
            </a:p>
          </p:txBody>
        </p:sp>
        <p:sp>
          <p:nvSpPr>
            <p:cNvPr id="119" name="Freeform 116"/>
            <p:cNvSpPr>
              <a:spLocks/>
            </p:cNvSpPr>
            <p:nvPr/>
          </p:nvSpPr>
          <p:spPr bwMode="auto">
            <a:xfrm>
              <a:off x="4406" y="2671"/>
              <a:ext cx="9" cy="9"/>
            </a:xfrm>
            <a:custGeom>
              <a:avLst/>
              <a:gdLst/>
              <a:ahLst/>
              <a:cxnLst>
                <a:cxn ang="0">
                  <a:pos x="0" y="9"/>
                </a:cxn>
                <a:cxn ang="0">
                  <a:pos x="2" y="7"/>
                </a:cxn>
                <a:cxn ang="0">
                  <a:pos x="5" y="4"/>
                </a:cxn>
                <a:cxn ang="0">
                  <a:pos x="7" y="3"/>
                </a:cxn>
                <a:cxn ang="0">
                  <a:pos x="9" y="1"/>
                </a:cxn>
                <a:cxn ang="0">
                  <a:pos x="10" y="1"/>
                </a:cxn>
                <a:cxn ang="0">
                  <a:pos x="14" y="0"/>
                </a:cxn>
                <a:cxn ang="0">
                  <a:pos x="15" y="0"/>
                </a:cxn>
                <a:cxn ang="0">
                  <a:pos x="17" y="0"/>
                </a:cxn>
                <a:cxn ang="0">
                  <a:pos x="15" y="1"/>
                </a:cxn>
                <a:cxn ang="0">
                  <a:pos x="14" y="3"/>
                </a:cxn>
                <a:cxn ang="0">
                  <a:pos x="12" y="4"/>
                </a:cxn>
                <a:cxn ang="0">
                  <a:pos x="9" y="5"/>
                </a:cxn>
                <a:cxn ang="0">
                  <a:pos x="7" y="7"/>
                </a:cxn>
                <a:cxn ang="0">
                  <a:pos x="5" y="8"/>
                </a:cxn>
                <a:cxn ang="0">
                  <a:pos x="2" y="8"/>
                </a:cxn>
                <a:cxn ang="0">
                  <a:pos x="0" y="9"/>
                </a:cxn>
              </a:cxnLst>
              <a:rect l="0" t="0" r="r" b="b"/>
              <a:pathLst>
                <a:path w="17" h="9">
                  <a:moveTo>
                    <a:pt x="0" y="9"/>
                  </a:moveTo>
                  <a:lnTo>
                    <a:pt x="2" y="7"/>
                  </a:lnTo>
                  <a:lnTo>
                    <a:pt x="5" y="4"/>
                  </a:lnTo>
                  <a:lnTo>
                    <a:pt x="7" y="3"/>
                  </a:lnTo>
                  <a:lnTo>
                    <a:pt x="9" y="1"/>
                  </a:lnTo>
                  <a:lnTo>
                    <a:pt x="10" y="1"/>
                  </a:lnTo>
                  <a:lnTo>
                    <a:pt x="14" y="0"/>
                  </a:lnTo>
                  <a:lnTo>
                    <a:pt x="15" y="0"/>
                  </a:lnTo>
                  <a:lnTo>
                    <a:pt x="17" y="0"/>
                  </a:lnTo>
                  <a:lnTo>
                    <a:pt x="15" y="1"/>
                  </a:lnTo>
                  <a:lnTo>
                    <a:pt x="14" y="3"/>
                  </a:lnTo>
                  <a:lnTo>
                    <a:pt x="12" y="4"/>
                  </a:lnTo>
                  <a:lnTo>
                    <a:pt x="9" y="5"/>
                  </a:lnTo>
                  <a:lnTo>
                    <a:pt x="7" y="7"/>
                  </a:lnTo>
                  <a:lnTo>
                    <a:pt x="5" y="8"/>
                  </a:lnTo>
                  <a:lnTo>
                    <a:pt x="2" y="8"/>
                  </a:lnTo>
                  <a:lnTo>
                    <a:pt x="0" y="9"/>
                  </a:lnTo>
                  <a:close/>
                </a:path>
              </a:pathLst>
            </a:custGeom>
            <a:solidFill>
              <a:srgbClr val="E5B27F"/>
            </a:solidFill>
            <a:ln w="9525">
              <a:noFill/>
              <a:round/>
              <a:headEnd/>
              <a:tailEnd/>
            </a:ln>
          </p:spPr>
          <p:txBody>
            <a:bodyPr/>
            <a:lstStyle/>
            <a:p>
              <a:endParaRPr lang="pt-BR"/>
            </a:p>
          </p:txBody>
        </p:sp>
        <p:sp>
          <p:nvSpPr>
            <p:cNvPr id="120" name="Freeform 117"/>
            <p:cNvSpPr>
              <a:spLocks/>
            </p:cNvSpPr>
            <p:nvPr/>
          </p:nvSpPr>
          <p:spPr bwMode="auto">
            <a:xfrm>
              <a:off x="4371" y="2831"/>
              <a:ext cx="105" cy="154"/>
            </a:xfrm>
            <a:custGeom>
              <a:avLst/>
              <a:gdLst/>
              <a:ahLst/>
              <a:cxnLst>
                <a:cxn ang="0">
                  <a:pos x="33" y="4"/>
                </a:cxn>
                <a:cxn ang="0">
                  <a:pos x="67" y="3"/>
                </a:cxn>
                <a:cxn ang="0">
                  <a:pos x="106" y="0"/>
                </a:cxn>
                <a:cxn ang="0">
                  <a:pos x="145" y="2"/>
                </a:cxn>
                <a:cxn ang="0">
                  <a:pos x="162" y="4"/>
                </a:cxn>
                <a:cxn ang="0">
                  <a:pos x="176" y="10"/>
                </a:cxn>
                <a:cxn ang="0">
                  <a:pos x="194" y="23"/>
                </a:cxn>
                <a:cxn ang="0">
                  <a:pos x="206" y="44"/>
                </a:cxn>
                <a:cxn ang="0">
                  <a:pos x="210" y="68"/>
                </a:cxn>
                <a:cxn ang="0">
                  <a:pos x="206" y="93"/>
                </a:cxn>
                <a:cxn ang="0">
                  <a:pos x="198" y="116"/>
                </a:cxn>
                <a:cxn ang="0">
                  <a:pos x="183" y="136"/>
                </a:cxn>
                <a:cxn ang="0">
                  <a:pos x="160" y="149"/>
                </a:cxn>
                <a:cxn ang="0">
                  <a:pos x="147" y="153"/>
                </a:cxn>
                <a:cxn ang="0">
                  <a:pos x="133" y="154"/>
                </a:cxn>
                <a:cxn ang="0">
                  <a:pos x="142" y="145"/>
                </a:cxn>
                <a:cxn ang="0">
                  <a:pos x="157" y="131"/>
                </a:cxn>
                <a:cxn ang="0">
                  <a:pos x="171" y="114"/>
                </a:cxn>
                <a:cxn ang="0">
                  <a:pos x="172" y="104"/>
                </a:cxn>
                <a:cxn ang="0">
                  <a:pos x="162" y="98"/>
                </a:cxn>
                <a:cxn ang="0">
                  <a:pos x="150" y="98"/>
                </a:cxn>
                <a:cxn ang="0">
                  <a:pos x="137" y="99"/>
                </a:cxn>
                <a:cxn ang="0">
                  <a:pos x="125" y="102"/>
                </a:cxn>
                <a:cxn ang="0">
                  <a:pos x="120" y="100"/>
                </a:cxn>
                <a:cxn ang="0">
                  <a:pos x="118" y="98"/>
                </a:cxn>
                <a:cxn ang="0">
                  <a:pos x="116" y="95"/>
                </a:cxn>
                <a:cxn ang="0">
                  <a:pos x="114" y="93"/>
                </a:cxn>
                <a:cxn ang="0">
                  <a:pos x="85" y="91"/>
                </a:cxn>
                <a:cxn ang="0">
                  <a:pos x="91" y="89"/>
                </a:cxn>
                <a:cxn ang="0">
                  <a:pos x="94" y="86"/>
                </a:cxn>
                <a:cxn ang="0">
                  <a:pos x="97" y="83"/>
                </a:cxn>
                <a:cxn ang="0">
                  <a:pos x="101" y="82"/>
                </a:cxn>
                <a:cxn ang="0">
                  <a:pos x="96" y="61"/>
                </a:cxn>
                <a:cxn ang="0">
                  <a:pos x="79" y="46"/>
                </a:cxn>
                <a:cxn ang="0">
                  <a:pos x="56" y="36"/>
                </a:cxn>
                <a:cxn ang="0">
                  <a:pos x="29" y="31"/>
                </a:cxn>
                <a:cxn ang="0">
                  <a:pos x="24" y="31"/>
                </a:cxn>
                <a:cxn ang="0">
                  <a:pos x="19" y="31"/>
                </a:cxn>
                <a:cxn ang="0">
                  <a:pos x="16" y="29"/>
                </a:cxn>
                <a:cxn ang="0">
                  <a:pos x="10" y="29"/>
                </a:cxn>
                <a:cxn ang="0">
                  <a:pos x="7" y="25"/>
                </a:cxn>
                <a:cxn ang="0">
                  <a:pos x="5" y="23"/>
                </a:cxn>
                <a:cxn ang="0">
                  <a:pos x="4" y="22"/>
                </a:cxn>
                <a:cxn ang="0">
                  <a:pos x="2" y="19"/>
                </a:cxn>
                <a:cxn ang="0">
                  <a:pos x="4" y="18"/>
                </a:cxn>
                <a:cxn ang="0">
                  <a:pos x="10" y="14"/>
                </a:cxn>
                <a:cxn ang="0">
                  <a:pos x="19" y="10"/>
                </a:cxn>
                <a:cxn ang="0">
                  <a:pos x="26" y="8"/>
                </a:cxn>
              </a:cxnLst>
              <a:rect l="0" t="0" r="r" b="b"/>
              <a:pathLst>
                <a:path w="210" h="154">
                  <a:moveTo>
                    <a:pt x="29" y="10"/>
                  </a:moveTo>
                  <a:lnTo>
                    <a:pt x="33" y="4"/>
                  </a:lnTo>
                  <a:lnTo>
                    <a:pt x="48" y="4"/>
                  </a:lnTo>
                  <a:lnTo>
                    <a:pt x="67" y="3"/>
                  </a:lnTo>
                  <a:lnTo>
                    <a:pt x="87" y="2"/>
                  </a:lnTo>
                  <a:lnTo>
                    <a:pt x="106" y="0"/>
                  </a:lnTo>
                  <a:lnTo>
                    <a:pt x="126" y="0"/>
                  </a:lnTo>
                  <a:lnTo>
                    <a:pt x="145" y="2"/>
                  </a:lnTo>
                  <a:lnTo>
                    <a:pt x="154" y="3"/>
                  </a:lnTo>
                  <a:lnTo>
                    <a:pt x="162" y="4"/>
                  </a:lnTo>
                  <a:lnTo>
                    <a:pt x="169" y="7"/>
                  </a:lnTo>
                  <a:lnTo>
                    <a:pt x="176" y="10"/>
                  </a:lnTo>
                  <a:lnTo>
                    <a:pt x="186" y="16"/>
                  </a:lnTo>
                  <a:lnTo>
                    <a:pt x="194" y="23"/>
                  </a:lnTo>
                  <a:lnTo>
                    <a:pt x="201" y="33"/>
                  </a:lnTo>
                  <a:lnTo>
                    <a:pt x="206" y="44"/>
                  </a:lnTo>
                  <a:lnTo>
                    <a:pt x="208" y="54"/>
                  </a:lnTo>
                  <a:lnTo>
                    <a:pt x="210" y="68"/>
                  </a:lnTo>
                  <a:lnTo>
                    <a:pt x="210" y="79"/>
                  </a:lnTo>
                  <a:lnTo>
                    <a:pt x="206" y="93"/>
                  </a:lnTo>
                  <a:lnTo>
                    <a:pt x="203" y="104"/>
                  </a:lnTo>
                  <a:lnTo>
                    <a:pt x="198" y="116"/>
                  </a:lnTo>
                  <a:lnTo>
                    <a:pt x="191" y="127"/>
                  </a:lnTo>
                  <a:lnTo>
                    <a:pt x="183" y="136"/>
                  </a:lnTo>
                  <a:lnTo>
                    <a:pt x="172" y="144"/>
                  </a:lnTo>
                  <a:lnTo>
                    <a:pt x="160" y="149"/>
                  </a:lnTo>
                  <a:lnTo>
                    <a:pt x="154" y="152"/>
                  </a:lnTo>
                  <a:lnTo>
                    <a:pt x="147" y="153"/>
                  </a:lnTo>
                  <a:lnTo>
                    <a:pt x="140" y="154"/>
                  </a:lnTo>
                  <a:lnTo>
                    <a:pt x="133" y="154"/>
                  </a:lnTo>
                  <a:lnTo>
                    <a:pt x="137" y="152"/>
                  </a:lnTo>
                  <a:lnTo>
                    <a:pt x="142" y="145"/>
                  </a:lnTo>
                  <a:lnTo>
                    <a:pt x="150" y="139"/>
                  </a:lnTo>
                  <a:lnTo>
                    <a:pt x="157" y="131"/>
                  </a:lnTo>
                  <a:lnTo>
                    <a:pt x="164" y="121"/>
                  </a:lnTo>
                  <a:lnTo>
                    <a:pt x="171" y="114"/>
                  </a:lnTo>
                  <a:lnTo>
                    <a:pt x="174" y="108"/>
                  </a:lnTo>
                  <a:lnTo>
                    <a:pt x="172" y="104"/>
                  </a:lnTo>
                  <a:lnTo>
                    <a:pt x="167" y="99"/>
                  </a:lnTo>
                  <a:lnTo>
                    <a:pt x="162" y="98"/>
                  </a:lnTo>
                  <a:lnTo>
                    <a:pt x="157" y="98"/>
                  </a:lnTo>
                  <a:lnTo>
                    <a:pt x="150" y="98"/>
                  </a:lnTo>
                  <a:lnTo>
                    <a:pt x="143" y="98"/>
                  </a:lnTo>
                  <a:lnTo>
                    <a:pt x="137" y="99"/>
                  </a:lnTo>
                  <a:lnTo>
                    <a:pt x="130" y="100"/>
                  </a:lnTo>
                  <a:lnTo>
                    <a:pt x="125" y="102"/>
                  </a:lnTo>
                  <a:lnTo>
                    <a:pt x="120" y="102"/>
                  </a:lnTo>
                  <a:lnTo>
                    <a:pt x="120" y="100"/>
                  </a:lnTo>
                  <a:lnTo>
                    <a:pt x="120" y="99"/>
                  </a:lnTo>
                  <a:lnTo>
                    <a:pt x="118" y="98"/>
                  </a:lnTo>
                  <a:lnTo>
                    <a:pt x="116" y="96"/>
                  </a:lnTo>
                  <a:lnTo>
                    <a:pt x="116" y="95"/>
                  </a:lnTo>
                  <a:lnTo>
                    <a:pt x="114" y="94"/>
                  </a:lnTo>
                  <a:lnTo>
                    <a:pt x="114" y="93"/>
                  </a:lnTo>
                  <a:lnTo>
                    <a:pt x="114" y="91"/>
                  </a:lnTo>
                  <a:lnTo>
                    <a:pt x="85" y="91"/>
                  </a:lnTo>
                  <a:lnTo>
                    <a:pt x="87" y="91"/>
                  </a:lnTo>
                  <a:lnTo>
                    <a:pt x="91" y="89"/>
                  </a:lnTo>
                  <a:lnTo>
                    <a:pt x="92" y="87"/>
                  </a:lnTo>
                  <a:lnTo>
                    <a:pt x="94" y="86"/>
                  </a:lnTo>
                  <a:lnTo>
                    <a:pt x="96" y="85"/>
                  </a:lnTo>
                  <a:lnTo>
                    <a:pt x="97" y="83"/>
                  </a:lnTo>
                  <a:lnTo>
                    <a:pt x="99" y="82"/>
                  </a:lnTo>
                  <a:lnTo>
                    <a:pt x="101" y="82"/>
                  </a:lnTo>
                  <a:lnTo>
                    <a:pt x="99" y="70"/>
                  </a:lnTo>
                  <a:lnTo>
                    <a:pt x="96" y="61"/>
                  </a:lnTo>
                  <a:lnTo>
                    <a:pt x="89" y="53"/>
                  </a:lnTo>
                  <a:lnTo>
                    <a:pt x="79" y="46"/>
                  </a:lnTo>
                  <a:lnTo>
                    <a:pt x="68" y="41"/>
                  </a:lnTo>
                  <a:lnTo>
                    <a:pt x="56" y="36"/>
                  </a:lnTo>
                  <a:lnTo>
                    <a:pt x="43" y="33"/>
                  </a:lnTo>
                  <a:lnTo>
                    <a:pt x="29" y="31"/>
                  </a:lnTo>
                  <a:lnTo>
                    <a:pt x="27" y="31"/>
                  </a:lnTo>
                  <a:lnTo>
                    <a:pt x="24" y="31"/>
                  </a:lnTo>
                  <a:lnTo>
                    <a:pt x="22" y="31"/>
                  </a:lnTo>
                  <a:lnTo>
                    <a:pt x="19" y="31"/>
                  </a:lnTo>
                  <a:lnTo>
                    <a:pt x="17" y="29"/>
                  </a:lnTo>
                  <a:lnTo>
                    <a:pt x="16" y="29"/>
                  </a:lnTo>
                  <a:lnTo>
                    <a:pt x="12" y="29"/>
                  </a:lnTo>
                  <a:lnTo>
                    <a:pt x="10" y="29"/>
                  </a:lnTo>
                  <a:lnTo>
                    <a:pt x="7" y="27"/>
                  </a:lnTo>
                  <a:lnTo>
                    <a:pt x="7" y="25"/>
                  </a:lnTo>
                  <a:lnTo>
                    <a:pt x="7" y="24"/>
                  </a:lnTo>
                  <a:lnTo>
                    <a:pt x="5" y="23"/>
                  </a:lnTo>
                  <a:lnTo>
                    <a:pt x="5" y="22"/>
                  </a:lnTo>
                  <a:lnTo>
                    <a:pt x="4" y="22"/>
                  </a:lnTo>
                  <a:lnTo>
                    <a:pt x="4" y="20"/>
                  </a:lnTo>
                  <a:lnTo>
                    <a:pt x="2" y="19"/>
                  </a:lnTo>
                  <a:lnTo>
                    <a:pt x="0" y="19"/>
                  </a:lnTo>
                  <a:lnTo>
                    <a:pt x="4" y="18"/>
                  </a:lnTo>
                  <a:lnTo>
                    <a:pt x="7" y="16"/>
                  </a:lnTo>
                  <a:lnTo>
                    <a:pt x="10" y="14"/>
                  </a:lnTo>
                  <a:lnTo>
                    <a:pt x="16" y="12"/>
                  </a:lnTo>
                  <a:lnTo>
                    <a:pt x="19" y="10"/>
                  </a:lnTo>
                  <a:lnTo>
                    <a:pt x="22" y="8"/>
                  </a:lnTo>
                  <a:lnTo>
                    <a:pt x="26" y="8"/>
                  </a:lnTo>
                  <a:lnTo>
                    <a:pt x="29" y="10"/>
                  </a:lnTo>
                  <a:close/>
                </a:path>
              </a:pathLst>
            </a:custGeom>
            <a:solidFill>
              <a:srgbClr val="E6E6E6"/>
            </a:solidFill>
            <a:ln w="9525">
              <a:noFill/>
              <a:round/>
              <a:headEnd/>
              <a:tailEnd/>
            </a:ln>
          </p:spPr>
          <p:txBody>
            <a:bodyPr/>
            <a:lstStyle/>
            <a:p>
              <a:endParaRPr lang="pt-BR"/>
            </a:p>
          </p:txBody>
        </p:sp>
        <p:sp>
          <p:nvSpPr>
            <p:cNvPr id="121" name="Freeform 118"/>
            <p:cNvSpPr>
              <a:spLocks/>
            </p:cNvSpPr>
            <p:nvPr/>
          </p:nvSpPr>
          <p:spPr bwMode="auto">
            <a:xfrm>
              <a:off x="4371" y="2831"/>
              <a:ext cx="105" cy="154"/>
            </a:xfrm>
            <a:custGeom>
              <a:avLst/>
              <a:gdLst/>
              <a:ahLst/>
              <a:cxnLst>
                <a:cxn ang="0">
                  <a:pos x="33" y="4"/>
                </a:cxn>
                <a:cxn ang="0">
                  <a:pos x="67" y="3"/>
                </a:cxn>
                <a:cxn ang="0">
                  <a:pos x="106" y="0"/>
                </a:cxn>
                <a:cxn ang="0">
                  <a:pos x="145" y="2"/>
                </a:cxn>
                <a:cxn ang="0">
                  <a:pos x="162" y="4"/>
                </a:cxn>
                <a:cxn ang="0">
                  <a:pos x="176" y="10"/>
                </a:cxn>
                <a:cxn ang="0">
                  <a:pos x="194" y="23"/>
                </a:cxn>
                <a:cxn ang="0">
                  <a:pos x="206" y="44"/>
                </a:cxn>
                <a:cxn ang="0">
                  <a:pos x="210" y="68"/>
                </a:cxn>
                <a:cxn ang="0">
                  <a:pos x="206" y="93"/>
                </a:cxn>
                <a:cxn ang="0">
                  <a:pos x="198" y="116"/>
                </a:cxn>
                <a:cxn ang="0">
                  <a:pos x="183" y="136"/>
                </a:cxn>
                <a:cxn ang="0">
                  <a:pos x="160" y="149"/>
                </a:cxn>
                <a:cxn ang="0">
                  <a:pos x="147" y="153"/>
                </a:cxn>
                <a:cxn ang="0">
                  <a:pos x="133" y="154"/>
                </a:cxn>
                <a:cxn ang="0">
                  <a:pos x="142" y="145"/>
                </a:cxn>
                <a:cxn ang="0">
                  <a:pos x="157" y="131"/>
                </a:cxn>
                <a:cxn ang="0">
                  <a:pos x="171" y="114"/>
                </a:cxn>
                <a:cxn ang="0">
                  <a:pos x="172" y="104"/>
                </a:cxn>
                <a:cxn ang="0">
                  <a:pos x="162" y="98"/>
                </a:cxn>
                <a:cxn ang="0">
                  <a:pos x="150" y="98"/>
                </a:cxn>
                <a:cxn ang="0">
                  <a:pos x="137" y="99"/>
                </a:cxn>
                <a:cxn ang="0">
                  <a:pos x="125" y="102"/>
                </a:cxn>
                <a:cxn ang="0">
                  <a:pos x="120" y="100"/>
                </a:cxn>
                <a:cxn ang="0">
                  <a:pos x="118" y="98"/>
                </a:cxn>
                <a:cxn ang="0">
                  <a:pos x="116" y="95"/>
                </a:cxn>
                <a:cxn ang="0">
                  <a:pos x="114" y="93"/>
                </a:cxn>
                <a:cxn ang="0">
                  <a:pos x="85" y="91"/>
                </a:cxn>
                <a:cxn ang="0">
                  <a:pos x="91" y="89"/>
                </a:cxn>
                <a:cxn ang="0">
                  <a:pos x="94" y="86"/>
                </a:cxn>
                <a:cxn ang="0">
                  <a:pos x="97" y="83"/>
                </a:cxn>
                <a:cxn ang="0">
                  <a:pos x="101" y="82"/>
                </a:cxn>
                <a:cxn ang="0">
                  <a:pos x="96" y="61"/>
                </a:cxn>
                <a:cxn ang="0">
                  <a:pos x="79" y="46"/>
                </a:cxn>
                <a:cxn ang="0">
                  <a:pos x="56" y="36"/>
                </a:cxn>
                <a:cxn ang="0">
                  <a:pos x="29" y="31"/>
                </a:cxn>
                <a:cxn ang="0">
                  <a:pos x="24" y="31"/>
                </a:cxn>
                <a:cxn ang="0">
                  <a:pos x="19" y="31"/>
                </a:cxn>
                <a:cxn ang="0">
                  <a:pos x="16" y="29"/>
                </a:cxn>
                <a:cxn ang="0">
                  <a:pos x="10" y="29"/>
                </a:cxn>
                <a:cxn ang="0">
                  <a:pos x="7" y="25"/>
                </a:cxn>
                <a:cxn ang="0">
                  <a:pos x="5" y="23"/>
                </a:cxn>
                <a:cxn ang="0">
                  <a:pos x="4" y="22"/>
                </a:cxn>
                <a:cxn ang="0">
                  <a:pos x="2" y="19"/>
                </a:cxn>
                <a:cxn ang="0">
                  <a:pos x="4" y="18"/>
                </a:cxn>
                <a:cxn ang="0">
                  <a:pos x="10" y="14"/>
                </a:cxn>
                <a:cxn ang="0">
                  <a:pos x="19" y="10"/>
                </a:cxn>
                <a:cxn ang="0">
                  <a:pos x="26" y="8"/>
                </a:cxn>
              </a:cxnLst>
              <a:rect l="0" t="0" r="r" b="b"/>
              <a:pathLst>
                <a:path w="210" h="154">
                  <a:moveTo>
                    <a:pt x="29" y="10"/>
                  </a:moveTo>
                  <a:lnTo>
                    <a:pt x="33" y="4"/>
                  </a:lnTo>
                  <a:lnTo>
                    <a:pt x="48" y="4"/>
                  </a:lnTo>
                  <a:lnTo>
                    <a:pt x="67" y="3"/>
                  </a:lnTo>
                  <a:lnTo>
                    <a:pt x="87" y="2"/>
                  </a:lnTo>
                  <a:lnTo>
                    <a:pt x="106" y="0"/>
                  </a:lnTo>
                  <a:lnTo>
                    <a:pt x="126" y="0"/>
                  </a:lnTo>
                  <a:lnTo>
                    <a:pt x="145" y="2"/>
                  </a:lnTo>
                  <a:lnTo>
                    <a:pt x="154" y="3"/>
                  </a:lnTo>
                  <a:lnTo>
                    <a:pt x="162" y="4"/>
                  </a:lnTo>
                  <a:lnTo>
                    <a:pt x="169" y="7"/>
                  </a:lnTo>
                  <a:lnTo>
                    <a:pt x="176" y="10"/>
                  </a:lnTo>
                  <a:lnTo>
                    <a:pt x="186" y="16"/>
                  </a:lnTo>
                  <a:lnTo>
                    <a:pt x="194" y="23"/>
                  </a:lnTo>
                  <a:lnTo>
                    <a:pt x="201" y="33"/>
                  </a:lnTo>
                  <a:lnTo>
                    <a:pt x="206" y="44"/>
                  </a:lnTo>
                  <a:lnTo>
                    <a:pt x="208" y="54"/>
                  </a:lnTo>
                  <a:lnTo>
                    <a:pt x="210" y="68"/>
                  </a:lnTo>
                  <a:lnTo>
                    <a:pt x="210" y="79"/>
                  </a:lnTo>
                  <a:lnTo>
                    <a:pt x="206" y="93"/>
                  </a:lnTo>
                  <a:lnTo>
                    <a:pt x="203" y="104"/>
                  </a:lnTo>
                  <a:lnTo>
                    <a:pt x="198" y="116"/>
                  </a:lnTo>
                  <a:lnTo>
                    <a:pt x="191" y="127"/>
                  </a:lnTo>
                  <a:lnTo>
                    <a:pt x="183" y="136"/>
                  </a:lnTo>
                  <a:lnTo>
                    <a:pt x="172" y="144"/>
                  </a:lnTo>
                  <a:lnTo>
                    <a:pt x="160" y="149"/>
                  </a:lnTo>
                  <a:lnTo>
                    <a:pt x="154" y="152"/>
                  </a:lnTo>
                  <a:lnTo>
                    <a:pt x="147" y="153"/>
                  </a:lnTo>
                  <a:lnTo>
                    <a:pt x="140" y="154"/>
                  </a:lnTo>
                  <a:lnTo>
                    <a:pt x="133" y="154"/>
                  </a:lnTo>
                  <a:lnTo>
                    <a:pt x="137" y="152"/>
                  </a:lnTo>
                  <a:lnTo>
                    <a:pt x="142" y="145"/>
                  </a:lnTo>
                  <a:lnTo>
                    <a:pt x="150" y="139"/>
                  </a:lnTo>
                  <a:lnTo>
                    <a:pt x="157" y="131"/>
                  </a:lnTo>
                  <a:lnTo>
                    <a:pt x="164" y="121"/>
                  </a:lnTo>
                  <a:lnTo>
                    <a:pt x="171" y="114"/>
                  </a:lnTo>
                  <a:lnTo>
                    <a:pt x="174" y="108"/>
                  </a:lnTo>
                  <a:lnTo>
                    <a:pt x="172" y="104"/>
                  </a:lnTo>
                  <a:lnTo>
                    <a:pt x="167" y="99"/>
                  </a:lnTo>
                  <a:lnTo>
                    <a:pt x="162" y="98"/>
                  </a:lnTo>
                  <a:lnTo>
                    <a:pt x="157" y="98"/>
                  </a:lnTo>
                  <a:lnTo>
                    <a:pt x="150" y="98"/>
                  </a:lnTo>
                  <a:lnTo>
                    <a:pt x="143" y="98"/>
                  </a:lnTo>
                  <a:lnTo>
                    <a:pt x="137" y="99"/>
                  </a:lnTo>
                  <a:lnTo>
                    <a:pt x="130" y="100"/>
                  </a:lnTo>
                  <a:lnTo>
                    <a:pt x="125" y="102"/>
                  </a:lnTo>
                  <a:lnTo>
                    <a:pt x="120" y="102"/>
                  </a:lnTo>
                  <a:lnTo>
                    <a:pt x="120" y="100"/>
                  </a:lnTo>
                  <a:lnTo>
                    <a:pt x="120" y="99"/>
                  </a:lnTo>
                  <a:lnTo>
                    <a:pt x="118" y="98"/>
                  </a:lnTo>
                  <a:lnTo>
                    <a:pt x="116" y="96"/>
                  </a:lnTo>
                  <a:lnTo>
                    <a:pt x="116" y="95"/>
                  </a:lnTo>
                  <a:lnTo>
                    <a:pt x="114" y="94"/>
                  </a:lnTo>
                  <a:lnTo>
                    <a:pt x="114" y="93"/>
                  </a:lnTo>
                  <a:lnTo>
                    <a:pt x="114" y="91"/>
                  </a:lnTo>
                  <a:lnTo>
                    <a:pt x="85" y="91"/>
                  </a:lnTo>
                  <a:lnTo>
                    <a:pt x="87" y="91"/>
                  </a:lnTo>
                  <a:lnTo>
                    <a:pt x="91" y="89"/>
                  </a:lnTo>
                  <a:lnTo>
                    <a:pt x="92" y="87"/>
                  </a:lnTo>
                  <a:lnTo>
                    <a:pt x="94" y="86"/>
                  </a:lnTo>
                  <a:lnTo>
                    <a:pt x="96" y="85"/>
                  </a:lnTo>
                  <a:lnTo>
                    <a:pt x="97" y="83"/>
                  </a:lnTo>
                  <a:lnTo>
                    <a:pt x="99" y="82"/>
                  </a:lnTo>
                  <a:lnTo>
                    <a:pt x="101" y="82"/>
                  </a:lnTo>
                  <a:lnTo>
                    <a:pt x="99" y="70"/>
                  </a:lnTo>
                  <a:lnTo>
                    <a:pt x="96" y="61"/>
                  </a:lnTo>
                  <a:lnTo>
                    <a:pt x="89" y="53"/>
                  </a:lnTo>
                  <a:lnTo>
                    <a:pt x="79" y="46"/>
                  </a:lnTo>
                  <a:lnTo>
                    <a:pt x="68" y="41"/>
                  </a:lnTo>
                  <a:lnTo>
                    <a:pt x="56" y="36"/>
                  </a:lnTo>
                  <a:lnTo>
                    <a:pt x="43" y="33"/>
                  </a:lnTo>
                  <a:lnTo>
                    <a:pt x="29" y="31"/>
                  </a:lnTo>
                  <a:lnTo>
                    <a:pt x="27" y="31"/>
                  </a:lnTo>
                  <a:lnTo>
                    <a:pt x="24" y="31"/>
                  </a:lnTo>
                  <a:lnTo>
                    <a:pt x="22" y="31"/>
                  </a:lnTo>
                  <a:lnTo>
                    <a:pt x="19" y="31"/>
                  </a:lnTo>
                  <a:lnTo>
                    <a:pt x="17" y="29"/>
                  </a:lnTo>
                  <a:lnTo>
                    <a:pt x="16" y="29"/>
                  </a:lnTo>
                  <a:lnTo>
                    <a:pt x="12" y="29"/>
                  </a:lnTo>
                  <a:lnTo>
                    <a:pt x="10" y="29"/>
                  </a:lnTo>
                  <a:lnTo>
                    <a:pt x="7" y="27"/>
                  </a:lnTo>
                  <a:lnTo>
                    <a:pt x="7" y="25"/>
                  </a:lnTo>
                  <a:lnTo>
                    <a:pt x="7" y="24"/>
                  </a:lnTo>
                  <a:lnTo>
                    <a:pt x="5" y="23"/>
                  </a:lnTo>
                  <a:lnTo>
                    <a:pt x="5" y="22"/>
                  </a:lnTo>
                  <a:lnTo>
                    <a:pt x="4" y="22"/>
                  </a:lnTo>
                  <a:lnTo>
                    <a:pt x="4" y="20"/>
                  </a:lnTo>
                  <a:lnTo>
                    <a:pt x="2" y="19"/>
                  </a:lnTo>
                  <a:lnTo>
                    <a:pt x="0" y="19"/>
                  </a:lnTo>
                  <a:lnTo>
                    <a:pt x="4" y="18"/>
                  </a:lnTo>
                  <a:lnTo>
                    <a:pt x="7" y="16"/>
                  </a:lnTo>
                  <a:lnTo>
                    <a:pt x="10" y="14"/>
                  </a:lnTo>
                  <a:lnTo>
                    <a:pt x="16" y="12"/>
                  </a:lnTo>
                  <a:lnTo>
                    <a:pt x="19" y="10"/>
                  </a:lnTo>
                  <a:lnTo>
                    <a:pt x="22" y="8"/>
                  </a:lnTo>
                  <a:lnTo>
                    <a:pt x="26" y="8"/>
                  </a:lnTo>
                  <a:lnTo>
                    <a:pt x="29" y="10"/>
                  </a:lnTo>
                  <a:close/>
                </a:path>
              </a:pathLst>
            </a:custGeom>
            <a:solidFill>
              <a:srgbClr val="000000"/>
            </a:solidFill>
            <a:ln w="9525">
              <a:noFill/>
              <a:round/>
              <a:headEnd/>
              <a:tailEnd/>
            </a:ln>
          </p:spPr>
          <p:txBody>
            <a:bodyPr/>
            <a:lstStyle/>
            <a:p>
              <a:endParaRPr lang="pt-BR"/>
            </a:p>
          </p:txBody>
        </p:sp>
        <p:sp>
          <p:nvSpPr>
            <p:cNvPr id="122" name="Freeform 119"/>
            <p:cNvSpPr>
              <a:spLocks/>
            </p:cNvSpPr>
            <p:nvPr/>
          </p:nvSpPr>
          <p:spPr bwMode="auto">
            <a:xfrm>
              <a:off x="4448" y="2834"/>
              <a:ext cx="28" cy="74"/>
            </a:xfrm>
            <a:custGeom>
              <a:avLst/>
              <a:gdLst/>
              <a:ahLst/>
              <a:cxnLst>
                <a:cxn ang="0">
                  <a:pos x="56" y="74"/>
                </a:cxn>
                <a:cxn ang="0">
                  <a:pos x="0" y="0"/>
                </a:cxn>
                <a:cxn ang="0">
                  <a:pos x="3" y="0"/>
                </a:cxn>
                <a:cxn ang="0">
                  <a:pos x="6" y="1"/>
                </a:cxn>
                <a:cxn ang="0">
                  <a:pos x="8" y="1"/>
                </a:cxn>
                <a:cxn ang="0">
                  <a:pos x="12" y="3"/>
                </a:cxn>
                <a:cxn ang="0">
                  <a:pos x="15" y="4"/>
                </a:cxn>
                <a:cxn ang="0">
                  <a:pos x="17" y="4"/>
                </a:cxn>
                <a:cxn ang="0">
                  <a:pos x="20" y="5"/>
                </a:cxn>
                <a:cxn ang="0">
                  <a:pos x="22" y="7"/>
                </a:cxn>
                <a:cxn ang="0">
                  <a:pos x="30" y="12"/>
                </a:cxn>
                <a:cxn ang="0">
                  <a:pos x="39" y="19"/>
                </a:cxn>
                <a:cxn ang="0">
                  <a:pos x="44" y="25"/>
                </a:cxn>
                <a:cxn ang="0">
                  <a:pos x="49" y="34"/>
                </a:cxn>
                <a:cxn ang="0">
                  <a:pos x="52" y="43"/>
                </a:cxn>
                <a:cxn ang="0">
                  <a:pos x="54" y="54"/>
                </a:cxn>
                <a:cxn ang="0">
                  <a:pos x="56" y="63"/>
                </a:cxn>
                <a:cxn ang="0">
                  <a:pos x="56" y="74"/>
                </a:cxn>
              </a:cxnLst>
              <a:rect l="0" t="0" r="r" b="b"/>
              <a:pathLst>
                <a:path w="56" h="74">
                  <a:moveTo>
                    <a:pt x="56" y="74"/>
                  </a:moveTo>
                  <a:lnTo>
                    <a:pt x="0" y="0"/>
                  </a:lnTo>
                  <a:lnTo>
                    <a:pt x="3" y="0"/>
                  </a:lnTo>
                  <a:lnTo>
                    <a:pt x="6" y="1"/>
                  </a:lnTo>
                  <a:lnTo>
                    <a:pt x="8" y="1"/>
                  </a:lnTo>
                  <a:lnTo>
                    <a:pt x="12" y="3"/>
                  </a:lnTo>
                  <a:lnTo>
                    <a:pt x="15" y="4"/>
                  </a:lnTo>
                  <a:lnTo>
                    <a:pt x="17" y="4"/>
                  </a:lnTo>
                  <a:lnTo>
                    <a:pt x="20" y="5"/>
                  </a:lnTo>
                  <a:lnTo>
                    <a:pt x="22" y="7"/>
                  </a:lnTo>
                  <a:lnTo>
                    <a:pt x="30" y="12"/>
                  </a:lnTo>
                  <a:lnTo>
                    <a:pt x="39" y="19"/>
                  </a:lnTo>
                  <a:lnTo>
                    <a:pt x="44" y="25"/>
                  </a:lnTo>
                  <a:lnTo>
                    <a:pt x="49" y="34"/>
                  </a:lnTo>
                  <a:lnTo>
                    <a:pt x="52" y="43"/>
                  </a:lnTo>
                  <a:lnTo>
                    <a:pt x="54" y="54"/>
                  </a:lnTo>
                  <a:lnTo>
                    <a:pt x="56" y="63"/>
                  </a:lnTo>
                  <a:lnTo>
                    <a:pt x="56" y="74"/>
                  </a:lnTo>
                  <a:close/>
                </a:path>
              </a:pathLst>
            </a:custGeom>
            <a:solidFill>
              <a:srgbClr val="E5B27F"/>
            </a:solidFill>
            <a:ln w="9525">
              <a:noFill/>
              <a:round/>
              <a:headEnd/>
              <a:tailEnd/>
            </a:ln>
          </p:spPr>
          <p:txBody>
            <a:bodyPr/>
            <a:lstStyle/>
            <a:p>
              <a:endParaRPr lang="pt-BR"/>
            </a:p>
          </p:txBody>
        </p:sp>
        <p:sp>
          <p:nvSpPr>
            <p:cNvPr id="123" name="Freeform 120"/>
            <p:cNvSpPr>
              <a:spLocks/>
            </p:cNvSpPr>
            <p:nvPr/>
          </p:nvSpPr>
          <p:spPr bwMode="auto">
            <a:xfrm>
              <a:off x="4400" y="2833"/>
              <a:ext cx="12" cy="8"/>
            </a:xfrm>
            <a:custGeom>
              <a:avLst/>
              <a:gdLst/>
              <a:ahLst/>
              <a:cxnLst>
                <a:cxn ang="0">
                  <a:pos x="24" y="0"/>
                </a:cxn>
                <a:cxn ang="0">
                  <a:pos x="14" y="8"/>
                </a:cxn>
                <a:cxn ang="0">
                  <a:pos x="7" y="8"/>
                </a:cxn>
                <a:cxn ang="0">
                  <a:pos x="0" y="2"/>
                </a:cxn>
                <a:cxn ang="0">
                  <a:pos x="2" y="1"/>
                </a:cxn>
                <a:cxn ang="0">
                  <a:pos x="5" y="1"/>
                </a:cxn>
                <a:cxn ang="0">
                  <a:pos x="9" y="1"/>
                </a:cxn>
                <a:cxn ang="0">
                  <a:pos x="12" y="1"/>
                </a:cxn>
                <a:cxn ang="0">
                  <a:pos x="15" y="1"/>
                </a:cxn>
                <a:cxn ang="0">
                  <a:pos x="17" y="1"/>
                </a:cxn>
                <a:cxn ang="0">
                  <a:pos x="21" y="0"/>
                </a:cxn>
                <a:cxn ang="0">
                  <a:pos x="24" y="0"/>
                </a:cxn>
              </a:cxnLst>
              <a:rect l="0" t="0" r="r" b="b"/>
              <a:pathLst>
                <a:path w="24" h="8">
                  <a:moveTo>
                    <a:pt x="24" y="0"/>
                  </a:moveTo>
                  <a:lnTo>
                    <a:pt x="14" y="8"/>
                  </a:lnTo>
                  <a:lnTo>
                    <a:pt x="7" y="8"/>
                  </a:lnTo>
                  <a:lnTo>
                    <a:pt x="0" y="2"/>
                  </a:lnTo>
                  <a:lnTo>
                    <a:pt x="2" y="1"/>
                  </a:lnTo>
                  <a:lnTo>
                    <a:pt x="5" y="1"/>
                  </a:lnTo>
                  <a:lnTo>
                    <a:pt x="9" y="1"/>
                  </a:lnTo>
                  <a:lnTo>
                    <a:pt x="12" y="1"/>
                  </a:lnTo>
                  <a:lnTo>
                    <a:pt x="15" y="1"/>
                  </a:lnTo>
                  <a:lnTo>
                    <a:pt x="17" y="1"/>
                  </a:lnTo>
                  <a:lnTo>
                    <a:pt x="21" y="0"/>
                  </a:lnTo>
                  <a:lnTo>
                    <a:pt x="24" y="0"/>
                  </a:lnTo>
                  <a:close/>
                </a:path>
              </a:pathLst>
            </a:custGeom>
            <a:solidFill>
              <a:srgbClr val="D4D4B8"/>
            </a:solidFill>
            <a:ln w="9525">
              <a:noFill/>
              <a:round/>
              <a:headEnd/>
              <a:tailEnd/>
            </a:ln>
          </p:spPr>
          <p:txBody>
            <a:bodyPr/>
            <a:lstStyle/>
            <a:p>
              <a:endParaRPr lang="pt-BR"/>
            </a:p>
          </p:txBody>
        </p:sp>
        <p:sp>
          <p:nvSpPr>
            <p:cNvPr id="124" name="Freeform 121"/>
            <p:cNvSpPr>
              <a:spLocks/>
            </p:cNvSpPr>
            <p:nvPr/>
          </p:nvSpPr>
          <p:spPr bwMode="auto">
            <a:xfrm>
              <a:off x="4423" y="2831"/>
              <a:ext cx="9" cy="4"/>
            </a:xfrm>
            <a:custGeom>
              <a:avLst/>
              <a:gdLst/>
              <a:ahLst/>
              <a:cxnLst>
                <a:cxn ang="0">
                  <a:pos x="2" y="4"/>
                </a:cxn>
                <a:cxn ang="0">
                  <a:pos x="0" y="0"/>
                </a:cxn>
                <a:cxn ang="0">
                  <a:pos x="2" y="0"/>
                </a:cxn>
                <a:cxn ang="0">
                  <a:pos x="4" y="0"/>
                </a:cxn>
                <a:cxn ang="0">
                  <a:pos x="5" y="0"/>
                </a:cxn>
                <a:cxn ang="0">
                  <a:pos x="7" y="0"/>
                </a:cxn>
                <a:cxn ang="0">
                  <a:pos x="9" y="0"/>
                </a:cxn>
                <a:cxn ang="0">
                  <a:pos x="10" y="0"/>
                </a:cxn>
                <a:cxn ang="0">
                  <a:pos x="12" y="0"/>
                </a:cxn>
                <a:cxn ang="0">
                  <a:pos x="16" y="0"/>
                </a:cxn>
                <a:cxn ang="0">
                  <a:pos x="19" y="4"/>
                </a:cxn>
                <a:cxn ang="0">
                  <a:pos x="2" y="4"/>
                </a:cxn>
              </a:cxnLst>
              <a:rect l="0" t="0" r="r" b="b"/>
              <a:pathLst>
                <a:path w="19" h="4">
                  <a:moveTo>
                    <a:pt x="2" y="4"/>
                  </a:moveTo>
                  <a:lnTo>
                    <a:pt x="0" y="0"/>
                  </a:lnTo>
                  <a:lnTo>
                    <a:pt x="2" y="0"/>
                  </a:lnTo>
                  <a:lnTo>
                    <a:pt x="4" y="0"/>
                  </a:lnTo>
                  <a:lnTo>
                    <a:pt x="5" y="0"/>
                  </a:lnTo>
                  <a:lnTo>
                    <a:pt x="7" y="0"/>
                  </a:lnTo>
                  <a:lnTo>
                    <a:pt x="9" y="0"/>
                  </a:lnTo>
                  <a:lnTo>
                    <a:pt x="10" y="0"/>
                  </a:lnTo>
                  <a:lnTo>
                    <a:pt x="12" y="0"/>
                  </a:lnTo>
                  <a:lnTo>
                    <a:pt x="16" y="0"/>
                  </a:lnTo>
                  <a:lnTo>
                    <a:pt x="19" y="4"/>
                  </a:lnTo>
                  <a:lnTo>
                    <a:pt x="2" y="4"/>
                  </a:lnTo>
                  <a:close/>
                </a:path>
              </a:pathLst>
            </a:custGeom>
            <a:solidFill>
              <a:srgbClr val="B27F19"/>
            </a:solidFill>
            <a:ln w="9525">
              <a:noFill/>
              <a:round/>
              <a:headEnd/>
              <a:tailEnd/>
            </a:ln>
          </p:spPr>
          <p:txBody>
            <a:bodyPr/>
            <a:lstStyle/>
            <a:p>
              <a:endParaRPr lang="pt-BR"/>
            </a:p>
          </p:txBody>
        </p:sp>
        <p:sp>
          <p:nvSpPr>
            <p:cNvPr id="125" name="Freeform 122"/>
            <p:cNvSpPr>
              <a:spLocks/>
            </p:cNvSpPr>
            <p:nvPr/>
          </p:nvSpPr>
          <p:spPr bwMode="auto">
            <a:xfrm>
              <a:off x="4376" y="2835"/>
              <a:ext cx="89" cy="87"/>
            </a:xfrm>
            <a:custGeom>
              <a:avLst/>
              <a:gdLst/>
              <a:ahLst/>
              <a:cxnLst>
                <a:cxn ang="0">
                  <a:pos x="38" y="15"/>
                </a:cxn>
                <a:cxn ang="0">
                  <a:pos x="67" y="12"/>
                </a:cxn>
                <a:cxn ang="0">
                  <a:pos x="74" y="7"/>
                </a:cxn>
                <a:cxn ang="0">
                  <a:pos x="104" y="12"/>
                </a:cxn>
                <a:cxn ang="0">
                  <a:pos x="120" y="12"/>
                </a:cxn>
                <a:cxn ang="0">
                  <a:pos x="156" y="45"/>
                </a:cxn>
                <a:cxn ang="0">
                  <a:pos x="178" y="83"/>
                </a:cxn>
                <a:cxn ang="0">
                  <a:pos x="133" y="78"/>
                </a:cxn>
                <a:cxn ang="0">
                  <a:pos x="75" y="87"/>
                </a:cxn>
                <a:cxn ang="0">
                  <a:pos x="75" y="87"/>
                </a:cxn>
                <a:cxn ang="0">
                  <a:pos x="77" y="87"/>
                </a:cxn>
                <a:cxn ang="0">
                  <a:pos x="81" y="85"/>
                </a:cxn>
                <a:cxn ang="0">
                  <a:pos x="82" y="83"/>
                </a:cxn>
                <a:cxn ang="0">
                  <a:pos x="84" y="82"/>
                </a:cxn>
                <a:cxn ang="0">
                  <a:pos x="86" y="81"/>
                </a:cxn>
                <a:cxn ang="0">
                  <a:pos x="87" y="79"/>
                </a:cxn>
                <a:cxn ang="0">
                  <a:pos x="89" y="78"/>
                </a:cxn>
                <a:cxn ang="0">
                  <a:pos x="91" y="78"/>
                </a:cxn>
                <a:cxn ang="0">
                  <a:pos x="89" y="66"/>
                </a:cxn>
                <a:cxn ang="0">
                  <a:pos x="86" y="57"/>
                </a:cxn>
                <a:cxn ang="0">
                  <a:pos x="79" y="49"/>
                </a:cxn>
                <a:cxn ang="0">
                  <a:pos x="69" y="42"/>
                </a:cxn>
                <a:cxn ang="0">
                  <a:pos x="58" y="37"/>
                </a:cxn>
                <a:cxn ang="0">
                  <a:pos x="46" y="32"/>
                </a:cxn>
                <a:cxn ang="0">
                  <a:pos x="33" y="29"/>
                </a:cxn>
                <a:cxn ang="0">
                  <a:pos x="19" y="27"/>
                </a:cxn>
                <a:cxn ang="0">
                  <a:pos x="17" y="27"/>
                </a:cxn>
                <a:cxn ang="0">
                  <a:pos x="14" y="27"/>
                </a:cxn>
                <a:cxn ang="0">
                  <a:pos x="12" y="27"/>
                </a:cxn>
                <a:cxn ang="0">
                  <a:pos x="11" y="27"/>
                </a:cxn>
                <a:cxn ang="0">
                  <a:pos x="7" y="25"/>
                </a:cxn>
                <a:cxn ang="0">
                  <a:pos x="6" y="25"/>
                </a:cxn>
                <a:cxn ang="0">
                  <a:pos x="4" y="25"/>
                </a:cxn>
                <a:cxn ang="0">
                  <a:pos x="0" y="25"/>
                </a:cxn>
                <a:cxn ang="0">
                  <a:pos x="2" y="12"/>
                </a:cxn>
                <a:cxn ang="0">
                  <a:pos x="17" y="4"/>
                </a:cxn>
                <a:cxn ang="0">
                  <a:pos x="17" y="4"/>
                </a:cxn>
                <a:cxn ang="0">
                  <a:pos x="17" y="4"/>
                </a:cxn>
                <a:cxn ang="0">
                  <a:pos x="17" y="4"/>
                </a:cxn>
                <a:cxn ang="0">
                  <a:pos x="17" y="4"/>
                </a:cxn>
                <a:cxn ang="0">
                  <a:pos x="17" y="6"/>
                </a:cxn>
                <a:cxn ang="0">
                  <a:pos x="19" y="6"/>
                </a:cxn>
                <a:cxn ang="0">
                  <a:pos x="19" y="6"/>
                </a:cxn>
                <a:cxn ang="0">
                  <a:pos x="19" y="6"/>
                </a:cxn>
                <a:cxn ang="0">
                  <a:pos x="21" y="2"/>
                </a:cxn>
                <a:cxn ang="0">
                  <a:pos x="24" y="0"/>
                </a:cxn>
                <a:cxn ang="0">
                  <a:pos x="24" y="0"/>
                </a:cxn>
                <a:cxn ang="0">
                  <a:pos x="24" y="0"/>
                </a:cxn>
                <a:cxn ang="0">
                  <a:pos x="24" y="0"/>
                </a:cxn>
                <a:cxn ang="0">
                  <a:pos x="24" y="0"/>
                </a:cxn>
                <a:cxn ang="0">
                  <a:pos x="26" y="0"/>
                </a:cxn>
                <a:cxn ang="0">
                  <a:pos x="26" y="0"/>
                </a:cxn>
                <a:cxn ang="0">
                  <a:pos x="26" y="0"/>
                </a:cxn>
                <a:cxn ang="0">
                  <a:pos x="26" y="0"/>
                </a:cxn>
                <a:cxn ang="0">
                  <a:pos x="31" y="10"/>
                </a:cxn>
                <a:cxn ang="0">
                  <a:pos x="38" y="15"/>
                </a:cxn>
              </a:cxnLst>
              <a:rect l="0" t="0" r="r" b="b"/>
              <a:pathLst>
                <a:path w="178" h="87">
                  <a:moveTo>
                    <a:pt x="38" y="15"/>
                  </a:moveTo>
                  <a:lnTo>
                    <a:pt x="67" y="12"/>
                  </a:lnTo>
                  <a:lnTo>
                    <a:pt x="74" y="7"/>
                  </a:lnTo>
                  <a:lnTo>
                    <a:pt x="104" y="12"/>
                  </a:lnTo>
                  <a:lnTo>
                    <a:pt x="120" y="12"/>
                  </a:lnTo>
                  <a:lnTo>
                    <a:pt x="156" y="45"/>
                  </a:lnTo>
                  <a:lnTo>
                    <a:pt x="178" y="83"/>
                  </a:lnTo>
                  <a:lnTo>
                    <a:pt x="133" y="78"/>
                  </a:lnTo>
                  <a:lnTo>
                    <a:pt x="75" y="87"/>
                  </a:lnTo>
                  <a:lnTo>
                    <a:pt x="75" y="87"/>
                  </a:lnTo>
                  <a:lnTo>
                    <a:pt x="77" y="87"/>
                  </a:lnTo>
                  <a:lnTo>
                    <a:pt x="81" y="85"/>
                  </a:lnTo>
                  <a:lnTo>
                    <a:pt x="82" y="83"/>
                  </a:lnTo>
                  <a:lnTo>
                    <a:pt x="84" y="82"/>
                  </a:lnTo>
                  <a:lnTo>
                    <a:pt x="86" y="81"/>
                  </a:lnTo>
                  <a:lnTo>
                    <a:pt x="87" y="79"/>
                  </a:lnTo>
                  <a:lnTo>
                    <a:pt x="89" y="78"/>
                  </a:lnTo>
                  <a:lnTo>
                    <a:pt x="91" y="78"/>
                  </a:lnTo>
                  <a:lnTo>
                    <a:pt x="89" y="66"/>
                  </a:lnTo>
                  <a:lnTo>
                    <a:pt x="86" y="57"/>
                  </a:lnTo>
                  <a:lnTo>
                    <a:pt x="79" y="49"/>
                  </a:lnTo>
                  <a:lnTo>
                    <a:pt x="69" y="42"/>
                  </a:lnTo>
                  <a:lnTo>
                    <a:pt x="58" y="37"/>
                  </a:lnTo>
                  <a:lnTo>
                    <a:pt x="46" y="32"/>
                  </a:lnTo>
                  <a:lnTo>
                    <a:pt x="33" y="29"/>
                  </a:lnTo>
                  <a:lnTo>
                    <a:pt x="19" y="27"/>
                  </a:lnTo>
                  <a:lnTo>
                    <a:pt x="17" y="27"/>
                  </a:lnTo>
                  <a:lnTo>
                    <a:pt x="14" y="27"/>
                  </a:lnTo>
                  <a:lnTo>
                    <a:pt x="12" y="27"/>
                  </a:lnTo>
                  <a:lnTo>
                    <a:pt x="11" y="27"/>
                  </a:lnTo>
                  <a:lnTo>
                    <a:pt x="7" y="25"/>
                  </a:lnTo>
                  <a:lnTo>
                    <a:pt x="6" y="25"/>
                  </a:lnTo>
                  <a:lnTo>
                    <a:pt x="4" y="25"/>
                  </a:lnTo>
                  <a:lnTo>
                    <a:pt x="0" y="25"/>
                  </a:lnTo>
                  <a:lnTo>
                    <a:pt x="2" y="12"/>
                  </a:lnTo>
                  <a:lnTo>
                    <a:pt x="17" y="4"/>
                  </a:lnTo>
                  <a:lnTo>
                    <a:pt x="17" y="4"/>
                  </a:lnTo>
                  <a:lnTo>
                    <a:pt x="17" y="4"/>
                  </a:lnTo>
                  <a:lnTo>
                    <a:pt x="17" y="4"/>
                  </a:lnTo>
                  <a:lnTo>
                    <a:pt x="17" y="4"/>
                  </a:lnTo>
                  <a:lnTo>
                    <a:pt x="17" y="6"/>
                  </a:lnTo>
                  <a:lnTo>
                    <a:pt x="19" y="6"/>
                  </a:lnTo>
                  <a:lnTo>
                    <a:pt x="19" y="6"/>
                  </a:lnTo>
                  <a:lnTo>
                    <a:pt x="19" y="6"/>
                  </a:lnTo>
                  <a:lnTo>
                    <a:pt x="21" y="2"/>
                  </a:lnTo>
                  <a:lnTo>
                    <a:pt x="24" y="0"/>
                  </a:lnTo>
                  <a:lnTo>
                    <a:pt x="24" y="0"/>
                  </a:lnTo>
                  <a:lnTo>
                    <a:pt x="24" y="0"/>
                  </a:lnTo>
                  <a:lnTo>
                    <a:pt x="24" y="0"/>
                  </a:lnTo>
                  <a:lnTo>
                    <a:pt x="24" y="0"/>
                  </a:lnTo>
                  <a:lnTo>
                    <a:pt x="26" y="0"/>
                  </a:lnTo>
                  <a:lnTo>
                    <a:pt x="26" y="0"/>
                  </a:lnTo>
                  <a:lnTo>
                    <a:pt x="26" y="0"/>
                  </a:lnTo>
                  <a:lnTo>
                    <a:pt x="26" y="0"/>
                  </a:lnTo>
                  <a:lnTo>
                    <a:pt x="31" y="10"/>
                  </a:lnTo>
                  <a:lnTo>
                    <a:pt x="38" y="15"/>
                  </a:lnTo>
                  <a:close/>
                </a:path>
              </a:pathLst>
            </a:custGeom>
            <a:solidFill>
              <a:srgbClr val="7B4343"/>
            </a:solidFill>
            <a:ln w="9525">
              <a:noFill/>
              <a:round/>
              <a:headEnd/>
              <a:tailEnd/>
            </a:ln>
          </p:spPr>
          <p:txBody>
            <a:bodyPr/>
            <a:lstStyle/>
            <a:p>
              <a:endParaRPr lang="pt-BR"/>
            </a:p>
          </p:txBody>
        </p:sp>
        <p:sp>
          <p:nvSpPr>
            <p:cNvPr id="126" name="Freeform 123"/>
            <p:cNvSpPr>
              <a:spLocks/>
            </p:cNvSpPr>
            <p:nvPr/>
          </p:nvSpPr>
          <p:spPr bwMode="auto">
            <a:xfrm>
              <a:off x="4438" y="2935"/>
              <a:ext cx="34" cy="50"/>
            </a:xfrm>
            <a:custGeom>
              <a:avLst/>
              <a:gdLst/>
              <a:ahLst/>
              <a:cxnLst>
                <a:cxn ang="0">
                  <a:pos x="41" y="2"/>
                </a:cxn>
                <a:cxn ang="0">
                  <a:pos x="58" y="0"/>
                </a:cxn>
                <a:cxn ang="0">
                  <a:pos x="68" y="0"/>
                </a:cxn>
                <a:cxn ang="0">
                  <a:pos x="68" y="3"/>
                </a:cxn>
                <a:cxn ang="0">
                  <a:pos x="68" y="4"/>
                </a:cxn>
                <a:cxn ang="0">
                  <a:pos x="68" y="4"/>
                </a:cxn>
                <a:cxn ang="0">
                  <a:pos x="68" y="6"/>
                </a:cxn>
                <a:cxn ang="0">
                  <a:pos x="67" y="7"/>
                </a:cxn>
                <a:cxn ang="0">
                  <a:pos x="67" y="7"/>
                </a:cxn>
                <a:cxn ang="0">
                  <a:pos x="67" y="8"/>
                </a:cxn>
                <a:cxn ang="0">
                  <a:pos x="67" y="10"/>
                </a:cxn>
                <a:cxn ang="0">
                  <a:pos x="65" y="11"/>
                </a:cxn>
                <a:cxn ang="0">
                  <a:pos x="41" y="20"/>
                </a:cxn>
                <a:cxn ang="0">
                  <a:pos x="10" y="49"/>
                </a:cxn>
                <a:cxn ang="0">
                  <a:pos x="10" y="50"/>
                </a:cxn>
                <a:cxn ang="0">
                  <a:pos x="9" y="50"/>
                </a:cxn>
                <a:cxn ang="0">
                  <a:pos x="7" y="50"/>
                </a:cxn>
                <a:cxn ang="0">
                  <a:pos x="5" y="50"/>
                </a:cxn>
                <a:cxn ang="0">
                  <a:pos x="4" y="50"/>
                </a:cxn>
                <a:cxn ang="0">
                  <a:pos x="2" y="50"/>
                </a:cxn>
                <a:cxn ang="0">
                  <a:pos x="0" y="50"/>
                </a:cxn>
                <a:cxn ang="0">
                  <a:pos x="0" y="50"/>
                </a:cxn>
                <a:cxn ang="0">
                  <a:pos x="4" y="48"/>
                </a:cxn>
                <a:cxn ang="0">
                  <a:pos x="9" y="42"/>
                </a:cxn>
                <a:cxn ang="0">
                  <a:pos x="15" y="36"/>
                </a:cxn>
                <a:cxn ang="0">
                  <a:pos x="22" y="28"/>
                </a:cxn>
                <a:cxn ang="0">
                  <a:pos x="29" y="20"/>
                </a:cxn>
                <a:cxn ang="0">
                  <a:pos x="36" y="14"/>
                </a:cxn>
                <a:cxn ang="0">
                  <a:pos x="39" y="7"/>
                </a:cxn>
                <a:cxn ang="0">
                  <a:pos x="41" y="2"/>
                </a:cxn>
              </a:cxnLst>
              <a:rect l="0" t="0" r="r" b="b"/>
              <a:pathLst>
                <a:path w="68" h="50">
                  <a:moveTo>
                    <a:pt x="41" y="2"/>
                  </a:moveTo>
                  <a:lnTo>
                    <a:pt x="58" y="0"/>
                  </a:lnTo>
                  <a:lnTo>
                    <a:pt x="68" y="0"/>
                  </a:lnTo>
                  <a:lnTo>
                    <a:pt x="68" y="3"/>
                  </a:lnTo>
                  <a:lnTo>
                    <a:pt x="68" y="4"/>
                  </a:lnTo>
                  <a:lnTo>
                    <a:pt x="68" y="4"/>
                  </a:lnTo>
                  <a:lnTo>
                    <a:pt x="68" y="6"/>
                  </a:lnTo>
                  <a:lnTo>
                    <a:pt x="67" y="7"/>
                  </a:lnTo>
                  <a:lnTo>
                    <a:pt x="67" y="7"/>
                  </a:lnTo>
                  <a:lnTo>
                    <a:pt x="67" y="8"/>
                  </a:lnTo>
                  <a:lnTo>
                    <a:pt x="67" y="10"/>
                  </a:lnTo>
                  <a:lnTo>
                    <a:pt x="65" y="11"/>
                  </a:lnTo>
                  <a:lnTo>
                    <a:pt x="41" y="20"/>
                  </a:lnTo>
                  <a:lnTo>
                    <a:pt x="10" y="49"/>
                  </a:lnTo>
                  <a:lnTo>
                    <a:pt x="10" y="50"/>
                  </a:lnTo>
                  <a:lnTo>
                    <a:pt x="9" y="50"/>
                  </a:lnTo>
                  <a:lnTo>
                    <a:pt x="7" y="50"/>
                  </a:lnTo>
                  <a:lnTo>
                    <a:pt x="5" y="50"/>
                  </a:lnTo>
                  <a:lnTo>
                    <a:pt x="4" y="50"/>
                  </a:lnTo>
                  <a:lnTo>
                    <a:pt x="2" y="50"/>
                  </a:lnTo>
                  <a:lnTo>
                    <a:pt x="0" y="50"/>
                  </a:lnTo>
                  <a:lnTo>
                    <a:pt x="0" y="50"/>
                  </a:lnTo>
                  <a:lnTo>
                    <a:pt x="4" y="48"/>
                  </a:lnTo>
                  <a:lnTo>
                    <a:pt x="9" y="42"/>
                  </a:lnTo>
                  <a:lnTo>
                    <a:pt x="15" y="36"/>
                  </a:lnTo>
                  <a:lnTo>
                    <a:pt x="22" y="28"/>
                  </a:lnTo>
                  <a:lnTo>
                    <a:pt x="29" y="20"/>
                  </a:lnTo>
                  <a:lnTo>
                    <a:pt x="36" y="14"/>
                  </a:lnTo>
                  <a:lnTo>
                    <a:pt x="39" y="7"/>
                  </a:lnTo>
                  <a:lnTo>
                    <a:pt x="41" y="2"/>
                  </a:lnTo>
                  <a:close/>
                </a:path>
              </a:pathLst>
            </a:custGeom>
            <a:solidFill>
              <a:srgbClr val="9C4A4A"/>
            </a:solidFill>
            <a:ln w="9525">
              <a:noFill/>
              <a:round/>
              <a:headEnd/>
              <a:tailEnd/>
            </a:ln>
          </p:spPr>
          <p:txBody>
            <a:bodyPr/>
            <a:lstStyle/>
            <a:p>
              <a:endParaRPr lang="pt-BR"/>
            </a:p>
          </p:txBody>
        </p:sp>
        <p:sp>
          <p:nvSpPr>
            <p:cNvPr id="127" name="Freeform 124"/>
            <p:cNvSpPr>
              <a:spLocks/>
            </p:cNvSpPr>
            <p:nvPr/>
          </p:nvSpPr>
          <p:spPr bwMode="auto">
            <a:xfrm>
              <a:off x="4475" y="2591"/>
              <a:ext cx="20" cy="62"/>
            </a:xfrm>
            <a:custGeom>
              <a:avLst/>
              <a:gdLst/>
              <a:ahLst/>
              <a:cxnLst>
                <a:cxn ang="0">
                  <a:pos x="0" y="0"/>
                </a:cxn>
                <a:cxn ang="0">
                  <a:pos x="9" y="4"/>
                </a:cxn>
                <a:cxn ang="0">
                  <a:pos x="14" y="8"/>
                </a:cxn>
                <a:cxn ang="0">
                  <a:pos x="21" y="12"/>
                </a:cxn>
                <a:cxn ang="0">
                  <a:pos x="26" y="16"/>
                </a:cxn>
                <a:cxn ang="0">
                  <a:pos x="31" y="19"/>
                </a:cxn>
                <a:cxn ang="0">
                  <a:pos x="34" y="25"/>
                </a:cxn>
                <a:cxn ang="0">
                  <a:pos x="38" y="31"/>
                </a:cxn>
                <a:cxn ang="0">
                  <a:pos x="39" y="38"/>
                </a:cxn>
                <a:cxn ang="0">
                  <a:pos x="39" y="39"/>
                </a:cxn>
                <a:cxn ang="0">
                  <a:pos x="39" y="42"/>
                </a:cxn>
                <a:cxn ang="0">
                  <a:pos x="39" y="46"/>
                </a:cxn>
                <a:cxn ang="0">
                  <a:pos x="39" y="50"/>
                </a:cxn>
                <a:cxn ang="0">
                  <a:pos x="39" y="54"/>
                </a:cxn>
                <a:cxn ang="0">
                  <a:pos x="39" y="58"/>
                </a:cxn>
                <a:cxn ang="0">
                  <a:pos x="38" y="60"/>
                </a:cxn>
                <a:cxn ang="0">
                  <a:pos x="36" y="62"/>
                </a:cxn>
                <a:cxn ang="0">
                  <a:pos x="31" y="58"/>
                </a:cxn>
                <a:cxn ang="0">
                  <a:pos x="26" y="52"/>
                </a:cxn>
                <a:cxn ang="0">
                  <a:pos x="21" y="43"/>
                </a:cxn>
                <a:cxn ang="0">
                  <a:pos x="15" y="34"/>
                </a:cxn>
                <a:cxn ang="0">
                  <a:pos x="10" y="23"/>
                </a:cxn>
                <a:cxn ang="0">
                  <a:pos x="5" y="13"/>
                </a:cxn>
                <a:cxn ang="0">
                  <a:pos x="4" y="5"/>
                </a:cxn>
                <a:cxn ang="0">
                  <a:pos x="0" y="0"/>
                </a:cxn>
              </a:cxnLst>
              <a:rect l="0" t="0" r="r" b="b"/>
              <a:pathLst>
                <a:path w="39" h="62">
                  <a:moveTo>
                    <a:pt x="0" y="0"/>
                  </a:moveTo>
                  <a:lnTo>
                    <a:pt x="9" y="4"/>
                  </a:lnTo>
                  <a:lnTo>
                    <a:pt x="14" y="8"/>
                  </a:lnTo>
                  <a:lnTo>
                    <a:pt x="21" y="12"/>
                  </a:lnTo>
                  <a:lnTo>
                    <a:pt x="26" y="16"/>
                  </a:lnTo>
                  <a:lnTo>
                    <a:pt x="31" y="19"/>
                  </a:lnTo>
                  <a:lnTo>
                    <a:pt x="34" y="25"/>
                  </a:lnTo>
                  <a:lnTo>
                    <a:pt x="38" y="31"/>
                  </a:lnTo>
                  <a:lnTo>
                    <a:pt x="39" y="38"/>
                  </a:lnTo>
                  <a:lnTo>
                    <a:pt x="39" y="39"/>
                  </a:lnTo>
                  <a:lnTo>
                    <a:pt x="39" y="42"/>
                  </a:lnTo>
                  <a:lnTo>
                    <a:pt x="39" y="46"/>
                  </a:lnTo>
                  <a:lnTo>
                    <a:pt x="39" y="50"/>
                  </a:lnTo>
                  <a:lnTo>
                    <a:pt x="39" y="54"/>
                  </a:lnTo>
                  <a:lnTo>
                    <a:pt x="39" y="58"/>
                  </a:lnTo>
                  <a:lnTo>
                    <a:pt x="38" y="60"/>
                  </a:lnTo>
                  <a:lnTo>
                    <a:pt x="36" y="62"/>
                  </a:lnTo>
                  <a:lnTo>
                    <a:pt x="31" y="58"/>
                  </a:lnTo>
                  <a:lnTo>
                    <a:pt x="26" y="52"/>
                  </a:lnTo>
                  <a:lnTo>
                    <a:pt x="21" y="43"/>
                  </a:lnTo>
                  <a:lnTo>
                    <a:pt x="15" y="34"/>
                  </a:lnTo>
                  <a:lnTo>
                    <a:pt x="10" y="23"/>
                  </a:lnTo>
                  <a:lnTo>
                    <a:pt x="5" y="13"/>
                  </a:lnTo>
                  <a:lnTo>
                    <a:pt x="4" y="5"/>
                  </a:lnTo>
                  <a:lnTo>
                    <a:pt x="0" y="0"/>
                  </a:lnTo>
                  <a:close/>
                </a:path>
              </a:pathLst>
            </a:custGeom>
            <a:solidFill>
              <a:srgbClr val="8C8C8C"/>
            </a:solidFill>
            <a:ln w="9525">
              <a:noFill/>
              <a:round/>
              <a:headEnd/>
              <a:tailEnd/>
            </a:ln>
          </p:spPr>
          <p:txBody>
            <a:bodyPr/>
            <a:lstStyle/>
            <a:p>
              <a:endParaRPr lang="pt-BR"/>
            </a:p>
          </p:txBody>
        </p:sp>
        <p:sp>
          <p:nvSpPr>
            <p:cNvPr id="128" name="Freeform 125"/>
            <p:cNvSpPr>
              <a:spLocks/>
            </p:cNvSpPr>
            <p:nvPr/>
          </p:nvSpPr>
          <p:spPr bwMode="auto">
            <a:xfrm>
              <a:off x="4466" y="2626"/>
              <a:ext cx="16" cy="57"/>
            </a:xfrm>
            <a:custGeom>
              <a:avLst/>
              <a:gdLst/>
              <a:ahLst/>
              <a:cxnLst>
                <a:cxn ang="0">
                  <a:pos x="0" y="0"/>
                </a:cxn>
                <a:cxn ang="0">
                  <a:pos x="5" y="6"/>
                </a:cxn>
                <a:cxn ang="0">
                  <a:pos x="12" y="12"/>
                </a:cxn>
                <a:cxn ang="0">
                  <a:pos x="19" y="19"/>
                </a:cxn>
                <a:cxn ang="0">
                  <a:pos x="26" y="27"/>
                </a:cxn>
                <a:cxn ang="0">
                  <a:pos x="31" y="36"/>
                </a:cxn>
                <a:cxn ang="0">
                  <a:pos x="33" y="44"/>
                </a:cxn>
                <a:cxn ang="0">
                  <a:pos x="33" y="46"/>
                </a:cxn>
                <a:cxn ang="0">
                  <a:pos x="33" y="50"/>
                </a:cxn>
                <a:cxn ang="0">
                  <a:pos x="31" y="54"/>
                </a:cxn>
                <a:cxn ang="0">
                  <a:pos x="28" y="57"/>
                </a:cxn>
                <a:cxn ang="0">
                  <a:pos x="19" y="50"/>
                </a:cxn>
                <a:cxn ang="0">
                  <a:pos x="14" y="44"/>
                </a:cxn>
                <a:cxn ang="0">
                  <a:pos x="9" y="37"/>
                </a:cxn>
                <a:cxn ang="0">
                  <a:pos x="5" y="31"/>
                </a:cxn>
                <a:cxn ang="0">
                  <a:pos x="4" y="24"/>
                </a:cxn>
                <a:cxn ang="0">
                  <a:pos x="2" y="17"/>
                </a:cxn>
                <a:cxn ang="0">
                  <a:pos x="0" y="9"/>
                </a:cxn>
                <a:cxn ang="0">
                  <a:pos x="0" y="0"/>
                </a:cxn>
              </a:cxnLst>
              <a:rect l="0" t="0" r="r" b="b"/>
              <a:pathLst>
                <a:path w="33" h="57">
                  <a:moveTo>
                    <a:pt x="0" y="0"/>
                  </a:moveTo>
                  <a:lnTo>
                    <a:pt x="5" y="6"/>
                  </a:lnTo>
                  <a:lnTo>
                    <a:pt x="12" y="12"/>
                  </a:lnTo>
                  <a:lnTo>
                    <a:pt x="19" y="19"/>
                  </a:lnTo>
                  <a:lnTo>
                    <a:pt x="26" y="27"/>
                  </a:lnTo>
                  <a:lnTo>
                    <a:pt x="31" y="36"/>
                  </a:lnTo>
                  <a:lnTo>
                    <a:pt x="33" y="44"/>
                  </a:lnTo>
                  <a:lnTo>
                    <a:pt x="33" y="46"/>
                  </a:lnTo>
                  <a:lnTo>
                    <a:pt x="33" y="50"/>
                  </a:lnTo>
                  <a:lnTo>
                    <a:pt x="31" y="54"/>
                  </a:lnTo>
                  <a:lnTo>
                    <a:pt x="28" y="57"/>
                  </a:lnTo>
                  <a:lnTo>
                    <a:pt x="19" y="50"/>
                  </a:lnTo>
                  <a:lnTo>
                    <a:pt x="14" y="44"/>
                  </a:lnTo>
                  <a:lnTo>
                    <a:pt x="9" y="37"/>
                  </a:lnTo>
                  <a:lnTo>
                    <a:pt x="5" y="31"/>
                  </a:lnTo>
                  <a:lnTo>
                    <a:pt x="4" y="24"/>
                  </a:lnTo>
                  <a:lnTo>
                    <a:pt x="2" y="17"/>
                  </a:lnTo>
                  <a:lnTo>
                    <a:pt x="0" y="9"/>
                  </a:lnTo>
                  <a:lnTo>
                    <a:pt x="0" y="0"/>
                  </a:lnTo>
                  <a:close/>
                </a:path>
              </a:pathLst>
            </a:custGeom>
            <a:solidFill>
              <a:srgbClr val="8C8C8C"/>
            </a:solidFill>
            <a:ln w="9525">
              <a:noFill/>
              <a:round/>
              <a:headEnd/>
              <a:tailEnd/>
            </a:ln>
          </p:spPr>
          <p:txBody>
            <a:bodyPr/>
            <a:lstStyle/>
            <a:p>
              <a:endParaRPr lang="pt-BR"/>
            </a:p>
          </p:txBody>
        </p:sp>
      </p:grpSp>
      <p:sp>
        <p:nvSpPr>
          <p:cNvPr id="129" name="CaixaDeTexto 128"/>
          <p:cNvSpPr txBox="1"/>
          <p:nvPr/>
        </p:nvSpPr>
        <p:spPr>
          <a:xfrm>
            <a:off x="6072198" y="2928934"/>
            <a:ext cx="2500330" cy="369332"/>
          </a:xfrm>
          <a:prstGeom prst="rect">
            <a:avLst/>
          </a:prstGeom>
          <a:noFill/>
        </p:spPr>
        <p:txBody>
          <a:bodyPr wrap="square" rtlCol="0">
            <a:spAutoFit/>
          </a:bodyPr>
          <a:lstStyle/>
          <a:p>
            <a:r>
              <a:rPr lang="pt-BR" b="1" dirty="0" smtClean="0">
                <a:latin typeface="Arial" pitchFamily="34" charset="0"/>
                <a:cs typeface="Arial" pitchFamily="34" charset="0"/>
              </a:rPr>
              <a:t>Ouvi  de um aluno</a:t>
            </a:r>
            <a:endParaRPr lang="pt-BR" dirty="0"/>
          </a:p>
        </p:txBody>
      </p:sp>
      <p:sp>
        <p:nvSpPr>
          <p:cNvPr id="130" name="CaixaDeTexto 129"/>
          <p:cNvSpPr txBox="1"/>
          <p:nvPr/>
        </p:nvSpPr>
        <p:spPr>
          <a:xfrm>
            <a:off x="6215074" y="3357562"/>
            <a:ext cx="2643206" cy="2246769"/>
          </a:xfrm>
          <a:prstGeom prst="rect">
            <a:avLst/>
          </a:prstGeom>
          <a:noFill/>
        </p:spPr>
        <p:txBody>
          <a:bodyPr wrap="square" rtlCol="0">
            <a:spAutoFit/>
          </a:bodyPr>
          <a:lstStyle/>
          <a:p>
            <a:r>
              <a:rPr lang="pt-BR" sz="1400" dirty="0" smtClean="0">
                <a:latin typeface="Arial" pitchFamily="34" charset="0"/>
                <a:cs typeface="Arial" pitchFamily="34" charset="0"/>
              </a:rPr>
              <a:t>“Cara...Fico pensando...O que é que passa pela cabeça de certos professores quando organizam uma prova ...É cada perguntinha esquisita!</a:t>
            </a:r>
          </a:p>
          <a:p>
            <a:r>
              <a:rPr lang="pt-BR" sz="1400" dirty="0" smtClean="0">
                <a:latin typeface="Arial" pitchFamily="34" charset="0"/>
                <a:cs typeface="Arial" pitchFamily="34" charset="0"/>
              </a:rPr>
              <a:t>A gente nunca sabe bem o que é que ele quer que responda.E aí?Nota baixa!Todo mundo dança e nem adianta reclamar</a:t>
            </a:r>
            <a:r>
              <a:rPr lang="pt-BR" sz="1400" b="1" dirty="0" smtClean="0"/>
              <a:t>.”</a:t>
            </a:r>
            <a:endParaRPr lang="pt-BR" sz="1400" b="1" dirty="0"/>
          </a:p>
        </p:txBody>
      </p:sp>
      <p:pic>
        <p:nvPicPr>
          <p:cNvPr id="131" name="Picture 3" descr="1500479"/>
          <p:cNvPicPr>
            <a:picLocks noChangeAspect="1" noChangeArrowheads="1"/>
          </p:cNvPicPr>
          <p:nvPr/>
        </p:nvPicPr>
        <p:blipFill>
          <a:blip r:embed="rId2" cstate="print"/>
          <a:srcRect/>
          <a:stretch>
            <a:fillRect/>
          </a:stretch>
        </p:blipFill>
        <p:spPr bwMode="auto">
          <a:xfrm>
            <a:off x="8001024" y="5072074"/>
            <a:ext cx="909660" cy="1352415"/>
          </a:xfrm>
          <a:prstGeom prst="rect">
            <a:avLst/>
          </a:prstGeom>
          <a:noFill/>
        </p:spPr>
      </p:pic>
      <p:sp>
        <p:nvSpPr>
          <p:cNvPr id="132" name="CaixaDeTexto 131"/>
          <p:cNvSpPr txBox="1"/>
          <p:nvPr/>
        </p:nvSpPr>
        <p:spPr>
          <a:xfrm>
            <a:off x="285720" y="5715016"/>
            <a:ext cx="4357718" cy="523220"/>
          </a:xfrm>
          <a:prstGeom prst="rect">
            <a:avLst/>
          </a:prstGeom>
          <a:noFill/>
          <a:ln w="28575">
            <a:solidFill>
              <a:srgbClr val="C00000"/>
            </a:solidFill>
          </a:ln>
        </p:spPr>
        <p:txBody>
          <a:bodyPr wrap="square" rtlCol="0">
            <a:spAutoFit/>
          </a:bodyPr>
          <a:lstStyle/>
          <a:p>
            <a:r>
              <a:rPr lang="pt-BR" sz="1400" dirty="0" smtClean="0">
                <a:latin typeface="Arial" pitchFamily="34" charset="0"/>
                <a:cs typeface="Arial" pitchFamily="34" charset="0"/>
              </a:rPr>
              <a:t>Imagino que você </a:t>
            </a:r>
            <a:r>
              <a:rPr lang="pt-BR" sz="1400" b="1" dirty="0" smtClean="0">
                <a:latin typeface="Arial" pitchFamily="34" charset="0"/>
                <a:cs typeface="Arial" pitchFamily="34" charset="0"/>
              </a:rPr>
              <a:t>não</a:t>
            </a:r>
            <a:r>
              <a:rPr lang="pt-BR" sz="1400" dirty="0" smtClean="0">
                <a:latin typeface="Arial" pitchFamily="34" charset="0"/>
                <a:cs typeface="Arial" pitchFamily="34" charset="0"/>
              </a:rPr>
              <a:t> pensa como ele, mas este depoimento é verídico e não é incomum.</a:t>
            </a:r>
            <a:endParaRPr lang="pt-BR" sz="1400" dirty="0">
              <a:latin typeface="Arial" pitchFamily="34" charset="0"/>
              <a:cs typeface="Arial" pitchFamily="34" charset="0"/>
            </a:endParaRPr>
          </a:p>
        </p:txBody>
      </p:sp>
      <p:sp>
        <p:nvSpPr>
          <p:cNvPr id="133" name="Seta em curva para a direita 132"/>
          <p:cNvSpPr/>
          <p:nvPr/>
        </p:nvSpPr>
        <p:spPr>
          <a:xfrm>
            <a:off x="5643570" y="3143248"/>
            <a:ext cx="428628" cy="10715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34" name="Retângulo 133"/>
          <p:cNvSpPr/>
          <p:nvPr/>
        </p:nvSpPr>
        <p:spPr>
          <a:xfrm>
            <a:off x="1763688" y="6453336"/>
            <a:ext cx="5652120" cy="261610"/>
          </a:xfrm>
          <a:prstGeom prst="rect">
            <a:avLst/>
          </a:prstGeom>
        </p:spPr>
        <p:txBody>
          <a:bodyPr wrap="square">
            <a:spAutoFit/>
          </a:bodyPr>
          <a:lstStyle/>
          <a:p>
            <a:r>
              <a:rPr lang="pt-BR" sz="1100" dirty="0" smtClean="0">
                <a:latin typeface="Arial" pitchFamily="34" charset="0"/>
                <a:cs typeface="Arial" pitchFamily="34" charset="0"/>
              </a:rPr>
              <a:t>TROCANDO EM MIÚDOS AS GRANDES IDEIAS SOBRE EDUCAÇÃO</a:t>
            </a:r>
            <a:endParaRPr lang="pt-BR" sz="1100" dirty="0">
              <a:latin typeface="Arial" pitchFamily="34" charset="0"/>
              <a:cs typeface="Arial" pitchFamily="34" charset="0"/>
            </a:endParaRPr>
          </a:p>
        </p:txBody>
      </p:sp>
      <p:sp>
        <p:nvSpPr>
          <p:cNvPr id="135" name="CaixaDeTexto 134"/>
          <p:cNvSpPr txBox="1"/>
          <p:nvPr/>
        </p:nvSpPr>
        <p:spPr>
          <a:xfrm rot="20885673">
            <a:off x="609712" y="694295"/>
            <a:ext cx="2643206" cy="646331"/>
          </a:xfrm>
          <a:prstGeom prst="rect">
            <a:avLst/>
          </a:prstGeom>
          <a:noFill/>
        </p:spPr>
        <p:txBody>
          <a:bodyPr wrap="square" rtlCol="0">
            <a:spAutoFit/>
          </a:bodyPr>
          <a:lstStyle/>
          <a:p>
            <a:r>
              <a:rPr lang="pt-BR" dirty="0" smtClean="0"/>
              <a:t>Introduzindo este tema tão polêmico</a:t>
            </a:r>
            <a:endParaRPr lang="pt-BR" dirty="0"/>
          </a:p>
        </p:txBody>
      </p:sp>
      <p:pic>
        <p:nvPicPr>
          <p:cNvPr id="136" name="Picture 2" descr="C:\Users\Fátima\Desktop\MARLENE\imagens\mulher_executiva.jpg"/>
          <p:cNvPicPr>
            <a:picLocks noChangeAspect="1" noChangeArrowheads="1"/>
          </p:cNvPicPr>
          <p:nvPr/>
        </p:nvPicPr>
        <p:blipFill>
          <a:blip r:embed="rId3"/>
          <a:srcRect/>
          <a:stretch>
            <a:fillRect/>
          </a:stretch>
        </p:blipFill>
        <p:spPr bwMode="auto">
          <a:xfrm>
            <a:off x="3714744" y="428604"/>
            <a:ext cx="1000132" cy="13794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428596" y="1428736"/>
            <a:ext cx="2500330" cy="615553"/>
          </a:xfrm>
          <a:prstGeom prst="rect">
            <a:avLst/>
          </a:prstGeom>
          <a:solidFill>
            <a:srgbClr val="FFFFCC"/>
          </a:solidFill>
          <a:ln w="12700" cap="sq">
            <a:solidFill>
              <a:schemeClr val="bg1"/>
            </a:solidFill>
            <a:miter lim="800000"/>
            <a:headEnd type="none" w="sm" len="sm"/>
            <a:tailEnd type="none" w="sm" len="sm"/>
          </a:ln>
        </p:spPr>
        <p:txBody>
          <a:bodyPr wrap="square">
            <a:spAutoFit/>
          </a:bodyPr>
          <a:lstStyle/>
          <a:p>
            <a:pPr>
              <a:spcBef>
                <a:spcPct val="50000"/>
              </a:spcBef>
              <a:buFontTx/>
              <a:buBlip>
                <a:blip r:embed="rId2"/>
              </a:buBlip>
            </a:pPr>
            <a:r>
              <a:rPr lang="pt-BR" sz="2000" dirty="0"/>
              <a:t> </a:t>
            </a:r>
            <a:r>
              <a:rPr lang="pt-BR" sz="1400" b="1" dirty="0">
                <a:cs typeface="Arial" pitchFamily="34" charset="0"/>
              </a:rPr>
              <a:t>Evite dar pistas para a resposta correta.</a:t>
            </a:r>
          </a:p>
        </p:txBody>
      </p:sp>
      <p:sp>
        <p:nvSpPr>
          <p:cNvPr id="3" name="Text Box 10"/>
          <p:cNvSpPr txBox="1">
            <a:spLocks noChangeArrowheads="1"/>
          </p:cNvSpPr>
          <p:nvPr/>
        </p:nvSpPr>
        <p:spPr bwMode="auto">
          <a:xfrm>
            <a:off x="1500166" y="5214950"/>
            <a:ext cx="4572000" cy="707886"/>
          </a:xfrm>
          <a:prstGeom prst="rect">
            <a:avLst/>
          </a:prstGeom>
          <a:solidFill>
            <a:srgbClr val="FFFFCC"/>
          </a:solidFill>
          <a:ln w="12700" cap="sq">
            <a:solidFill>
              <a:schemeClr val="bg1"/>
            </a:solidFill>
            <a:miter lim="800000"/>
            <a:headEnd type="none" w="sm" len="sm"/>
            <a:tailEnd type="none" w="sm" len="sm"/>
          </a:ln>
        </p:spPr>
        <p:txBody>
          <a:bodyPr>
            <a:spAutoFit/>
          </a:bodyPr>
          <a:lstStyle/>
          <a:p>
            <a:pPr>
              <a:spcBef>
                <a:spcPct val="50000"/>
              </a:spcBef>
              <a:buFontTx/>
              <a:buBlip>
                <a:blip r:embed="rId2"/>
              </a:buBlip>
            </a:pPr>
            <a:r>
              <a:rPr lang="pt-BR" sz="2000" dirty="0"/>
              <a:t>  </a:t>
            </a:r>
            <a:r>
              <a:rPr lang="pt-BR" sz="1400" b="1" dirty="0">
                <a:cs typeface="Arial" pitchFamily="34" charset="0"/>
              </a:rPr>
              <a:t>Peça a um colega para dar uma olhadinha na sua prova com a finalidade de criticar</a:t>
            </a:r>
            <a:r>
              <a:rPr lang="pt-BR" sz="2000" dirty="0"/>
              <a:t>.</a:t>
            </a:r>
          </a:p>
        </p:txBody>
      </p:sp>
      <p:sp>
        <p:nvSpPr>
          <p:cNvPr id="4" name="Text Box 12"/>
          <p:cNvSpPr txBox="1">
            <a:spLocks noChangeArrowheads="1"/>
          </p:cNvSpPr>
          <p:nvPr/>
        </p:nvSpPr>
        <p:spPr bwMode="auto">
          <a:xfrm>
            <a:off x="3929058" y="4143380"/>
            <a:ext cx="3643338" cy="707886"/>
          </a:xfrm>
          <a:prstGeom prst="rect">
            <a:avLst/>
          </a:prstGeom>
          <a:solidFill>
            <a:srgbClr val="FFFFCC"/>
          </a:solidFill>
          <a:ln w="12700" cap="sq">
            <a:solidFill>
              <a:schemeClr val="bg1"/>
            </a:solidFill>
            <a:miter lim="800000"/>
            <a:headEnd type="none" w="sm" len="sm"/>
            <a:tailEnd type="none" w="sm" len="sm"/>
          </a:ln>
        </p:spPr>
        <p:txBody>
          <a:bodyPr wrap="square">
            <a:spAutoFit/>
          </a:bodyPr>
          <a:lstStyle/>
          <a:p>
            <a:pPr>
              <a:spcBef>
                <a:spcPct val="50000"/>
              </a:spcBef>
              <a:buFontTx/>
              <a:buBlip>
                <a:blip r:embed="rId2"/>
              </a:buBlip>
            </a:pPr>
            <a:r>
              <a:rPr lang="pt-BR" sz="2000" dirty="0"/>
              <a:t> </a:t>
            </a:r>
            <a:r>
              <a:rPr lang="pt-BR" sz="1400" b="1" dirty="0">
                <a:cs typeface="Arial" pitchFamily="34" charset="0"/>
              </a:rPr>
              <a:t>Evite formular questões cujo modelo,dificulte a resolução</a:t>
            </a:r>
            <a:r>
              <a:rPr lang="pt-BR" sz="2000" b="1" dirty="0"/>
              <a:t>.</a:t>
            </a:r>
          </a:p>
        </p:txBody>
      </p:sp>
      <p:sp>
        <p:nvSpPr>
          <p:cNvPr id="5" name="Text Box 7"/>
          <p:cNvSpPr txBox="1">
            <a:spLocks noChangeArrowheads="1"/>
          </p:cNvSpPr>
          <p:nvPr/>
        </p:nvSpPr>
        <p:spPr bwMode="auto">
          <a:xfrm>
            <a:off x="357158" y="3643314"/>
            <a:ext cx="2928958" cy="830997"/>
          </a:xfrm>
          <a:prstGeom prst="rect">
            <a:avLst/>
          </a:prstGeom>
          <a:solidFill>
            <a:srgbClr val="FFFFCC"/>
          </a:solidFill>
          <a:ln w="12700" cap="sq">
            <a:solidFill>
              <a:schemeClr val="bg1"/>
            </a:solidFill>
            <a:miter lim="800000"/>
            <a:headEnd type="none" w="sm" len="sm"/>
            <a:tailEnd type="none" w="sm" len="sm"/>
          </a:ln>
        </p:spPr>
        <p:txBody>
          <a:bodyPr wrap="square">
            <a:spAutoFit/>
          </a:bodyPr>
          <a:lstStyle/>
          <a:p>
            <a:pPr>
              <a:spcBef>
                <a:spcPct val="50000"/>
              </a:spcBef>
              <a:buFontTx/>
              <a:buBlip>
                <a:blip r:embed="rId2"/>
              </a:buBlip>
            </a:pPr>
            <a:r>
              <a:rPr lang="pt-BR" sz="2000" dirty="0"/>
              <a:t> </a:t>
            </a:r>
            <a:r>
              <a:rPr lang="pt-BR" sz="1400" b="1" dirty="0">
                <a:cs typeface="Arial" pitchFamily="34" charset="0"/>
              </a:rPr>
              <a:t>Você pode usar vários tipos de questões,desde que estejam agrupadas pelo tipo</a:t>
            </a:r>
            <a:r>
              <a:rPr lang="pt-BR" sz="1400" dirty="0">
                <a:cs typeface="Arial" pitchFamily="34" charset="0"/>
              </a:rPr>
              <a:t>.</a:t>
            </a:r>
          </a:p>
        </p:txBody>
      </p:sp>
      <p:grpSp>
        <p:nvGrpSpPr>
          <p:cNvPr id="6" name="Group 5"/>
          <p:cNvGrpSpPr>
            <a:grpSpLocks/>
          </p:cNvGrpSpPr>
          <p:nvPr/>
        </p:nvGrpSpPr>
        <p:grpSpPr bwMode="auto">
          <a:xfrm>
            <a:off x="5572132" y="857232"/>
            <a:ext cx="2786082" cy="2493957"/>
            <a:chOff x="3648" y="2064"/>
            <a:chExt cx="1823" cy="2111"/>
          </a:xfrm>
        </p:grpSpPr>
        <p:sp>
          <p:nvSpPr>
            <p:cNvPr id="7" name="Freeform 6"/>
            <p:cNvSpPr>
              <a:spLocks noChangeArrowheads="1"/>
            </p:cNvSpPr>
            <p:nvPr/>
          </p:nvSpPr>
          <p:spPr bwMode="auto">
            <a:xfrm>
              <a:off x="4326" y="3219"/>
              <a:ext cx="7" cy="14"/>
            </a:xfrm>
            <a:custGeom>
              <a:avLst/>
              <a:gdLst>
                <a:gd name="T0" fmla="*/ 6 w 23"/>
                <a:gd name="T1" fmla="*/ 0 h 44"/>
                <a:gd name="T2" fmla="*/ 3 w 23"/>
                <a:gd name="T3" fmla="*/ 1 h 44"/>
                <a:gd name="T4" fmla="*/ 1 w 23"/>
                <a:gd name="T5" fmla="*/ 2 h 44"/>
                <a:gd name="T6" fmla="*/ 0 w 23"/>
                <a:gd name="T7" fmla="*/ 5 h 44"/>
                <a:gd name="T8" fmla="*/ 0 w 23"/>
                <a:gd name="T9" fmla="*/ 7 h 44"/>
                <a:gd name="T10" fmla="*/ 1 w 23"/>
                <a:gd name="T11" fmla="*/ 10 h 44"/>
                <a:gd name="T12" fmla="*/ 2 w 23"/>
                <a:gd name="T13" fmla="*/ 12 h 44"/>
                <a:gd name="T14" fmla="*/ 4 w 23"/>
                <a:gd name="T15" fmla="*/ 14 h 44"/>
                <a:gd name="T16" fmla="*/ 7 w 23"/>
                <a:gd name="T17" fmla="*/ 14 h 44"/>
                <a:gd name="T18" fmla="*/ 6 w 23"/>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4"/>
                <a:gd name="T32" fmla="*/ 23 w 23"/>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4">
                  <a:moveTo>
                    <a:pt x="20" y="0"/>
                  </a:moveTo>
                  <a:lnTo>
                    <a:pt x="11" y="3"/>
                  </a:lnTo>
                  <a:lnTo>
                    <a:pt x="4" y="7"/>
                  </a:lnTo>
                  <a:lnTo>
                    <a:pt x="1" y="15"/>
                  </a:lnTo>
                  <a:lnTo>
                    <a:pt x="0" y="23"/>
                  </a:lnTo>
                  <a:lnTo>
                    <a:pt x="2" y="31"/>
                  </a:lnTo>
                  <a:lnTo>
                    <a:pt x="7" y="38"/>
                  </a:lnTo>
                  <a:lnTo>
                    <a:pt x="13" y="43"/>
                  </a:lnTo>
                  <a:lnTo>
                    <a:pt x="23" y="44"/>
                  </a:lnTo>
                  <a:lnTo>
                    <a:pt x="20" y="0"/>
                  </a:lnTo>
                  <a:close/>
                </a:path>
              </a:pathLst>
            </a:custGeom>
            <a:solidFill>
              <a:srgbClr val="000000"/>
            </a:solidFill>
            <a:ln w="9525">
              <a:noFill/>
              <a:round/>
              <a:headEnd/>
              <a:tailEnd/>
            </a:ln>
          </p:spPr>
          <p:txBody>
            <a:bodyPr wrap="none" anchor="ctr"/>
            <a:lstStyle/>
            <a:p>
              <a:endParaRPr lang="pt-BR"/>
            </a:p>
          </p:txBody>
        </p:sp>
        <p:sp>
          <p:nvSpPr>
            <p:cNvPr id="8" name="Freeform 7"/>
            <p:cNvSpPr>
              <a:spLocks noChangeArrowheads="1"/>
            </p:cNvSpPr>
            <p:nvPr/>
          </p:nvSpPr>
          <p:spPr bwMode="auto">
            <a:xfrm>
              <a:off x="4254" y="3149"/>
              <a:ext cx="7" cy="14"/>
            </a:xfrm>
            <a:custGeom>
              <a:avLst/>
              <a:gdLst>
                <a:gd name="T0" fmla="*/ 6 w 22"/>
                <a:gd name="T1" fmla="*/ 0 h 43"/>
                <a:gd name="T2" fmla="*/ 4 w 22"/>
                <a:gd name="T3" fmla="*/ 1 h 43"/>
                <a:gd name="T4" fmla="*/ 1 w 22"/>
                <a:gd name="T5" fmla="*/ 2 h 43"/>
                <a:gd name="T6" fmla="*/ 0 w 22"/>
                <a:gd name="T7" fmla="*/ 5 h 43"/>
                <a:gd name="T8" fmla="*/ 0 w 22"/>
                <a:gd name="T9" fmla="*/ 7 h 43"/>
                <a:gd name="T10" fmla="*/ 1 w 22"/>
                <a:gd name="T11" fmla="*/ 10 h 43"/>
                <a:gd name="T12" fmla="*/ 2 w 22"/>
                <a:gd name="T13" fmla="*/ 12 h 43"/>
                <a:gd name="T14" fmla="*/ 4 w 22"/>
                <a:gd name="T15" fmla="*/ 14 h 43"/>
                <a:gd name="T16" fmla="*/ 7 w 22"/>
                <a:gd name="T17" fmla="*/ 14 h 43"/>
                <a:gd name="T18" fmla="*/ 6 w 22"/>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3"/>
                <a:gd name="T32" fmla="*/ 22 w 22"/>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3">
                  <a:moveTo>
                    <a:pt x="20" y="0"/>
                  </a:moveTo>
                  <a:lnTo>
                    <a:pt x="11" y="2"/>
                  </a:lnTo>
                  <a:lnTo>
                    <a:pt x="4" y="7"/>
                  </a:lnTo>
                  <a:lnTo>
                    <a:pt x="1" y="15"/>
                  </a:lnTo>
                  <a:lnTo>
                    <a:pt x="0" y="23"/>
                  </a:lnTo>
                  <a:lnTo>
                    <a:pt x="2" y="31"/>
                  </a:lnTo>
                  <a:lnTo>
                    <a:pt x="6" y="38"/>
                  </a:lnTo>
                  <a:lnTo>
                    <a:pt x="13" y="42"/>
                  </a:lnTo>
                  <a:lnTo>
                    <a:pt x="22" y="43"/>
                  </a:lnTo>
                  <a:lnTo>
                    <a:pt x="20" y="0"/>
                  </a:lnTo>
                  <a:close/>
                </a:path>
              </a:pathLst>
            </a:custGeom>
            <a:solidFill>
              <a:srgbClr val="000000"/>
            </a:solidFill>
            <a:ln w="9525">
              <a:noFill/>
              <a:round/>
              <a:headEnd/>
              <a:tailEnd/>
            </a:ln>
          </p:spPr>
          <p:txBody>
            <a:bodyPr wrap="none" anchor="ctr"/>
            <a:lstStyle/>
            <a:p>
              <a:endParaRPr lang="pt-BR"/>
            </a:p>
          </p:txBody>
        </p:sp>
        <p:sp>
          <p:nvSpPr>
            <p:cNvPr id="9" name="Freeform 8"/>
            <p:cNvSpPr>
              <a:spLocks noChangeArrowheads="1"/>
            </p:cNvSpPr>
            <p:nvPr/>
          </p:nvSpPr>
          <p:spPr bwMode="auto">
            <a:xfrm>
              <a:off x="4750" y="3968"/>
              <a:ext cx="693" cy="201"/>
            </a:xfrm>
            <a:custGeom>
              <a:avLst/>
              <a:gdLst>
                <a:gd name="T0" fmla="*/ 272 w 2223"/>
                <a:gd name="T1" fmla="*/ 1 h 681"/>
                <a:gd name="T2" fmla="*/ 247 w 2223"/>
                <a:gd name="T3" fmla="*/ 4 h 681"/>
                <a:gd name="T4" fmla="*/ 222 w 2223"/>
                <a:gd name="T5" fmla="*/ 8 h 681"/>
                <a:gd name="T6" fmla="*/ 198 w 2223"/>
                <a:gd name="T7" fmla="*/ 13 h 681"/>
                <a:gd name="T8" fmla="*/ 174 w 2223"/>
                <a:gd name="T9" fmla="*/ 19 h 681"/>
                <a:gd name="T10" fmla="*/ 148 w 2223"/>
                <a:gd name="T11" fmla="*/ 29 h 681"/>
                <a:gd name="T12" fmla="*/ 117 w 2223"/>
                <a:gd name="T13" fmla="*/ 42 h 681"/>
                <a:gd name="T14" fmla="*/ 85 w 2223"/>
                <a:gd name="T15" fmla="*/ 58 h 681"/>
                <a:gd name="T16" fmla="*/ 54 w 2223"/>
                <a:gd name="T17" fmla="*/ 77 h 681"/>
                <a:gd name="T18" fmla="*/ 26 w 2223"/>
                <a:gd name="T19" fmla="*/ 99 h 681"/>
                <a:gd name="T20" fmla="*/ 0 w 2223"/>
                <a:gd name="T21" fmla="*/ 123 h 681"/>
                <a:gd name="T22" fmla="*/ 37 w 2223"/>
                <a:gd name="T23" fmla="*/ 138 h 681"/>
                <a:gd name="T24" fmla="*/ 78 w 2223"/>
                <a:gd name="T25" fmla="*/ 150 h 681"/>
                <a:gd name="T26" fmla="*/ 119 w 2223"/>
                <a:gd name="T27" fmla="*/ 158 h 681"/>
                <a:gd name="T28" fmla="*/ 162 w 2223"/>
                <a:gd name="T29" fmla="*/ 163 h 681"/>
                <a:gd name="T30" fmla="*/ 205 w 2223"/>
                <a:gd name="T31" fmla="*/ 165 h 681"/>
                <a:gd name="T32" fmla="*/ 242 w 2223"/>
                <a:gd name="T33" fmla="*/ 165 h 681"/>
                <a:gd name="T34" fmla="*/ 277 w 2223"/>
                <a:gd name="T35" fmla="*/ 161 h 681"/>
                <a:gd name="T36" fmla="*/ 311 w 2223"/>
                <a:gd name="T37" fmla="*/ 154 h 681"/>
                <a:gd name="T38" fmla="*/ 345 w 2223"/>
                <a:gd name="T39" fmla="*/ 145 h 681"/>
                <a:gd name="T40" fmla="*/ 378 w 2223"/>
                <a:gd name="T41" fmla="*/ 131 h 681"/>
                <a:gd name="T42" fmla="*/ 407 w 2223"/>
                <a:gd name="T43" fmla="*/ 125 h 681"/>
                <a:gd name="T44" fmla="*/ 426 w 2223"/>
                <a:gd name="T45" fmla="*/ 140 h 681"/>
                <a:gd name="T46" fmla="*/ 446 w 2223"/>
                <a:gd name="T47" fmla="*/ 154 h 681"/>
                <a:gd name="T48" fmla="*/ 467 w 2223"/>
                <a:gd name="T49" fmla="*/ 165 h 681"/>
                <a:gd name="T50" fmla="*/ 489 w 2223"/>
                <a:gd name="T51" fmla="*/ 175 h 681"/>
                <a:gd name="T52" fmla="*/ 512 w 2223"/>
                <a:gd name="T53" fmla="*/ 182 h 681"/>
                <a:gd name="T54" fmla="*/ 546 w 2223"/>
                <a:gd name="T55" fmla="*/ 190 h 681"/>
                <a:gd name="T56" fmla="*/ 581 w 2223"/>
                <a:gd name="T57" fmla="*/ 196 h 681"/>
                <a:gd name="T58" fmla="*/ 616 w 2223"/>
                <a:gd name="T59" fmla="*/ 200 h 681"/>
                <a:gd name="T60" fmla="*/ 650 w 2223"/>
                <a:gd name="T61" fmla="*/ 201 h 681"/>
                <a:gd name="T62" fmla="*/ 683 w 2223"/>
                <a:gd name="T63" fmla="*/ 198 h 681"/>
                <a:gd name="T64" fmla="*/ 684 w 2223"/>
                <a:gd name="T65" fmla="*/ 180 h 681"/>
                <a:gd name="T66" fmla="*/ 668 w 2223"/>
                <a:gd name="T67" fmla="*/ 156 h 681"/>
                <a:gd name="T68" fmla="*/ 651 w 2223"/>
                <a:gd name="T69" fmla="*/ 134 h 681"/>
                <a:gd name="T70" fmla="*/ 631 w 2223"/>
                <a:gd name="T71" fmla="*/ 113 h 681"/>
                <a:gd name="T72" fmla="*/ 609 w 2223"/>
                <a:gd name="T73" fmla="*/ 93 h 681"/>
                <a:gd name="T74" fmla="*/ 589 w 2223"/>
                <a:gd name="T75" fmla="*/ 75 h 681"/>
                <a:gd name="T76" fmla="*/ 568 w 2223"/>
                <a:gd name="T77" fmla="*/ 60 h 681"/>
                <a:gd name="T78" fmla="*/ 545 w 2223"/>
                <a:gd name="T79" fmla="*/ 46 h 681"/>
                <a:gd name="T80" fmla="*/ 522 w 2223"/>
                <a:gd name="T81" fmla="*/ 33 h 681"/>
                <a:gd name="T82" fmla="*/ 499 w 2223"/>
                <a:gd name="T83" fmla="*/ 22 h 681"/>
                <a:gd name="T84" fmla="*/ 476 w 2223"/>
                <a:gd name="T85" fmla="*/ 12 h 681"/>
                <a:gd name="T86" fmla="*/ 441 w 2223"/>
                <a:gd name="T87" fmla="*/ 9 h 681"/>
                <a:gd name="T88" fmla="*/ 406 w 2223"/>
                <a:gd name="T89" fmla="*/ 7 h 681"/>
                <a:gd name="T90" fmla="*/ 371 w 2223"/>
                <a:gd name="T91" fmla="*/ 5 h 681"/>
                <a:gd name="T92" fmla="*/ 336 w 2223"/>
                <a:gd name="T93" fmla="*/ 3 h 681"/>
                <a:gd name="T94" fmla="*/ 301 w 2223"/>
                <a:gd name="T95" fmla="*/ 1 h 6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3"/>
                <a:gd name="T145" fmla="*/ 0 h 681"/>
                <a:gd name="T146" fmla="*/ 2223 w 2223"/>
                <a:gd name="T147" fmla="*/ 681 h 6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3" h="681">
                  <a:moveTo>
                    <a:pt x="927" y="0"/>
                  </a:moveTo>
                  <a:lnTo>
                    <a:pt x="899" y="3"/>
                  </a:lnTo>
                  <a:lnTo>
                    <a:pt x="873" y="5"/>
                  </a:lnTo>
                  <a:lnTo>
                    <a:pt x="846" y="8"/>
                  </a:lnTo>
                  <a:lnTo>
                    <a:pt x="819" y="11"/>
                  </a:lnTo>
                  <a:lnTo>
                    <a:pt x="792" y="14"/>
                  </a:lnTo>
                  <a:lnTo>
                    <a:pt x="766" y="19"/>
                  </a:lnTo>
                  <a:lnTo>
                    <a:pt x="739" y="22"/>
                  </a:lnTo>
                  <a:lnTo>
                    <a:pt x="713" y="27"/>
                  </a:lnTo>
                  <a:lnTo>
                    <a:pt x="687" y="32"/>
                  </a:lnTo>
                  <a:lnTo>
                    <a:pt x="660" y="38"/>
                  </a:lnTo>
                  <a:lnTo>
                    <a:pt x="634" y="44"/>
                  </a:lnTo>
                  <a:lnTo>
                    <a:pt x="609" y="51"/>
                  </a:lnTo>
                  <a:lnTo>
                    <a:pt x="583" y="58"/>
                  </a:lnTo>
                  <a:lnTo>
                    <a:pt x="557" y="66"/>
                  </a:lnTo>
                  <a:lnTo>
                    <a:pt x="532" y="75"/>
                  </a:lnTo>
                  <a:lnTo>
                    <a:pt x="507" y="84"/>
                  </a:lnTo>
                  <a:lnTo>
                    <a:pt x="475" y="97"/>
                  </a:lnTo>
                  <a:lnTo>
                    <a:pt x="442" y="111"/>
                  </a:lnTo>
                  <a:lnTo>
                    <a:pt x="409" y="126"/>
                  </a:lnTo>
                  <a:lnTo>
                    <a:pt x="374" y="142"/>
                  </a:lnTo>
                  <a:lnTo>
                    <a:pt x="340" y="161"/>
                  </a:lnTo>
                  <a:lnTo>
                    <a:pt x="307" y="179"/>
                  </a:lnTo>
                  <a:lnTo>
                    <a:pt x="273" y="198"/>
                  </a:lnTo>
                  <a:lnTo>
                    <a:pt x="239" y="219"/>
                  </a:lnTo>
                  <a:lnTo>
                    <a:pt x="206" y="241"/>
                  </a:lnTo>
                  <a:lnTo>
                    <a:pt x="173" y="262"/>
                  </a:lnTo>
                  <a:lnTo>
                    <a:pt x="142" y="287"/>
                  </a:lnTo>
                  <a:lnTo>
                    <a:pt x="111" y="311"/>
                  </a:lnTo>
                  <a:lnTo>
                    <a:pt x="82" y="336"/>
                  </a:lnTo>
                  <a:lnTo>
                    <a:pt x="53" y="362"/>
                  </a:lnTo>
                  <a:lnTo>
                    <a:pt x="25" y="388"/>
                  </a:lnTo>
                  <a:lnTo>
                    <a:pt x="0" y="416"/>
                  </a:lnTo>
                  <a:lnTo>
                    <a:pt x="39" y="435"/>
                  </a:lnTo>
                  <a:lnTo>
                    <a:pt x="79" y="452"/>
                  </a:lnTo>
                  <a:lnTo>
                    <a:pt x="120" y="468"/>
                  </a:lnTo>
                  <a:lnTo>
                    <a:pt x="162" y="483"/>
                  </a:lnTo>
                  <a:lnTo>
                    <a:pt x="205" y="496"/>
                  </a:lnTo>
                  <a:lnTo>
                    <a:pt x="249" y="509"/>
                  </a:lnTo>
                  <a:lnTo>
                    <a:pt x="293" y="519"/>
                  </a:lnTo>
                  <a:lnTo>
                    <a:pt x="338" y="528"/>
                  </a:lnTo>
                  <a:lnTo>
                    <a:pt x="382" y="536"/>
                  </a:lnTo>
                  <a:lnTo>
                    <a:pt x="428" y="543"/>
                  </a:lnTo>
                  <a:lnTo>
                    <a:pt x="474" y="549"/>
                  </a:lnTo>
                  <a:lnTo>
                    <a:pt x="520" y="553"/>
                  </a:lnTo>
                  <a:lnTo>
                    <a:pt x="565" y="557"/>
                  </a:lnTo>
                  <a:lnTo>
                    <a:pt x="610" y="559"/>
                  </a:lnTo>
                  <a:lnTo>
                    <a:pt x="656" y="560"/>
                  </a:lnTo>
                  <a:lnTo>
                    <a:pt x="700" y="560"/>
                  </a:lnTo>
                  <a:lnTo>
                    <a:pt x="738" y="559"/>
                  </a:lnTo>
                  <a:lnTo>
                    <a:pt x="776" y="558"/>
                  </a:lnTo>
                  <a:lnTo>
                    <a:pt x="813" y="554"/>
                  </a:lnTo>
                  <a:lnTo>
                    <a:pt x="850" y="551"/>
                  </a:lnTo>
                  <a:lnTo>
                    <a:pt x="887" y="546"/>
                  </a:lnTo>
                  <a:lnTo>
                    <a:pt x="925" y="539"/>
                  </a:lnTo>
                  <a:lnTo>
                    <a:pt x="961" y="533"/>
                  </a:lnTo>
                  <a:lnTo>
                    <a:pt x="998" y="523"/>
                  </a:lnTo>
                  <a:lnTo>
                    <a:pt x="1034" y="513"/>
                  </a:lnTo>
                  <a:lnTo>
                    <a:pt x="1071" y="503"/>
                  </a:lnTo>
                  <a:lnTo>
                    <a:pt x="1107" y="490"/>
                  </a:lnTo>
                  <a:lnTo>
                    <a:pt x="1143" y="475"/>
                  </a:lnTo>
                  <a:lnTo>
                    <a:pt x="1179" y="460"/>
                  </a:lnTo>
                  <a:lnTo>
                    <a:pt x="1214" y="443"/>
                  </a:lnTo>
                  <a:lnTo>
                    <a:pt x="1250" y="425"/>
                  </a:lnTo>
                  <a:lnTo>
                    <a:pt x="1285" y="406"/>
                  </a:lnTo>
                  <a:lnTo>
                    <a:pt x="1304" y="424"/>
                  </a:lnTo>
                  <a:lnTo>
                    <a:pt x="1325" y="442"/>
                  </a:lnTo>
                  <a:lnTo>
                    <a:pt x="1346" y="459"/>
                  </a:lnTo>
                  <a:lnTo>
                    <a:pt x="1366" y="475"/>
                  </a:lnTo>
                  <a:lnTo>
                    <a:pt x="1388" y="491"/>
                  </a:lnTo>
                  <a:lnTo>
                    <a:pt x="1410" y="506"/>
                  </a:lnTo>
                  <a:lnTo>
                    <a:pt x="1431" y="521"/>
                  </a:lnTo>
                  <a:lnTo>
                    <a:pt x="1453" y="535"/>
                  </a:lnTo>
                  <a:lnTo>
                    <a:pt x="1476" y="547"/>
                  </a:lnTo>
                  <a:lnTo>
                    <a:pt x="1499" y="560"/>
                  </a:lnTo>
                  <a:lnTo>
                    <a:pt x="1522" y="571"/>
                  </a:lnTo>
                  <a:lnTo>
                    <a:pt x="1546" y="582"/>
                  </a:lnTo>
                  <a:lnTo>
                    <a:pt x="1570" y="592"/>
                  </a:lnTo>
                  <a:lnTo>
                    <a:pt x="1594" y="600"/>
                  </a:lnTo>
                  <a:lnTo>
                    <a:pt x="1618" y="609"/>
                  </a:lnTo>
                  <a:lnTo>
                    <a:pt x="1643" y="616"/>
                  </a:lnTo>
                  <a:lnTo>
                    <a:pt x="1679" y="625"/>
                  </a:lnTo>
                  <a:lnTo>
                    <a:pt x="1714" y="634"/>
                  </a:lnTo>
                  <a:lnTo>
                    <a:pt x="1751" y="644"/>
                  </a:lnTo>
                  <a:lnTo>
                    <a:pt x="1788" y="650"/>
                  </a:lnTo>
                  <a:lnTo>
                    <a:pt x="1826" y="658"/>
                  </a:lnTo>
                  <a:lnTo>
                    <a:pt x="1863" y="664"/>
                  </a:lnTo>
                  <a:lnTo>
                    <a:pt x="1900" y="670"/>
                  </a:lnTo>
                  <a:lnTo>
                    <a:pt x="1938" y="674"/>
                  </a:lnTo>
                  <a:lnTo>
                    <a:pt x="1976" y="678"/>
                  </a:lnTo>
                  <a:lnTo>
                    <a:pt x="2014" y="680"/>
                  </a:lnTo>
                  <a:lnTo>
                    <a:pt x="2050" y="681"/>
                  </a:lnTo>
                  <a:lnTo>
                    <a:pt x="2086" y="681"/>
                  </a:lnTo>
                  <a:lnTo>
                    <a:pt x="2121" y="680"/>
                  </a:lnTo>
                  <a:lnTo>
                    <a:pt x="2157" y="677"/>
                  </a:lnTo>
                  <a:lnTo>
                    <a:pt x="2190" y="672"/>
                  </a:lnTo>
                  <a:lnTo>
                    <a:pt x="2223" y="665"/>
                  </a:lnTo>
                  <a:lnTo>
                    <a:pt x="2209" y="637"/>
                  </a:lnTo>
                  <a:lnTo>
                    <a:pt x="2194" y="609"/>
                  </a:lnTo>
                  <a:lnTo>
                    <a:pt x="2178" y="582"/>
                  </a:lnTo>
                  <a:lnTo>
                    <a:pt x="2161" y="554"/>
                  </a:lnTo>
                  <a:lnTo>
                    <a:pt x="2144" y="529"/>
                  </a:lnTo>
                  <a:lnTo>
                    <a:pt x="2126" y="503"/>
                  </a:lnTo>
                  <a:lnTo>
                    <a:pt x="2106" y="478"/>
                  </a:lnTo>
                  <a:lnTo>
                    <a:pt x="2087" y="454"/>
                  </a:lnTo>
                  <a:lnTo>
                    <a:pt x="2066" y="430"/>
                  </a:lnTo>
                  <a:lnTo>
                    <a:pt x="2045" y="406"/>
                  </a:lnTo>
                  <a:lnTo>
                    <a:pt x="2023" y="383"/>
                  </a:lnTo>
                  <a:lnTo>
                    <a:pt x="2001" y="360"/>
                  </a:lnTo>
                  <a:lnTo>
                    <a:pt x="1978" y="337"/>
                  </a:lnTo>
                  <a:lnTo>
                    <a:pt x="1955" y="315"/>
                  </a:lnTo>
                  <a:lnTo>
                    <a:pt x="1932" y="293"/>
                  </a:lnTo>
                  <a:lnTo>
                    <a:pt x="1908" y="272"/>
                  </a:lnTo>
                  <a:lnTo>
                    <a:pt x="1888" y="253"/>
                  </a:lnTo>
                  <a:lnTo>
                    <a:pt x="1866" y="236"/>
                  </a:lnTo>
                  <a:lnTo>
                    <a:pt x="1844" y="219"/>
                  </a:lnTo>
                  <a:lnTo>
                    <a:pt x="1821" y="202"/>
                  </a:lnTo>
                  <a:lnTo>
                    <a:pt x="1797" y="186"/>
                  </a:lnTo>
                  <a:lnTo>
                    <a:pt x="1775" y="170"/>
                  </a:lnTo>
                  <a:lnTo>
                    <a:pt x="1749" y="155"/>
                  </a:lnTo>
                  <a:lnTo>
                    <a:pt x="1725" y="140"/>
                  </a:lnTo>
                  <a:lnTo>
                    <a:pt x="1700" y="125"/>
                  </a:lnTo>
                  <a:lnTo>
                    <a:pt x="1675" y="111"/>
                  </a:lnTo>
                  <a:lnTo>
                    <a:pt x="1650" y="98"/>
                  </a:lnTo>
                  <a:lnTo>
                    <a:pt x="1626" y="85"/>
                  </a:lnTo>
                  <a:lnTo>
                    <a:pt x="1601" y="73"/>
                  </a:lnTo>
                  <a:lnTo>
                    <a:pt x="1576" y="61"/>
                  </a:lnTo>
                  <a:lnTo>
                    <a:pt x="1552" y="50"/>
                  </a:lnTo>
                  <a:lnTo>
                    <a:pt x="1528" y="39"/>
                  </a:lnTo>
                  <a:lnTo>
                    <a:pt x="1490" y="37"/>
                  </a:lnTo>
                  <a:lnTo>
                    <a:pt x="1452" y="35"/>
                  </a:lnTo>
                  <a:lnTo>
                    <a:pt x="1415" y="31"/>
                  </a:lnTo>
                  <a:lnTo>
                    <a:pt x="1378" y="29"/>
                  </a:lnTo>
                  <a:lnTo>
                    <a:pt x="1340" y="27"/>
                  </a:lnTo>
                  <a:lnTo>
                    <a:pt x="1302" y="24"/>
                  </a:lnTo>
                  <a:lnTo>
                    <a:pt x="1264" y="22"/>
                  </a:lnTo>
                  <a:lnTo>
                    <a:pt x="1228" y="20"/>
                  </a:lnTo>
                  <a:lnTo>
                    <a:pt x="1190" y="18"/>
                  </a:lnTo>
                  <a:lnTo>
                    <a:pt x="1152" y="14"/>
                  </a:lnTo>
                  <a:lnTo>
                    <a:pt x="1115" y="12"/>
                  </a:lnTo>
                  <a:lnTo>
                    <a:pt x="1077" y="10"/>
                  </a:lnTo>
                  <a:lnTo>
                    <a:pt x="1039" y="7"/>
                  </a:lnTo>
                  <a:lnTo>
                    <a:pt x="1002" y="5"/>
                  </a:lnTo>
                  <a:lnTo>
                    <a:pt x="965" y="3"/>
                  </a:lnTo>
                  <a:lnTo>
                    <a:pt x="927" y="0"/>
                  </a:lnTo>
                  <a:close/>
                </a:path>
              </a:pathLst>
            </a:custGeom>
            <a:solidFill>
              <a:srgbClr val="996633"/>
            </a:solidFill>
            <a:ln w="9525">
              <a:noFill/>
              <a:round/>
              <a:headEnd/>
              <a:tailEnd/>
            </a:ln>
          </p:spPr>
          <p:txBody>
            <a:bodyPr wrap="none" anchor="ctr"/>
            <a:lstStyle/>
            <a:p>
              <a:endParaRPr lang="pt-BR"/>
            </a:p>
          </p:txBody>
        </p:sp>
        <p:sp>
          <p:nvSpPr>
            <p:cNvPr id="10" name="Freeform 9"/>
            <p:cNvSpPr>
              <a:spLocks noChangeArrowheads="1"/>
            </p:cNvSpPr>
            <p:nvPr/>
          </p:nvSpPr>
          <p:spPr bwMode="auto">
            <a:xfrm>
              <a:off x="5145" y="4082"/>
              <a:ext cx="12" cy="11"/>
            </a:xfrm>
            <a:custGeom>
              <a:avLst/>
              <a:gdLst>
                <a:gd name="T0" fmla="*/ 12 w 37"/>
                <a:gd name="T1" fmla="*/ 2 h 38"/>
                <a:gd name="T2" fmla="*/ 9 w 37"/>
                <a:gd name="T3" fmla="*/ 0 h 38"/>
                <a:gd name="T4" fmla="*/ 7 w 37"/>
                <a:gd name="T5" fmla="*/ 0 h 38"/>
                <a:gd name="T6" fmla="*/ 4 w 37"/>
                <a:gd name="T7" fmla="*/ 1 h 38"/>
                <a:gd name="T8" fmla="*/ 2 w 37"/>
                <a:gd name="T9" fmla="*/ 2 h 38"/>
                <a:gd name="T10" fmla="*/ 1 w 37"/>
                <a:gd name="T11" fmla="*/ 4 h 38"/>
                <a:gd name="T12" fmla="*/ 0 w 37"/>
                <a:gd name="T13" fmla="*/ 6 h 38"/>
                <a:gd name="T14" fmla="*/ 0 w 37"/>
                <a:gd name="T15" fmla="*/ 9 h 38"/>
                <a:gd name="T16" fmla="*/ 2 w 37"/>
                <a:gd name="T17" fmla="*/ 11 h 38"/>
                <a:gd name="T18" fmla="*/ 12 w 37"/>
                <a:gd name="T19" fmla="*/ 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8"/>
                <a:gd name="T32" fmla="*/ 37 w 3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8">
                  <a:moveTo>
                    <a:pt x="37" y="6"/>
                  </a:moveTo>
                  <a:lnTo>
                    <a:pt x="29" y="1"/>
                  </a:lnTo>
                  <a:lnTo>
                    <a:pt x="21" y="0"/>
                  </a:lnTo>
                  <a:lnTo>
                    <a:pt x="13" y="2"/>
                  </a:lnTo>
                  <a:lnTo>
                    <a:pt x="7" y="7"/>
                  </a:lnTo>
                  <a:lnTo>
                    <a:pt x="3" y="14"/>
                  </a:lnTo>
                  <a:lnTo>
                    <a:pt x="0" y="22"/>
                  </a:lnTo>
                  <a:lnTo>
                    <a:pt x="1" y="30"/>
                  </a:lnTo>
                  <a:lnTo>
                    <a:pt x="7" y="38"/>
                  </a:lnTo>
                  <a:lnTo>
                    <a:pt x="37" y="6"/>
                  </a:lnTo>
                  <a:close/>
                </a:path>
              </a:pathLst>
            </a:custGeom>
            <a:solidFill>
              <a:srgbClr val="000000"/>
            </a:solidFill>
            <a:ln w="9525">
              <a:noFill/>
              <a:round/>
              <a:headEnd/>
              <a:tailEnd/>
            </a:ln>
          </p:spPr>
          <p:txBody>
            <a:bodyPr wrap="none" anchor="ctr"/>
            <a:lstStyle/>
            <a:p>
              <a:endParaRPr lang="pt-BR"/>
            </a:p>
          </p:txBody>
        </p:sp>
        <p:sp>
          <p:nvSpPr>
            <p:cNvPr id="11" name="Freeform 10"/>
            <p:cNvSpPr>
              <a:spLocks noChangeArrowheads="1"/>
            </p:cNvSpPr>
            <p:nvPr/>
          </p:nvSpPr>
          <p:spPr bwMode="auto">
            <a:xfrm>
              <a:off x="5146" y="4083"/>
              <a:ext cx="118" cy="73"/>
            </a:xfrm>
            <a:custGeom>
              <a:avLst/>
              <a:gdLst>
                <a:gd name="T0" fmla="*/ 118 w 379"/>
                <a:gd name="T1" fmla="*/ 60 h 248"/>
                <a:gd name="T2" fmla="*/ 118 w 379"/>
                <a:gd name="T3" fmla="*/ 60 h 248"/>
                <a:gd name="T4" fmla="*/ 111 w 379"/>
                <a:gd name="T5" fmla="*/ 58 h 248"/>
                <a:gd name="T6" fmla="*/ 103 w 379"/>
                <a:gd name="T7" fmla="*/ 56 h 248"/>
                <a:gd name="T8" fmla="*/ 96 w 379"/>
                <a:gd name="T9" fmla="*/ 53 h 248"/>
                <a:gd name="T10" fmla="*/ 89 w 379"/>
                <a:gd name="T11" fmla="*/ 50 h 248"/>
                <a:gd name="T12" fmla="*/ 82 w 379"/>
                <a:gd name="T13" fmla="*/ 47 h 248"/>
                <a:gd name="T14" fmla="*/ 74 w 379"/>
                <a:gd name="T15" fmla="*/ 44 h 248"/>
                <a:gd name="T16" fmla="*/ 68 w 379"/>
                <a:gd name="T17" fmla="*/ 41 h 248"/>
                <a:gd name="T18" fmla="*/ 61 w 379"/>
                <a:gd name="T19" fmla="*/ 37 h 248"/>
                <a:gd name="T20" fmla="*/ 54 w 379"/>
                <a:gd name="T21" fmla="*/ 33 h 248"/>
                <a:gd name="T22" fmla="*/ 47 w 379"/>
                <a:gd name="T23" fmla="*/ 29 h 248"/>
                <a:gd name="T24" fmla="*/ 41 w 379"/>
                <a:gd name="T25" fmla="*/ 24 h 248"/>
                <a:gd name="T26" fmla="*/ 34 w 379"/>
                <a:gd name="T27" fmla="*/ 20 h 248"/>
                <a:gd name="T28" fmla="*/ 28 w 379"/>
                <a:gd name="T29" fmla="*/ 15 h 248"/>
                <a:gd name="T30" fmla="*/ 22 w 379"/>
                <a:gd name="T31" fmla="*/ 10 h 248"/>
                <a:gd name="T32" fmla="*/ 15 w 379"/>
                <a:gd name="T33" fmla="*/ 5 h 248"/>
                <a:gd name="T34" fmla="*/ 9 w 379"/>
                <a:gd name="T35" fmla="*/ 0 h 248"/>
                <a:gd name="T36" fmla="*/ 0 w 379"/>
                <a:gd name="T37" fmla="*/ 9 h 248"/>
                <a:gd name="T38" fmla="*/ 6 w 379"/>
                <a:gd name="T39" fmla="*/ 15 h 248"/>
                <a:gd name="T40" fmla="*/ 12 w 379"/>
                <a:gd name="T41" fmla="*/ 20 h 248"/>
                <a:gd name="T42" fmla="*/ 19 w 379"/>
                <a:gd name="T43" fmla="*/ 26 h 248"/>
                <a:gd name="T44" fmla="*/ 26 w 379"/>
                <a:gd name="T45" fmla="*/ 31 h 248"/>
                <a:gd name="T46" fmla="*/ 33 w 379"/>
                <a:gd name="T47" fmla="*/ 35 h 248"/>
                <a:gd name="T48" fmla="*/ 40 w 379"/>
                <a:gd name="T49" fmla="*/ 40 h 248"/>
                <a:gd name="T50" fmla="*/ 46 w 379"/>
                <a:gd name="T51" fmla="*/ 44 h 248"/>
                <a:gd name="T52" fmla="*/ 54 w 379"/>
                <a:gd name="T53" fmla="*/ 48 h 248"/>
                <a:gd name="T54" fmla="*/ 61 w 379"/>
                <a:gd name="T55" fmla="*/ 52 h 248"/>
                <a:gd name="T56" fmla="*/ 68 w 379"/>
                <a:gd name="T57" fmla="*/ 56 h 248"/>
                <a:gd name="T58" fmla="*/ 76 w 379"/>
                <a:gd name="T59" fmla="*/ 59 h 248"/>
                <a:gd name="T60" fmla="*/ 83 w 379"/>
                <a:gd name="T61" fmla="*/ 62 h 248"/>
                <a:gd name="T62" fmla="*/ 91 w 379"/>
                <a:gd name="T63" fmla="*/ 66 h 248"/>
                <a:gd name="T64" fmla="*/ 98 w 379"/>
                <a:gd name="T65" fmla="*/ 68 h 248"/>
                <a:gd name="T66" fmla="*/ 106 w 379"/>
                <a:gd name="T67" fmla="*/ 71 h 248"/>
                <a:gd name="T68" fmla="*/ 114 w 379"/>
                <a:gd name="T69" fmla="*/ 73 h 248"/>
                <a:gd name="T70" fmla="*/ 114 w 379"/>
                <a:gd name="T71" fmla="*/ 73 h 248"/>
                <a:gd name="T72" fmla="*/ 118 w 379"/>
                <a:gd name="T73" fmla="*/ 60 h 2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9"/>
                <a:gd name="T112" fmla="*/ 0 h 248"/>
                <a:gd name="T113" fmla="*/ 379 w 379"/>
                <a:gd name="T114" fmla="*/ 248 h 2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9" h="248">
                  <a:moveTo>
                    <a:pt x="379" y="204"/>
                  </a:moveTo>
                  <a:lnTo>
                    <a:pt x="379" y="204"/>
                  </a:lnTo>
                  <a:lnTo>
                    <a:pt x="355" y="198"/>
                  </a:lnTo>
                  <a:lnTo>
                    <a:pt x="332" y="190"/>
                  </a:lnTo>
                  <a:lnTo>
                    <a:pt x="308" y="181"/>
                  </a:lnTo>
                  <a:lnTo>
                    <a:pt x="285" y="171"/>
                  </a:lnTo>
                  <a:lnTo>
                    <a:pt x="262" y="161"/>
                  </a:lnTo>
                  <a:lnTo>
                    <a:pt x="239" y="151"/>
                  </a:lnTo>
                  <a:lnTo>
                    <a:pt x="217" y="138"/>
                  </a:lnTo>
                  <a:lnTo>
                    <a:pt x="196" y="125"/>
                  </a:lnTo>
                  <a:lnTo>
                    <a:pt x="174" y="113"/>
                  </a:lnTo>
                  <a:lnTo>
                    <a:pt x="152" y="98"/>
                  </a:lnTo>
                  <a:lnTo>
                    <a:pt x="131" y="83"/>
                  </a:lnTo>
                  <a:lnTo>
                    <a:pt x="110" y="67"/>
                  </a:lnTo>
                  <a:lnTo>
                    <a:pt x="89" y="52"/>
                  </a:lnTo>
                  <a:lnTo>
                    <a:pt x="70" y="35"/>
                  </a:lnTo>
                  <a:lnTo>
                    <a:pt x="49" y="18"/>
                  </a:lnTo>
                  <a:lnTo>
                    <a:pt x="30" y="0"/>
                  </a:lnTo>
                  <a:lnTo>
                    <a:pt x="0" y="32"/>
                  </a:lnTo>
                  <a:lnTo>
                    <a:pt x="20" y="50"/>
                  </a:lnTo>
                  <a:lnTo>
                    <a:pt x="40" y="69"/>
                  </a:lnTo>
                  <a:lnTo>
                    <a:pt x="62" y="87"/>
                  </a:lnTo>
                  <a:lnTo>
                    <a:pt x="82" y="104"/>
                  </a:lnTo>
                  <a:lnTo>
                    <a:pt x="105" y="120"/>
                  </a:lnTo>
                  <a:lnTo>
                    <a:pt x="127" y="135"/>
                  </a:lnTo>
                  <a:lnTo>
                    <a:pt x="149" y="149"/>
                  </a:lnTo>
                  <a:lnTo>
                    <a:pt x="173" y="164"/>
                  </a:lnTo>
                  <a:lnTo>
                    <a:pt x="195" y="177"/>
                  </a:lnTo>
                  <a:lnTo>
                    <a:pt x="219" y="190"/>
                  </a:lnTo>
                  <a:lnTo>
                    <a:pt x="244" y="202"/>
                  </a:lnTo>
                  <a:lnTo>
                    <a:pt x="267" y="212"/>
                  </a:lnTo>
                  <a:lnTo>
                    <a:pt x="292" y="223"/>
                  </a:lnTo>
                  <a:lnTo>
                    <a:pt x="316" y="231"/>
                  </a:lnTo>
                  <a:lnTo>
                    <a:pt x="341" y="241"/>
                  </a:lnTo>
                  <a:lnTo>
                    <a:pt x="367" y="248"/>
                  </a:lnTo>
                  <a:lnTo>
                    <a:pt x="379" y="204"/>
                  </a:lnTo>
                  <a:close/>
                </a:path>
              </a:pathLst>
            </a:custGeom>
            <a:solidFill>
              <a:srgbClr val="000000"/>
            </a:solidFill>
            <a:ln w="9525">
              <a:noFill/>
              <a:round/>
              <a:headEnd/>
              <a:tailEnd/>
            </a:ln>
          </p:spPr>
          <p:txBody>
            <a:bodyPr wrap="none" anchor="ctr"/>
            <a:lstStyle/>
            <a:p>
              <a:endParaRPr lang="pt-BR"/>
            </a:p>
          </p:txBody>
        </p:sp>
        <p:sp>
          <p:nvSpPr>
            <p:cNvPr id="12" name="Freeform 11"/>
            <p:cNvSpPr>
              <a:spLocks noChangeArrowheads="1"/>
            </p:cNvSpPr>
            <p:nvPr/>
          </p:nvSpPr>
          <p:spPr bwMode="auto">
            <a:xfrm>
              <a:off x="5260" y="4144"/>
              <a:ext cx="189" cy="32"/>
            </a:xfrm>
            <a:custGeom>
              <a:avLst/>
              <a:gdLst>
                <a:gd name="T0" fmla="*/ 176 w 607"/>
                <a:gd name="T1" fmla="*/ 23 h 109"/>
                <a:gd name="T2" fmla="*/ 181 w 607"/>
                <a:gd name="T3" fmla="*/ 15 h 109"/>
                <a:gd name="T4" fmla="*/ 171 w 607"/>
                <a:gd name="T5" fmla="*/ 16 h 109"/>
                <a:gd name="T6" fmla="*/ 161 w 607"/>
                <a:gd name="T7" fmla="*/ 18 h 109"/>
                <a:gd name="T8" fmla="*/ 150 w 607"/>
                <a:gd name="T9" fmla="*/ 18 h 109"/>
                <a:gd name="T10" fmla="*/ 139 w 607"/>
                <a:gd name="T11" fmla="*/ 19 h 109"/>
                <a:gd name="T12" fmla="*/ 129 w 607"/>
                <a:gd name="T13" fmla="*/ 19 h 109"/>
                <a:gd name="T14" fmla="*/ 118 w 607"/>
                <a:gd name="T15" fmla="*/ 19 h 109"/>
                <a:gd name="T16" fmla="*/ 106 w 607"/>
                <a:gd name="T17" fmla="*/ 18 h 109"/>
                <a:gd name="T18" fmla="*/ 94 w 607"/>
                <a:gd name="T19" fmla="*/ 17 h 109"/>
                <a:gd name="T20" fmla="*/ 83 w 607"/>
                <a:gd name="T21" fmla="*/ 16 h 109"/>
                <a:gd name="T22" fmla="*/ 71 w 607"/>
                <a:gd name="T23" fmla="*/ 14 h 109"/>
                <a:gd name="T24" fmla="*/ 60 w 607"/>
                <a:gd name="T25" fmla="*/ 12 h 109"/>
                <a:gd name="T26" fmla="*/ 49 w 607"/>
                <a:gd name="T27" fmla="*/ 10 h 109"/>
                <a:gd name="T28" fmla="*/ 37 w 607"/>
                <a:gd name="T29" fmla="*/ 8 h 109"/>
                <a:gd name="T30" fmla="*/ 26 w 607"/>
                <a:gd name="T31" fmla="*/ 6 h 109"/>
                <a:gd name="T32" fmla="*/ 15 w 607"/>
                <a:gd name="T33" fmla="*/ 3 h 109"/>
                <a:gd name="T34" fmla="*/ 4 w 607"/>
                <a:gd name="T35" fmla="*/ 0 h 109"/>
                <a:gd name="T36" fmla="*/ 0 w 607"/>
                <a:gd name="T37" fmla="*/ 13 h 109"/>
                <a:gd name="T38" fmla="*/ 11 w 607"/>
                <a:gd name="T39" fmla="*/ 16 h 109"/>
                <a:gd name="T40" fmla="*/ 22 w 607"/>
                <a:gd name="T41" fmla="*/ 18 h 109"/>
                <a:gd name="T42" fmla="*/ 34 w 607"/>
                <a:gd name="T43" fmla="*/ 21 h 109"/>
                <a:gd name="T44" fmla="*/ 46 w 607"/>
                <a:gd name="T45" fmla="*/ 23 h 109"/>
                <a:gd name="T46" fmla="*/ 57 w 607"/>
                <a:gd name="T47" fmla="*/ 25 h 109"/>
                <a:gd name="T48" fmla="*/ 69 w 607"/>
                <a:gd name="T49" fmla="*/ 27 h 109"/>
                <a:gd name="T50" fmla="*/ 81 w 607"/>
                <a:gd name="T51" fmla="*/ 29 h 109"/>
                <a:gd name="T52" fmla="*/ 93 w 607"/>
                <a:gd name="T53" fmla="*/ 30 h 109"/>
                <a:gd name="T54" fmla="*/ 105 w 607"/>
                <a:gd name="T55" fmla="*/ 31 h 109"/>
                <a:gd name="T56" fmla="*/ 117 w 607"/>
                <a:gd name="T57" fmla="*/ 32 h 109"/>
                <a:gd name="T58" fmla="*/ 129 w 607"/>
                <a:gd name="T59" fmla="*/ 32 h 109"/>
                <a:gd name="T60" fmla="*/ 140 w 607"/>
                <a:gd name="T61" fmla="*/ 32 h 109"/>
                <a:gd name="T62" fmla="*/ 151 w 607"/>
                <a:gd name="T63" fmla="*/ 31 h 109"/>
                <a:gd name="T64" fmla="*/ 163 w 607"/>
                <a:gd name="T65" fmla="*/ 31 h 109"/>
                <a:gd name="T66" fmla="*/ 173 w 607"/>
                <a:gd name="T67" fmla="*/ 29 h 109"/>
                <a:gd name="T68" fmla="*/ 184 w 607"/>
                <a:gd name="T69" fmla="*/ 27 h 109"/>
                <a:gd name="T70" fmla="*/ 189 w 607"/>
                <a:gd name="T71" fmla="*/ 18 h 109"/>
                <a:gd name="T72" fmla="*/ 176 w 607"/>
                <a:gd name="T73" fmla="*/ 23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7"/>
                <a:gd name="T112" fmla="*/ 0 h 109"/>
                <a:gd name="T113" fmla="*/ 607 w 607"/>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7" h="109">
                  <a:moveTo>
                    <a:pt x="565" y="80"/>
                  </a:moveTo>
                  <a:lnTo>
                    <a:pt x="581" y="50"/>
                  </a:lnTo>
                  <a:lnTo>
                    <a:pt x="549" y="56"/>
                  </a:lnTo>
                  <a:lnTo>
                    <a:pt x="517" y="61"/>
                  </a:lnTo>
                  <a:lnTo>
                    <a:pt x="483" y="63"/>
                  </a:lnTo>
                  <a:lnTo>
                    <a:pt x="448" y="66"/>
                  </a:lnTo>
                  <a:lnTo>
                    <a:pt x="413" y="66"/>
                  </a:lnTo>
                  <a:lnTo>
                    <a:pt x="378" y="64"/>
                  </a:lnTo>
                  <a:lnTo>
                    <a:pt x="340" y="62"/>
                  </a:lnTo>
                  <a:lnTo>
                    <a:pt x="303" y="59"/>
                  </a:lnTo>
                  <a:lnTo>
                    <a:pt x="267" y="54"/>
                  </a:lnTo>
                  <a:lnTo>
                    <a:pt x="229" y="48"/>
                  </a:lnTo>
                  <a:lnTo>
                    <a:pt x="194" y="42"/>
                  </a:lnTo>
                  <a:lnTo>
                    <a:pt x="156" y="35"/>
                  </a:lnTo>
                  <a:lnTo>
                    <a:pt x="118" y="27"/>
                  </a:lnTo>
                  <a:lnTo>
                    <a:pt x="82" y="19"/>
                  </a:lnTo>
                  <a:lnTo>
                    <a:pt x="47" y="10"/>
                  </a:lnTo>
                  <a:lnTo>
                    <a:pt x="12" y="0"/>
                  </a:lnTo>
                  <a:lnTo>
                    <a:pt x="0" y="44"/>
                  </a:lnTo>
                  <a:lnTo>
                    <a:pt x="36" y="53"/>
                  </a:lnTo>
                  <a:lnTo>
                    <a:pt x="72" y="62"/>
                  </a:lnTo>
                  <a:lnTo>
                    <a:pt x="109" y="70"/>
                  </a:lnTo>
                  <a:lnTo>
                    <a:pt x="147" y="78"/>
                  </a:lnTo>
                  <a:lnTo>
                    <a:pt x="184" y="85"/>
                  </a:lnTo>
                  <a:lnTo>
                    <a:pt x="222" y="92"/>
                  </a:lnTo>
                  <a:lnTo>
                    <a:pt x="260" y="98"/>
                  </a:lnTo>
                  <a:lnTo>
                    <a:pt x="299" y="102"/>
                  </a:lnTo>
                  <a:lnTo>
                    <a:pt x="338" y="106"/>
                  </a:lnTo>
                  <a:lnTo>
                    <a:pt x="376" y="108"/>
                  </a:lnTo>
                  <a:lnTo>
                    <a:pt x="413" y="109"/>
                  </a:lnTo>
                  <a:lnTo>
                    <a:pt x="450" y="109"/>
                  </a:lnTo>
                  <a:lnTo>
                    <a:pt x="485" y="107"/>
                  </a:lnTo>
                  <a:lnTo>
                    <a:pt x="522" y="105"/>
                  </a:lnTo>
                  <a:lnTo>
                    <a:pt x="556" y="100"/>
                  </a:lnTo>
                  <a:lnTo>
                    <a:pt x="591" y="93"/>
                  </a:lnTo>
                  <a:lnTo>
                    <a:pt x="607" y="62"/>
                  </a:lnTo>
                  <a:lnTo>
                    <a:pt x="565" y="80"/>
                  </a:lnTo>
                  <a:close/>
                </a:path>
              </a:pathLst>
            </a:custGeom>
            <a:solidFill>
              <a:srgbClr val="000000"/>
            </a:solidFill>
            <a:ln w="9525">
              <a:noFill/>
              <a:round/>
              <a:headEnd/>
              <a:tailEnd/>
            </a:ln>
          </p:spPr>
          <p:txBody>
            <a:bodyPr wrap="none" anchor="ctr"/>
            <a:lstStyle/>
            <a:p>
              <a:endParaRPr lang="pt-BR"/>
            </a:p>
          </p:txBody>
        </p:sp>
        <p:sp>
          <p:nvSpPr>
            <p:cNvPr id="13" name="Freeform 12"/>
            <p:cNvSpPr>
              <a:spLocks noChangeArrowheads="1"/>
            </p:cNvSpPr>
            <p:nvPr/>
          </p:nvSpPr>
          <p:spPr bwMode="auto">
            <a:xfrm>
              <a:off x="5341" y="4043"/>
              <a:ext cx="109" cy="124"/>
            </a:xfrm>
            <a:custGeom>
              <a:avLst/>
              <a:gdLst>
                <a:gd name="T0" fmla="*/ 0 w 350"/>
                <a:gd name="T1" fmla="*/ 9 h 418"/>
                <a:gd name="T2" fmla="*/ 0 w 350"/>
                <a:gd name="T3" fmla="*/ 9 h 418"/>
                <a:gd name="T4" fmla="*/ 7 w 350"/>
                <a:gd name="T5" fmla="*/ 16 h 418"/>
                <a:gd name="T6" fmla="*/ 14 w 350"/>
                <a:gd name="T7" fmla="*/ 22 h 418"/>
                <a:gd name="T8" fmla="*/ 21 w 350"/>
                <a:gd name="T9" fmla="*/ 29 h 418"/>
                <a:gd name="T10" fmla="*/ 28 w 350"/>
                <a:gd name="T11" fmla="*/ 36 h 418"/>
                <a:gd name="T12" fmla="*/ 35 w 350"/>
                <a:gd name="T13" fmla="*/ 42 h 418"/>
                <a:gd name="T14" fmla="*/ 42 w 350"/>
                <a:gd name="T15" fmla="*/ 49 h 418"/>
                <a:gd name="T16" fmla="*/ 48 w 350"/>
                <a:gd name="T17" fmla="*/ 56 h 418"/>
                <a:gd name="T18" fmla="*/ 55 w 350"/>
                <a:gd name="T19" fmla="*/ 63 h 418"/>
                <a:gd name="T20" fmla="*/ 61 w 350"/>
                <a:gd name="T21" fmla="*/ 70 h 418"/>
                <a:gd name="T22" fmla="*/ 66 w 350"/>
                <a:gd name="T23" fmla="*/ 77 h 418"/>
                <a:gd name="T24" fmla="*/ 72 w 350"/>
                <a:gd name="T25" fmla="*/ 85 h 418"/>
                <a:gd name="T26" fmla="*/ 78 w 350"/>
                <a:gd name="T27" fmla="*/ 92 h 418"/>
                <a:gd name="T28" fmla="*/ 83 w 350"/>
                <a:gd name="T29" fmla="*/ 100 h 418"/>
                <a:gd name="T30" fmla="*/ 88 w 350"/>
                <a:gd name="T31" fmla="*/ 108 h 418"/>
                <a:gd name="T32" fmla="*/ 92 w 350"/>
                <a:gd name="T33" fmla="*/ 116 h 418"/>
                <a:gd name="T34" fmla="*/ 96 w 350"/>
                <a:gd name="T35" fmla="*/ 124 h 418"/>
                <a:gd name="T36" fmla="*/ 109 w 350"/>
                <a:gd name="T37" fmla="*/ 119 h 418"/>
                <a:gd name="T38" fmla="*/ 104 w 350"/>
                <a:gd name="T39" fmla="*/ 110 h 418"/>
                <a:gd name="T40" fmla="*/ 100 w 350"/>
                <a:gd name="T41" fmla="*/ 101 h 418"/>
                <a:gd name="T42" fmla="*/ 95 w 350"/>
                <a:gd name="T43" fmla="*/ 93 h 418"/>
                <a:gd name="T44" fmla="*/ 89 w 350"/>
                <a:gd name="T45" fmla="*/ 85 h 418"/>
                <a:gd name="T46" fmla="*/ 83 w 350"/>
                <a:gd name="T47" fmla="*/ 77 h 418"/>
                <a:gd name="T48" fmla="*/ 78 w 350"/>
                <a:gd name="T49" fmla="*/ 69 h 418"/>
                <a:gd name="T50" fmla="*/ 71 w 350"/>
                <a:gd name="T51" fmla="*/ 62 h 418"/>
                <a:gd name="T52" fmla="*/ 65 w 350"/>
                <a:gd name="T53" fmla="*/ 55 h 418"/>
                <a:gd name="T54" fmla="*/ 59 w 350"/>
                <a:gd name="T55" fmla="*/ 47 h 418"/>
                <a:gd name="T56" fmla="*/ 52 w 350"/>
                <a:gd name="T57" fmla="*/ 40 h 418"/>
                <a:gd name="T58" fmla="*/ 45 w 350"/>
                <a:gd name="T59" fmla="*/ 33 h 418"/>
                <a:gd name="T60" fmla="*/ 38 w 350"/>
                <a:gd name="T61" fmla="*/ 26 h 418"/>
                <a:gd name="T62" fmla="*/ 31 w 350"/>
                <a:gd name="T63" fmla="*/ 19 h 418"/>
                <a:gd name="T64" fmla="*/ 24 w 350"/>
                <a:gd name="T65" fmla="*/ 13 h 418"/>
                <a:gd name="T66" fmla="*/ 17 w 350"/>
                <a:gd name="T67" fmla="*/ 6 h 418"/>
                <a:gd name="T68" fmla="*/ 9 w 350"/>
                <a:gd name="T69" fmla="*/ 0 h 418"/>
                <a:gd name="T70" fmla="*/ 9 w 350"/>
                <a:gd name="T71" fmla="*/ 0 h 418"/>
                <a:gd name="T72" fmla="*/ 0 w 350"/>
                <a:gd name="T73" fmla="*/ 9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8"/>
                <a:gd name="T113" fmla="*/ 350 w 350"/>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8">
                  <a:moveTo>
                    <a:pt x="0" y="32"/>
                  </a:moveTo>
                  <a:lnTo>
                    <a:pt x="0" y="32"/>
                  </a:lnTo>
                  <a:lnTo>
                    <a:pt x="24" y="53"/>
                  </a:lnTo>
                  <a:lnTo>
                    <a:pt x="46" y="75"/>
                  </a:lnTo>
                  <a:lnTo>
                    <a:pt x="68" y="97"/>
                  </a:lnTo>
                  <a:lnTo>
                    <a:pt x="91" y="120"/>
                  </a:lnTo>
                  <a:lnTo>
                    <a:pt x="113" y="142"/>
                  </a:lnTo>
                  <a:lnTo>
                    <a:pt x="135" y="164"/>
                  </a:lnTo>
                  <a:lnTo>
                    <a:pt x="155" y="188"/>
                  </a:lnTo>
                  <a:lnTo>
                    <a:pt x="176" y="211"/>
                  </a:lnTo>
                  <a:lnTo>
                    <a:pt x="195" y="235"/>
                  </a:lnTo>
                  <a:lnTo>
                    <a:pt x="213" y="261"/>
                  </a:lnTo>
                  <a:lnTo>
                    <a:pt x="232" y="286"/>
                  </a:lnTo>
                  <a:lnTo>
                    <a:pt x="249" y="311"/>
                  </a:lnTo>
                  <a:lnTo>
                    <a:pt x="265" y="337"/>
                  </a:lnTo>
                  <a:lnTo>
                    <a:pt x="281" y="365"/>
                  </a:lnTo>
                  <a:lnTo>
                    <a:pt x="296" y="391"/>
                  </a:lnTo>
                  <a:lnTo>
                    <a:pt x="308" y="418"/>
                  </a:lnTo>
                  <a:lnTo>
                    <a:pt x="350" y="400"/>
                  </a:lnTo>
                  <a:lnTo>
                    <a:pt x="335" y="370"/>
                  </a:lnTo>
                  <a:lnTo>
                    <a:pt x="320" y="342"/>
                  </a:lnTo>
                  <a:lnTo>
                    <a:pt x="304" y="314"/>
                  </a:lnTo>
                  <a:lnTo>
                    <a:pt x="286" y="286"/>
                  </a:lnTo>
                  <a:lnTo>
                    <a:pt x="268" y="261"/>
                  </a:lnTo>
                  <a:lnTo>
                    <a:pt x="250" y="233"/>
                  </a:lnTo>
                  <a:lnTo>
                    <a:pt x="229" y="208"/>
                  </a:lnTo>
                  <a:lnTo>
                    <a:pt x="210" y="184"/>
                  </a:lnTo>
                  <a:lnTo>
                    <a:pt x="189" y="159"/>
                  </a:lnTo>
                  <a:lnTo>
                    <a:pt x="167" y="135"/>
                  </a:lnTo>
                  <a:lnTo>
                    <a:pt x="145" y="112"/>
                  </a:lnTo>
                  <a:lnTo>
                    <a:pt x="123" y="88"/>
                  </a:lnTo>
                  <a:lnTo>
                    <a:pt x="100" y="65"/>
                  </a:lnTo>
                  <a:lnTo>
                    <a:pt x="76" y="43"/>
                  </a:lnTo>
                  <a:lnTo>
                    <a:pt x="53" y="21"/>
                  </a:lnTo>
                  <a:lnTo>
                    <a:pt x="29" y="0"/>
                  </a:lnTo>
                  <a:lnTo>
                    <a:pt x="0" y="32"/>
                  </a:lnTo>
                  <a:close/>
                </a:path>
              </a:pathLst>
            </a:custGeom>
            <a:solidFill>
              <a:srgbClr val="000000"/>
            </a:solidFill>
            <a:ln w="9525">
              <a:noFill/>
              <a:round/>
              <a:headEnd/>
              <a:tailEnd/>
            </a:ln>
          </p:spPr>
          <p:txBody>
            <a:bodyPr wrap="none" anchor="ctr"/>
            <a:lstStyle/>
            <a:p>
              <a:endParaRPr lang="pt-BR"/>
            </a:p>
          </p:txBody>
        </p:sp>
        <p:sp>
          <p:nvSpPr>
            <p:cNvPr id="14" name="Freeform 13"/>
            <p:cNvSpPr>
              <a:spLocks noChangeArrowheads="1"/>
            </p:cNvSpPr>
            <p:nvPr/>
          </p:nvSpPr>
          <p:spPr bwMode="auto">
            <a:xfrm>
              <a:off x="5223" y="3973"/>
              <a:ext cx="127" cy="80"/>
            </a:xfrm>
            <a:custGeom>
              <a:avLst/>
              <a:gdLst>
                <a:gd name="T0" fmla="*/ 3 w 405"/>
                <a:gd name="T1" fmla="*/ 13 h 270"/>
                <a:gd name="T2" fmla="*/ 0 w 405"/>
                <a:gd name="T3" fmla="*/ 12 h 270"/>
                <a:gd name="T4" fmla="*/ 8 w 405"/>
                <a:gd name="T5" fmla="*/ 15 h 270"/>
                <a:gd name="T6" fmla="*/ 15 w 405"/>
                <a:gd name="T7" fmla="*/ 19 h 270"/>
                <a:gd name="T8" fmla="*/ 23 w 405"/>
                <a:gd name="T9" fmla="*/ 22 h 270"/>
                <a:gd name="T10" fmla="*/ 31 w 405"/>
                <a:gd name="T11" fmla="*/ 26 h 270"/>
                <a:gd name="T12" fmla="*/ 38 w 405"/>
                <a:gd name="T13" fmla="*/ 29 h 270"/>
                <a:gd name="T14" fmla="*/ 46 w 405"/>
                <a:gd name="T15" fmla="*/ 33 h 270"/>
                <a:gd name="T16" fmla="*/ 54 w 405"/>
                <a:gd name="T17" fmla="*/ 38 h 270"/>
                <a:gd name="T18" fmla="*/ 61 w 405"/>
                <a:gd name="T19" fmla="*/ 42 h 270"/>
                <a:gd name="T20" fmla="*/ 69 w 405"/>
                <a:gd name="T21" fmla="*/ 46 h 270"/>
                <a:gd name="T22" fmla="*/ 77 w 405"/>
                <a:gd name="T23" fmla="*/ 50 h 270"/>
                <a:gd name="T24" fmla="*/ 84 w 405"/>
                <a:gd name="T25" fmla="*/ 55 h 270"/>
                <a:gd name="T26" fmla="*/ 91 w 405"/>
                <a:gd name="T27" fmla="*/ 60 h 270"/>
                <a:gd name="T28" fmla="*/ 98 w 405"/>
                <a:gd name="T29" fmla="*/ 65 h 270"/>
                <a:gd name="T30" fmla="*/ 105 w 405"/>
                <a:gd name="T31" fmla="*/ 70 h 270"/>
                <a:gd name="T32" fmla="*/ 112 w 405"/>
                <a:gd name="T33" fmla="*/ 75 h 270"/>
                <a:gd name="T34" fmla="*/ 118 w 405"/>
                <a:gd name="T35" fmla="*/ 80 h 270"/>
                <a:gd name="T36" fmla="*/ 127 w 405"/>
                <a:gd name="T37" fmla="*/ 71 h 270"/>
                <a:gd name="T38" fmla="*/ 120 w 405"/>
                <a:gd name="T39" fmla="*/ 65 h 270"/>
                <a:gd name="T40" fmla="*/ 114 w 405"/>
                <a:gd name="T41" fmla="*/ 60 h 270"/>
                <a:gd name="T42" fmla="*/ 107 w 405"/>
                <a:gd name="T43" fmla="*/ 55 h 270"/>
                <a:gd name="T44" fmla="*/ 99 w 405"/>
                <a:gd name="T45" fmla="*/ 49 h 270"/>
                <a:gd name="T46" fmla="*/ 92 w 405"/>
                <a:gd name="T47" fmla="*/ 44 h 270"/>
                <a:gd name="T48" fmla="*/ 84 w 405"/>
                <a:gd name="T49" fmla="*/ 39 h 270"/>
                <a:gd name="T50" fmla="*/ 76 w 405"/>
                <a:gd name="T51" fmla="*/ 35 h 270"/>
                <a:gd name="T52" fmla="*/ 69 w 405"/>
                <a:gd name="T53" fmla="*/ 31 h 270"/>
                <a:gd name="T54" fmla="*/ 61 w 405"/>
                <a:gd name="T55" fmla="*/ 26 h 270"/>
                <a:gd name="T56" fmla="*/ 52 w 405"/>
                <a:gd name="T57" fmla="*/ 22 h 270"/>
                <a:gd name="T58" fmla="*/ 45 w 405"/>
                <a:gd name="T59" fmla="*/ 18 h 270"/>
                <a:gd name="T60" fmla="*/ 37 w 405"/>
                <a:gd name="T61" fmla="*/ 14 h 270"/>
                <a:gd name="T62" fmla="*/ 29 w 405"/>
                <a:gd name="T63" fmla="*/ 10 h 270"/>
                <a:gd name="T64" fmla="*/ 21 w 405"/>
                <a:gd name="T65" fmla="*/ 7 h 270"/>
                <a:gd name="T66" fmla="*/ 13 w 405"/>
                <a:gd name="T67" fmla="*/ 3 h 270"/>
                <a:gd name="T68" fmla="*/ 6 w 405"/>
                <a:gd name="T69" fmla="*/ 0 h 270"/>
                <a:gd name="T70" fmla="*/ 3 w 405"/>
                <a:gd name="T71" fmla="*/ 0 h 270"/>
                <a:gd name="T72" fmla="*/ 3 w 405"/>
                <a:gd name="T73" fmla="*/ 13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5"/>
                <a:gd name="T112" fmla="*/ 0 h 270"/>
                <a:gd name="T113" fmla="*/ 405 w 405"/>
                <a:gd name="T114" fmla="*/ 270 h 2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5" h="270">
                  <a:moveTo>
                    <a:pt x="8" y="43"/>
                  </a:moveTo>
                  <a:lnTo>
                    <a:pt x="0" y="42"/>
                  </a:lnTo>
                  <a:lnTo>
                    <a:pt x="24" y="52"/>
                  </a:lnTo>
                  <a:lnTo>
                    <a:pt x="48" y="64"/>
                  </a:lnTo>
                  <a:lnTo>
                    <a:pt x="74" y="75"/>
                  </a:lnTo>
                  <a:lnTo>
                    <a:pt x="98" y="87"/>
                  </a:lnTo>
                  <a:lnTo>
                    <a:pt x="122" y="99"/>
                  </a:lnTo>
                  <a:lnTo>
                    <a:pt x="147" y="113"/>
                  </a:lnTo>
                  <a:lnTo>
                    <a:pt x="171" y="127"/>
                  </a:lnTo>
                  <a:lnTo>
                    <a:pt x="196" y="142"/>
                  </a:lnTo>
                  <a:lnTo>
                    <a:pt x="220" y="156"/>
                  </a:lnTo>
                  <a:lnTo>
                    <a:pt x="244" y="170"/>
                  </a:lnTo>
                  <a:lnTo>
                    <a:pt x="267" y="186"/>
                  </a:lnTo>
                  <a:lnTo>
                    <a:pt x="291" y="202"/>
                  </a:lnTo>
                  <a:lnTo>
                    <a:pt x="313" y="218"/>
                  </a:lnTo>
                  <a:lnTo>
                    <a:pt x="334" y="235"/>
                  </a:lnTo>
                  <a:lnTo>
                    <a:pt x="356" y="253"/>
                  </a:lnTo>
                  <a:lnTo>
                    <a:pt x="376" y="270"/>
                  </a:lnTo>
                  <a:lnTo>
                    <a:pt x="405" y="238"/>
                  </a:lnTo>
                  <a:lnTo>
                    <a:pt x="384" y="218"/>
                  </a:lnTo>
                  <a:lnTo>
                    <a:pt x="362" y="201"/>
                  </a:lnTo>
                  <a:lnTo>
                    <a:pt x="340" y="184"/>
                  </a:lnTo>
                  <a:lnTo>
                    <a:pt x="316" y="166"/>
                  </a:lnTo>
                  <a:lnTo>
                    <a:pt x="292" y="150"/>
                  </a:lnTo>
                  <a:lnTo>
                    <a:pt x="269" y="133"/>
                  </a:lnTo>
                  <a:lnTo>
                    <a:pt x="243" y="117"/>
                  </a:lnTo>
                  <a:lnTo>
                    <a:pt x="219" y="103"/>
                  </a:lnTo>
                  <a:lnTo>
                    <a:pt x="194" y="88"/>
                  </a:lnTo>
                  <a:lnTo>
                    <a:pt x="167" y="74"/>
                  </a:lnTo>
                  <a:lnTo>
                    <a:pt x="142" y="60"/>
                  </a:lnTo>
                  <a:lnTo>
                    <a:pt x="118" y="48"/>
                  </a:lnTo>
                  <a:lnTo>
                    <a:pt x="92" y="34"/>
                  </a:lnTo>
                  <a:lnTo>
                    <a:pt x="67" y="22"/>
                  </a:lnTo>
                  <a:lnTo>
                    <a:pt x="43" y="11"/>
                  </a:lnTo>
                  <a:lnTo>
                    <a:pt x="19" y="1"/>
                  </a:lnTo>
                  <a:lnTo>
                    <a:pt x="11" y="0"/>
                  </a:lnTo>
                  <a:lnTo>
                    <a:pt x="8" y="43"/>
                  </a:lnTo>
                  <a:close/>
                </a:path>
              </a:pathLst>
            </a:custGeom>
            <a:solidFill>
              <a:srgbClr val="000000"/>
            </a:solidFill>
            <a:ln w="9525">
              <a:noFill/>
              <a:round/>
              <a:headEnd/>
              <a:tailEnd/>
            </a:ln>
          </p:spPr>
          <p:txBody>
            <a:bodyPr wrap="none" anchor="ctr"/>
            <a:lstStyle/>
            <a:p>
              <a:endParaRPr lang="pt-BR"/>
            </a:p>
          </p:txBody>
        </p:sp>
        <p:sp>
          <p:nvSpPr>
            <p:cNvPr id="15" name="Freeform 14"/>
            <p:cNvSpPr>
              <a:spLocks noChangeArrowheads="1"/>
            </p:cNvSpPr>
            <p:nvPr/>
          </p:nvSpPr>
          <p:spPr bwMode="auto">
            <a:xfrm>
              <a:off x="5038" y="3961"/>
              <a:ext cx="189" cy="25"/>
            </a:xfrm>
            <a:custGeom>
              <a:avLst/>
              <a:gdLst>
                <a:gd name="T0" fmla="*/ 1 w 604"/>
                <a:gd name="T1" fmla="*/ 13 h 82"/>
                <a:gd name="T2" fmla="*/ 0 w 604"/>
                <a:gd name="T3" fmla="*/ 13 h 82"/>
                <a:gd name="T4" fmla="*/ 12 w 604"/>
                <a:gd name="T5" fmla="*/ 14 h 82"/>
                <a:gd name="T6" fmla="*/ 24 w 604"/>
                <a:gd name="T7" fmla="*/ 15 h 82"/>
                <a:gd name="T8" fmla="*/ 35 w 604"/>
                <a:gd name="T9" fmla="*/ 15 h 82"/>
                <a:gd name="T10" fmla="*/ 47 w 604"/>
                <a:gd name="T11" fmla="*/ 16 h 82"/>
                <a:gd name="T12" fmla="*/ 59 w 604"/>
                <a:gd name="T13" fmla="*/ 17 h 82"/>
                <a:gd name="T14" fmla="*/ 71 w 604"/>
                <a:gd name="T15" fmla="*/ 17 h 82"/>
                <a:gd name="T16" fmla="*/ 83 w 604"/>
                <a:gd name="T17" fmla="*/ 18 h 82"/>
                <a:gd name="T18" fmla="*/ 95 w 604"/>
                <a:gd name="T19" fmla="*/ 19 h 82"/>
                <a:gd name="T20" fmla="*/ 106 w 604"/>
                <a:gd name="T21" fmla="*/ 20 h 82"/>
                <a:gd name="T22" fmla="*/ 118 w 604"/>
                <a:gd name="T23" fmla="*/ 20 h 82"/>
                <a:gd name="T24" fmla="*/ 130 w 604"/>
                <a:gd name="T25" fmla="*/ 21 h 82"/>
                <a:gd name="T26" fmla="*/ 141 w 604"/>
                <a:gd name="T27" fmla="*/ 22 h 82"/>
                <a:gd name="T28" fmla="*/ 153 w 604"/>
                <a:gd name="T29" fmla="*/ 23 h 82"/>
                <a:gd name="T30" fmla="*/ 165 w 604"/>
                <a:gd name="T31" fmla="*/ 24 h 82"/>
                <a:gd name="T32" fmla="*/ 176 w 604"/>
                <a:gd name="T33" fmla="*/ 24 h 82"/>
                <a:gd name="T34" fmla="*/ 188 w 604"/>
                <a:gd name="T35" fmla="*/ 25 h 82"/>
                <a:gd name="T36" fmla="*/ 189 w 604"/>
                <a:gd name="T37" fmla="*/ 12 h 82"/>
                <a:gd name="T38" fmla="*/ 177 w 604"/>
                <a:gd name="T39" fmla="*/ 11 h 82"/>
                <a:gd name="T40" fmla="*/ 165 w 604"/>
                <a:gd name="T41" fmla="*/ 10 h 82"/>
                <a:gd name="T42" fmla="*/ 154 w 604"/>
                <a:gd name="T43" fmla="*/ 9 h 82"/>
                <a:gd name="T44" fmla="*/ 142 w 604"/>
                <a:gd name="T45" fmla="*/ 9 h 82"/>
                <a:gd name="T46" fmla="*/ 130 w 604"/>
                <a:gd name="T47" fmla="*/ 8 h 82"/>
                <a:gd name="T48" fmla="*/ 118 w 604"/>
                <a:gd name="T49" fmla="*/ 7 h 82"/>
                <a:gd name="T50" fmla="*/ 107 w 604"/>
                <a:gd name="T51" fmla="*/ 6 h 82"/>
                <a:gd name="T52" fmla="*/ 95 w 604"/>
                <a:gd name="T53" fmla="*/ 6 h 82"/>
                <a:gd name="T54" fmla="*/ 83 w 604"/>
                <a:gd name="T55" fmla="*/ 5 h 82"/>
                <a:gd name="T56" fmla="*/ 71 w 604"/>
                <a:gd name="T57" fmla="*/ 4 h 82"/>
                <a:gd name="T58" fmla="*/ 60 w 604"/>
                <a:gd name="T59" fmla="*/ 3 h 82"/>
                <a:gd name="T60" fmla="*/ 48 w 604"/>
                <a:gd name="T61" fmla="*/ 3 h 82"/>
                <a:gd name="T62" fmla="*/ 36 w 604"/>
                <a:gd name="T63" fmla="*/ 2 h 82"/>
                <a:gd name="T64" fmla="*/ 25 w 604"/>
                <a:gd name="T65" fmla="*/ 1 h 82"/>
                <a:gd name="T66" fmla="*/ 13 w 604"/>
                <a:gd name="T67" fmla="*/ 1 h 82"/>
                <a:gd name="T68" fmla="*/ 1 w 604"/>
                <a:gd name="T69" fmla="*/ 0 h 82"/>
                <a:gd name="T70" fmla="*/ 0 w 604"/>
                <a:gd name="T71" fmla="*/ 0 h 82"/>
                <a:gd name="T72" fmla="*/ 1 w 604"/>
                <a:gd name="T73" fmla="*/ 13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4"/>
                <a:gd name="T112" fmla="*/ 0 h 82"/>
                <a:gd name="T113" fmla="*/ 604 w 604"/>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4" h="82">
                  <a:moveTo>
                    <a:pt x="4" y="43"/>
                  </a:moveTo>
                  <a:lnTo>
                    <a:pt x="1" y="43"/>
                  </a:lnTo>
                  <a:lnTo>
                    <a:pt x="39" y="45"/>
                  </a:lnTo>
                  <a:lnTo>
                    <a:pt x="76" y="48"/>
                  </a:lnTo>
                  <a:lnTo>
                    <a:pt x="113" y="50"/>
                  </a:lnTo>
                  <a:lnTo>
                    <a:pt x="151" y="52"/>
                  </a:lnTo>
                  <a:lnTo>
                    <a:pt x="188" y="55"/>
                  </a:lnTo>
                  <a:lnTo>
                    <a:pt x="226" y="57"/>
                  </a:lnTo>
                  <a:lnTo>
                    <a:pt x="264" y="60"/>
                  </a:lnTo>
                  <a:lnTo>
                    <a:pt x="302" y="63"/>
                  </a:lnTo>
                  <a:lnTo>
                    <a:pt x="338" y="65"/>
                  </a:lnTo>
                  <a:lnTo>
                    <a:pt x="376" y="67"/>
                  </a:lnTo>
                  <a:lnTo>
                    <a:pt x="414" y="69"/>
                  </a:lnTo>
                  <a:lnTo>
                    <a:pt x="451" y="72"/>
                  </a:lnTo>
                  <a:lnTo>
                    <a:pt x="489" y="74"/>
                  </a:lnTo>
                  <a:lnTo>
                    <a:pt x="526" y="78"/>
                  </a:lnTo>
                  <a:lnTo>
                    <a:pt x="564" y="80"/>
                  </a:lnTo>
                  <a:lnTo>
                    <a:pt x="601" y="82"/>
                  </a:lnTo>
                  <a:lnTo>
                    <a:pt x="604" y="39"/>
                  </a:lnTo>
                  <a:lnTo>
                    <a:pt x="566" y="36"/>
                  </a:lnTo>
                  <a:lnTo>
                    <a:pt x="528" y="34"/>
                  </a:lnTo>
                  <a:lnTo>
                    <a:pt x="492" y="31"/>
                  </a:lnTo>
                  <a:lnTo>
                    <a:pt x="454" y="28"/>
                  </a:lnTo>
                  <a:lnTo>
                    <a:pt x="416" y="26"/>
                  </a:lnTo>
                  <a:lnTo>
                    <a:pt x="378" y="24"/>
                  </a:lnTo>
                  <a:lnTo>
                    <a:pt x="341" y="21"/>
                  </a:lnTo>
                  <a:lnTo>
                    <a:pt x="304" y="19"/>
                  </a:lnTo>
                  <a:lnTo>
                    <a:pt x="266" y="17"/>
                  </a:lnTo>
                  <a:lnTo>
                    <a:pt x="228" y="13"/>
                  </a:lnTo>
                  <a:lnTo>
                    <a:pt x="191" y="11"/>
                  </a:lnTo>
                  <a:lnTo>
                    <a:pt x="153" y="9"/>
                  </a:lnTo>
                  <a:lnTo>
                    <a:pt x="115" y="7"/>
                  </a:lnTo>
                  <a:lnTo>
                    <a:pt x="79" y="4"/>
                  </a:lnTo>
                  <a:lnTo>
                    <a:pt x="41" y="2"/>
                  </a:lnTo>
                  <a:lnTo>
                    <a:pt x="3" y="0"/>
                  </a:lnTo>
                  <a:lnTo>
                    <a:pt x="0" y="0"/>
                  </a:lnTo>
                  <a:lnTo>
                    <a:pt x="4" y="43"/>
                  </a:lnTo>
                  <a:close/>
                </a:path>
              </a:pathLst>
            </a:custGeom>
            <a:solidFill>
              <a:srgbClr val="000000"/>
            </a:solidFill>
            <a:ln w="9525">
              <a:noFill/>
              <a:round/>
              <a:headEnd/>
              <a:tailEnd/>
            </a:ln>
          </p:spPr>
          <p:txBody>
            <a:bodyPr wrap="none" anchor="ctr"/>
            <a:lstStyle/>
            <a:p>
              <a:endParaRPr lang="pt-BR"/>
            </a:p>
          </p:txBody>
        </p:sp>
        <p:sp>
          <p:nvSpPr>
            <p:cNvPr id="16" name="Freeform 15"/>
            <p:cNvSpPr>
              <a:spLocks noChangeArrowheads="1"/>
            </p:cNvSpPr>
            <p:nvPr/>
          </p:nvSpPr>
          <p:spPr bwMode="auto">
            <a:xfrm>
              <a:off x="4907" y="3961"/>
              <a:ext cx="133" cy="38"/>
            </a:xfrm>
            <a:custGeom>
              <a:avLst/>
              <a:gdLst>
                <a:gd name="T0" fmla="*/ 5 w 430"/>
                <a:gd name="T1" fmla="*/ 38 h 126"/>
                <a:gd name="T2" fmla="*/ 5 w 430"/>
                <a:gd name="T3" fmla="*/ 38 h 126"/>
                <a:gd name="T4" fmla="*/ 13 w 430"/>
                <a:gd name="T5" fmla="*/ 35 h 126"/>
                <a:gd name="T6" fmla="*/ 20 w 430"/>
                <a:gd name="T7" fmla="*/ 32 h 126"/>
                <a:gd name="T8" fmla="*/ 28 w 430"/>
                <a:gd name="T9" fmla="*/ 30 h 126"/>
                <a:gd name="T10" fmla="*/ 36 w 430"/>
                <a:gd name="T11" fmla="*/ 28 h 126"/>
                <a:gd name="T12" fmla="*/ 44 w 430"/>
                <a:gd name="T13" fmla="*/ 26 h 126"/>
                <a:gd name="T14" fmla="*/ 51 w 430"/>
                <a:gd name="T15" fmla="*/ 24 h 126"/>
                <a:gd name="T16" fmla="*/ 59 w 430"/>
                <a:gd name="T17" fmla="*/ 23 h 126"/>
                <a:gd name="T18" fmla="*/ 68 w 430"/>
                <a:gd name="T19" fmla="*/ 21 h 126"/>
                <a:gd name="T20" fmla="*/ 75 w 430"/>
                <a:gd name="T21" fmla="*/ 20 h 126"/>
                <a:gd name="T22" fmla="*/ 84 w 430"/>
                <a:gd name="T23" fmla="*/ 18 h 126"/>
                <a:gd name="T24" fmla="*/ 92 w 430"/>
                <a:gd name="T25" fmla="*/ 17 h 126"/>
                <a:gd name="T26" fmla="*/ 100 w 430"/>
                <a:gd name="T27" fmla="*/ 16 h 126"/>
                <a:gd name="T28" fmla="*/ 108 w 430"/>
                <a:gd name="T29" fmla="*/ 15 h 126"/>
                <a:gd name="T30" fmla="*/ 116 w 430"/>
                <a:gd name="T31" fmla="*/ 14 h 126"/>
                <a:gd name="T32" fmla="*/ 125 w 430"/>
                <a:gd name="T33" fmla="*/ 14 h 126"/>
                <a:gd name="T34" fmla="*/ 133 w 430"/>
                <a:gd name="T35" fmla="*/ 13 h 126"/>
                <a:gd name="T36" fmla="*/ 132 w 430"/>
                <a:gd name="T37" fmla="*/ 0 h 126"/>
                <a:gd name="T38" fmla="*/ 123 w 430"/>
                <a:gd name="T39" fmla="*/ 1 h 126"/>
                <a:gd name="T40" fmla="*/ 115 w 430"/>
                <a:gd name="T41" fmla="*/ 1 h 126"/>
                <a:gd name="T42" fmla="*/ 106 w 430"/>
                <a:gd name="T43" fmla="*/ 2 h 126"/>
                <a:gd name="T44" fmla="*/ 98 w 430"/>
                <a:gd name="T45" fmla="*/ 3 h 126"/>
                <a:gd name="T46" fmla="*/ 90 w 430"/>
                <a:gd name="T47" fmla="*/ 4 h 126"/>
                <a:gd name="T48" fmla="*/ 81 w 430"/>
                <a:gd name="T49" fmla="*/ 5 h 126"/>
                <a:gd name="T50" fmla="*/ 73 w 430"/>
                <a:gd name="T51" fmla="*/ 6 h 126"/>
                <a:gd name="T52" fmla="*/ 65 w 430"/>
                <a:gd name="T53" fmla="*/ 8 h 126"/>
                <a:gd name="T54" fmla="*/ 57 w 430"/>
                <a:gd name="T55" fmla="*/ 10 h 126"/>
                <a:gd name="T56" fmla="*/ 49 w 430"/>
                <a:gd name="T57" fmla="*/ 11 h 126"/>
                <a:gd name="T58" fmla="*/ 40 w 430"/>
                <a:gd name="T59" fmla="*/ 13 h 126"/>
                <a:gd name="T60" fmla="*/ 32 w 430"/>
                <a:gd name="T61" fmla="*/ 15 h 126"/>
                <a:gd name="T62" fmla="*/ 24 w 430"/>
                <a:gd name="T63" fmla="*/ 17 h 126"/>
                <a:gd name="T64" fmla="*/ 16 w 430"/>
                <a:gd name="T65" fmla="*/ 20 h 126"/>
                <a:gd name="T66" fmla="*/ 8 w 430"/>
                <a:gd name="T67" fmla="*/ 23 h 126"/>
                <a:gd name="T68" fmla="*/ 0 w 430"/>
                <a:gd name="T69" fmla="*/ 25 h 126"/>
                <a:gd name="T70" fmla="*/ 0 w 430"/>
                <a:gd name="T71" fmla="*/ 25 h 126"/>
                <a:gd name="T72" fmla="*/ 5 w 430"/>
                <a:gd name="T73" fmla="*/ 38 h 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0"/>
                <a:gd name="T112" fmla="*/ 0 h 126"/>
                <a:gd name="T113" fmla="*/ 430 w 430"/>
                <a:gd name="T114" fmla="*/ 126 h 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0" h="126">
                  <a:moveTo>
                    <a:pt x="16" y="126"/>
                  </a:moveTo>
                  <a:lnTo>
                    <a:pt x="16" y="126"/>
                  </a:lnTo>
                  <a:lnTo>
                    <a:pt x="41" y="116"/>
                  </a:lnTo>
                  <a:lnTo>
                    <a:pt x="65" y="107"/>
                  </a:lnTo>
                  <a:lnTo>
                    <a:pt x="89" y="100"/>
                  </a:lnTo>
                  <a:lnTo>
                    <a:pt x="116" y="94"/>
                  </a:lnTo>
                  <a:lnTo>
                    <a:pt x="141" y="87"/>
                  </a:lnTo>
                  <a:lnTo>
                    <a:pt x="166" y="81"/>
                  </a:lnTo>
                  <a:lnTo>
                    <a:pt x="192" y="75"/>
                  </a:lnTo>
                  <a:lnTo>
                    <a:pt x="219" y="69"/>
                  </a:lnTo>
                  <a:lnTo>
                    <a:pt x="244" y="65"/>
                  </a:lnTo>
                  <a:lnTo>
                    <a:pt x="270" y="61"/>
                  </a:lnTo>
                  <a:lnTo>
                    <a:pt x="296" y="57"/>
                  </a:lnTo>
                  <a:lnTo>
                    <a:pt x="323" y="53"/>
                  </a:lnTo>
                  <a:lnTo>
                    <a:pt x="349" y="51"/>
                  </a:lnTo>
                  <a:lnTo>
                    <a:pt x="376" y="48"/>
                  </a:lnTo>
                  <a:lnTo>
                    <a:pt x="403" y="45"/>
                  </a:lnTo>
                  <a:lnTo>
                    <a:pt x="430" y="43"/>
                  </a:lnTo>
                  <a:lnTo>
                    <a:pt x="426" y="0"/>
                  </a:lnTo>
                  <a:lnTo>
                    <a:pt x="398" y="2"/>
                  </a:lnTo>
                  <a:lnTo>
                    <a:pt x="372" y="4"/>
                  </a:lnTo>
                  <a:lnTo>
                    <a:pt x="344" y="8"/>
                  </a:lnTo>
                  <a:lnTo>
                    <a:pt x="318" y="10"/>
                  </a:lnTo>
                  <a:lnTo>
                    <a:pt x="290" y="13"/>
                  </a:lnTo>
                  <a:lnTo>
                    <a:pt x="263" y="18"/>
                  </a:lnTo>
                  <a:lnTo>
                    <a:pt x="237" y="21"/>
                  </a:lnTo>
                  <a:lnTo>
                    <a:pt x="209" y="26"/>
                  </a:lnTo>
                  <a:lnTo>
                    <a:pt x="183" y="32"/>
                  </a:lnTo>
                  <a:lnTo>
                    <a:pt x="157" y="37"/>
                  </a:lnTo>
                  <a:lnTo>
                    <a:pt x="129" y="43"/>
                  </a:lnTo>
                  <a:lnTo>
                    <a:pt x="104" y="50"/>
                  </a:lnTo>
                  <a:lnTo>
                    <a:pt x="78" y="57"/>
                  </a:lnTo>
                  <a:lnTo>
                    <a:pt x="52" y="66"/>
                  </a:lnTo>
                  <a:lnTo>
                    <a:pt x="25" y="75"/>
                  </a:lnTo>
                  <a:lnTo>
                    <a:pt x="0" y="84"/>
                  </a:lnTo>
                  <a:lnTo>
                    <a:pt x="16" y="126"/>
                  </a:lnTo>
                  <a:close/>
                </a:path>
              </a:pathLst>
            </a:custGeom>
            <a:solidFill>
              <a:srgbClr val="000000"/>
            </a:solidFill>
            <a:ln w="9525">
              <a:noFill/>
              <a:round/>
              <a:headEnd/>
              <a:tailEnd/>
            </a:ln>
          </p:spPr>
          <p:txBody>
            <a:bodyPr wrap="none" anchor="ctr"/>
            <a:lstStyle/>
            <a:p>
              <a:endParaRPr lang="pt-BR"/>
            </a:p>
          </p:txBody>
        </p:sp>
        <p:sp>
          <p:nvSpPr>
            <p:cNvPr id="17" name="Freeform 16"/>
            <p:cNvSpPr>
              <a:spLocks noChangeArrowheads="1"/>
            </p:cNvSpPr>
            <p:nvPr/>
          </p:nvSpPr>
          <p:spPr bwMode="auto">
            <a:xfrm>
              <a:off x="4747" y="3986"/>
              <a:ext cx="164" cy="110"/>
            </a:xfrm>
            <a:custGeom>
              <a:avLst/>
              <a:gdLst>
                <a:gd name="T0" fmla="*/ 9 w 532"/>
                <a:gd name="T1" fmla="*/ 98 h 372"/>
                <a:gd name="T2" fmla="*/ 10 w 532"/>
                <a:gd name="T3" fmla="*/ 109 h 372"/>
                <a:gd name="T4" fmla="*/ 18 w 532"/>
                <a:gd name="T5" fmla="*/ 101 h 372"/>
                <a:gd name="T6" fmla="*/ 26 w 532"/>
                <a:gd name="T7" fmla="*/ 93 h 372"/>
                <a:gd name="T8" fmla="*/ 35 w 532"/>
                <a:gd name="T9" fmla="*/ 86 h 372"/>
                <a:gd name="T10" fmla="*/ 44 w 532"/>
                <a:gd name="T11" fmla="*/ 78 h 372"/>
                <a:gd name="T12" fmla="*/ 53 w 532"/>
                <a:gd name="T13" fmla="*/ 71 h 372"/>
                <a:gd name="T14" fmla="*/ 63 w 532"/>
                <a:gd name="T15" fmla="*/ 64 h 372"/>
                <a:gd name="T16" fmla="*/ 73 w 532"/>
                <a:gd name="T17" fmla="*/ 58 h 372"/>
                <a:gd name="T18" fmla="*/ 83 w 532"/>
                <a:gd name="T19" fmla="*/ 51 h 372"/>
                <a:gd name="T20" fmla="*/ 93 w 532"/>
                <a:gd name="T21" fmla="*/ 46 h 372"/>
                <a:gd name="T22" fmla="*/ 103 w 532"/>
                <a:gd name="T23" fmla="*/ 40 h 372"/>
                <a:gd name="T24" fmla="*/ 113 w 532"/>
                <a:gd name="T25" fmla="*/ 35 h 372"/>
                <a:gd name="T26" fmla="*/ 124 w 532"/>
                <a:gd name="T27" fmla="*/ 29 h 372"/>
                <a:gd name="T28" fmla="*/ 134 w 532"/>
                <a:gd name="T29" fmla="*/ 25 h 372"/>
                <a:gd name="T30" fmla="*/ 144 w 532"/>
                <a:gd name="T31" fmla="*/ 20 h 372"/>
                <a:gd name="T32" fmla="*/ 154 w 532"/>
                <a:gd name="T33" fmla="*/ 16 h 372"/>
                <a:gd name="T34" fmla="*/ 164 w 532"/>
                <a:gd name="T35" fmla="*/ 12 h 372"/>
                <a:gd name="T36" fmla="*/ 159 w 532"/>
                <a:gd name="T37" fmla="*/ 0 h 372"/>
                <a:gd name="T38" fmla="*/ 149 w 532"/>
                <a:gd name="T39" fmla="*/ 4 h 372"/>
                <a:gd name="T40" fmla="*/ 139 w 532"/>
                <a:gd name="T41" fmla="*/ 8 h 372"/>
                <a:gd name="T42" fmla="*/ 129 w 532"/>
                <a:gd name="T43" fmla="*/ 13 h 372"/>
                <a:gd name="T44" fmla="*/ 117 w 532"/>
                <a:gd name="T45" fmla="*/ 18 h 372"/>
                <a:gd name="T46" fmla="*/ 107 w 532"/>
                <a:gd name="T47" fmla="*/ 23 h 372"/>
                <a:gd name="T48" fmla="*/ 97 w 532"/>
                <a:gd name="T49" fmla="*/ 29 h 372"/>
                <a:gd name="T50" fmla="*/ 86 w 532"/>
                <a:gd name="T51" fmla="*/ 34 h 372"/>
                <a:gd name="T52" fmla="*/ 76 w 532"/>
                <a:gd name="T53" fmla="*/ 41 h 372"/>
                <a:gd name="T54" fmla="*/ 65 w 532"/>
                <a:gd name="T55" fmla="*/ 47 h 372"/>
                <a:gd name="T56" fmla="*/ 55 w 532"/>
                <a:gd name="T57" fmla="*/ 54 h 372"/>
                <a:gd name="T58" fmla="*/ 45 w 532"/>
                <a:gd name="T59" fmla="*/ 61 h 372"/>
                <a:gd name="T60" fmla="*/ 35 w 532"/>
                <a:gd name="T61" fmla="*/ 68 h 372"/>
                <a:gd name="T62" fmla="*/ 26 w 532"/>
                <a:gd name="T63" fmla="*/ 76 h 372"/>
                <a:gd name="T64" fmla="*/ 17 w 532"/>
                <a:gd name="T65" fmla="*/ 84 h 372"/>
                <a:gd name="T66" fmla="*/ 8 w 532"/>
                <a:gd name="T67" fmla="*/ 91 h 372"/>
                <a:gd name="T68" fmla="*/ 0 w 532"/>
                <a:gd name="T69" fmla="*/ 100 h 372"/>
                <a:gd name="T70" fmla="*/ 2 w 532"/>
                <a:gd name="T71" fmla="*/ 110 h 372"/>
                <a:gd name="T72" fmla="*/ 9 w 532"/>
                <a:gd name="T73" fmla="*/ 98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2"/>
                <a:gd name="T112" fmla="*/ 0 h 372"/>
                <a:gd name="T113" fmla="*/ 532 w 532"/>
                <a:gd name="T114" fmla="*/ 372 h 3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2" h="372">
                  <a:moveTo>
                    <a:pt x="28" y="333"/>
                  </a:moveTo>
                  <a:lnTo>
                    <a:pt x="34" y="368"/>
                  </a:lnTo>
                  <a:lnTo>
                    <a:pt x="59" y="341"/>
                  </a:lnTo>
                  <a:lnTo>
                    <a:pt x="85" y="315"/>
                  </a:lnTo>
                  <a:lnTo>
                    <a:pt x="113" y="290"/>
                  </a:lnTo>
                  <a:lnTo>
                    <a:pt x="142" y="265"/>
                  </a:lnTo>
                  <a:lnTo>
                    <a:pt x="173" y="241"/>
                  </a:lnTo>
                  <a:lnTo>
                    <a:pt x="203" y="218"/>
                  </a:lnTo>
                  <a:lnTo>
                    <a:pt x="236" y="196"/>
                  </a:lnTo>
                  <a:lnTo>
                    <a:pt x="268" y="174"/>
                  </a:lnTo>
                  <a:lnTo>
                    <a:pt x="301" y="155"/>
                  </a:lnTo>
                  <a:lnTo>
                    <a:pt x="334" y="135"/>
                  </a:lnTo>
                  <a:lnTo>
                    <a:pt x="367" y="117"/>
                  </a:lnTo>
                  <a:lnTo>
                    <a:pt x="402" y="99"/>
                  </a:lnTo>
                  <a:lnTo>
                    <a:pt x="435" y="84"/>
                  </a:lnTo>
                  <a:lnTo>
                    <a:pt x="468" y="69"/>
                  </a:lnTo>
                  <a:lnTo>
                    <a:pt x="501" y="54"/>
                  </a:lnTo>
                  <a:lnTo>
                    <a:pt x="532" y="42"/>
                  </a:lnTo>
                  <a:lnTo>
                    <a:pt x="516" y="0"/>
                  </a:lnTo>
                  <a:lnTo>
                    <a:pt x="483" y="13"/>
                  </a:lnTo>
                  <a:lnTo>
                    <a:pt x="450" y="28"/>
                  </a:lnTo>
                  <a:lnTo>
                    <a:pt x="417" y="43"/>
                  </a:lnTo>
                  <a:lnTo>
                    <a:pt x="381" y="60"/>
                  </a:lnTo>
                  <a:lnTo>
                    <a:pt x="347" y="78"/>
                  </a:lnTo>
                  <a:lnTo>
                    <a:pt x="314" y="97"/>
                  </a:lnTo>
                  <a:lnTo>
                    <a:pt x="278" y="116"/>
                  </a:lnTo>
                  <a:lnTo>
                    <a:pt x="245" y="138"/>
                  </a:lnTo>
                  <a:lnTo>
                    <a:pt x="211" y="159"/>
                  </a:lnTo>
                  <a:lnTo>
                    <a:pt x="177" y="181"/>
                  </a:lnTo>
                  <a:lnTo>
                    <a:pt x="145" y="206"/>
                  </a:lnTo>
                  <a:lnTo>
                    <a:pt x="115" y="230"/>
                  </a:lnTo>
                  <a:lnTo>
                    <a:pt x="84" y="256"/>
                  </a:lnTo>
                  <a:lnTo>
                    <a:pt x="55" y="283"/>
                  </a:lnTo>
                  <a:lnTo>
                    <a:pt x="26" y="309"/>
                  </a:lnTo>
                  <a:lnTo>
                    <a:pt x="0" y="338"/>
                  </a:lnTo>
                  <a:lnTo>
                    <a:pt x="7" y="372"/>
                  </a:lnTo>
                  <a:lnTo>
                    <a:pt x="28" y="333"/>
                  </a:lnTo>
                  <a:close/>
                </a:path>
              </a:pathLst>
            </a:custGeom>
            <a:solidFill>
              <a:srgbClr val="000000"/>
            </a:solidFill>
            <a:ln w="9525">
              <a:noFill/>
              <a:round/>
              <a:headEnd/>
              <a:tailEnd/>
            </a:ln>
          </p:spPr>
          <p:txBody>
            <a:bodyPr wrap="none" anchor="ctr"/>
            <a:lstStyle/>
            <a:p>
              <a:endParaRPr lang="pt-BR"/>
            </a:p>
          </p:txBody>
        </p:sp>
        <p:sp>
          <p:nvSpPr>
            <p:cNvPr id="18" name="Freeform 17"/>
            <p:cNvSpPr>
              <a:spLocks noChangeArrowheads="1"/>
            </p:cNvSpPr>
            <p:nvPr/>
          </p:nvSpPr>
          <p:spPr bwMode="auto">
            <a:xfrm>
              <a:off x="4748" y="4086"/>
              <a:ext cx="221" cy="55"/>
            </a:xfrm>
            <a:custGeom>
              <a:avLst/>
              <a:gdLst>
                <a:gd name="T0" fmla="*/ 221 w 710"/>
                <a:gd name="T1" fmla="*/ 42 h 186"/>
                <a:gd name="T2" fmla="*/ 221 w 710"/>
                <a:gd name="T3" fmla="*/ 42 h 186"/>
                <a:gd name="T4" fmla="*/ 207 w 710"/>
                <a:gd name="T5" fmla="*/ 42 h 186"/>
                <a:gd name="T6" fmla="*/ 193 w 710"/>
                <a:gd name="T7" fmla="*/ 41 h 186"/>
                <a:gd name="T8" fmla="*/ 180 w 710"/>
                <a:gd name="T9" fmla="*/ 41 h 186"/>
                <a:gd name="T10" fmla="*/ 166 w 710"/>
                <a:gd name="T11" fmla="*/ 40 h 186"/>
                <a:gd name="T12" fmla="*/ 151 w 710"/>
                <a:gd name="T13" fmla="*/ 38 h 186"/>
                <a:gd name="T14" fmla="*/ 138 w 710"/>
                <a:gd name="T15" fmla="*/ 37 h 186"/>
                <a:gd name="T16" fmla="*/ 123 w 710"/>
                <a:gd name="T17" fmla="*/ 35 h 186"/>
                <a:gd name="T18" fmla="*/ 110 w 710"/>
                <a:gd name="T19" fmla="*/ 32 h 186"/>
                <a:gd name="T20" fmla="*/ 96 w 710"/>
                <a:gd name="T21" fmla="*/ 30 h 186"/>
                <a:gd name="T22" fmla="*/ 82 w 710"/>
                <a:gd name="T23" fmla="*/ 27 h 186"/>
                <a:gd name="T24" fmla="*/ 69 w 710"/>
                <a:gd name="T25" fmla="*/ 23 h 186"/>
                <a:gd name="T26" fmla="*/ 55 w 710"/>
                <a:gd name="T27" fmla="*/ 19 h 186"/>
                <a:gd name="T28" fmla="*/ 43 w 710"/>
                <a:gd name="T29" fmla="*/ 15 h 186"/>
                <a:gd name="T30" fmla="*/ 30 w 710"/>
                <a:gd name="T31" fmla="*/ 11 h 186"/>
                <a:gd name="T32" fmla="*/ 18 w 710"/>
                <a:gd name="T33" fmla="*/ 6 h 186"/>
                <a:gd name="T34" fmla="*/ 7 w 710"/>
                <a:gd name="T35" fmla="*/ 0 h 186"/>
                <a:gd name="T36" fmla="*/ 0 w 710"/>
                <a:gd name="T37" fmla="*/ 12 h 186"/>
                <a:gd name="T38" fmla="*/ 12 w 710"/>
                <a:gd name="T39" fmla="*/ 18 h 186"/>
                <a:gd name="T40" fmla="*/ 25 w 710"/>
                <a:gd name="T41" fmla="*/ 23 h 186"/>
                <a:gd name="T42" fmla="*/ 38 w 710"/>
                <a:gd name="T43" fmla="*/ 27 h 186"/>
                <a:gd name="T44" fmla="*/ 51 w 710"/>
                <a:gd name="T45" fmla="*/ 32 h 186"/>
                <a:gd name="T46" fmla="*/ 65 w 710"/>
                <a:gd name="T47" fmla="*/ 36 h 186"/>
                <a:gd name="T48" fmla="*/ 79 w 710"/>
                <a:gd name="T49" fmla="*/ 39 h 186"/>
                <a:gd name="T50" fmla="*/ 93 w 710"/>
                <a:gd name="T51" fmla="*/ 42 h 186"/>
                <a:gd name="T52" fmla="*/ 107 w 710"/>
                <a:gd name="T53" fmla="*/ 45 h 186"/>
                <a:gd name="T54" fmla="*/ 121 w 710"/>
                <a:gd name="T55" fmla="*/ 48 h 186"/>
                <a:gd name="T56" fmla="*/ 135 w 710"/>
                <a:gd name="T57" fmla="*/ 49 h 186"/>
                <a:gd name="T58" fmla="*/ 150 w 710"/>
                <a:gd name="T59" fmla="*/ 51 h 186"/>
                <a:gd name="T60" fmla="*/ 164 w 710"/>
                <a:gd name="T61" fmla="*/ 53 h 186"/>
                <a:gd name="T62" fmla="*/ 179 w 710"/>
                <a:gd name="T63" fmla="*/ 54 h 186"/>
                <a:gd name="T64" fmla="*/ 193 w 710"/>
                <a:gd name="T65" fmla="*/ 54 h 186"/>
                <a:gd name="T66" fmla="*/ 207 w 710"/>
                <a:gd name="T67" fmla="*/ 55 h 186"/>
                <a:gd name="T68" fmla="*/ 221 w 710"/>
                <a:gd name="T69" fmla="*/ 55 h 186"/>
                <a:gd name="T70" fmla="*/ 221 w 710"/>
                <a:gd name="T71" fmla="*/ 55 h 186"/>
                <a:gd name="T72" fmla="*/ 221 w 710"/>
                <a:gd name="T73" fmla="*/ 42 h 1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186"/>
                <a:gd name="T113" fmla="*/ 710 w 710"/>
                <a:gd name="T114" fmla="*/ 186 h 1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186">
                  <a:moveTo>
                    <a:pt x="710" y="142"/>
                  </a:moveTo>
                  <a:lnTo>
                    <a:pt x="710" y="142"/>
                  </a:lnTo>
                  <a:lnTo>
                    <a:pt x="666" y="142"/>
                  </a:lnTo>
                  <a:lnTo>
                    <a:pt x="621" y="140"/>
                  </a:lnTo>
                  <a:lnTo>
                    <a:pt x="577" y="138"/>
                  </a:lnTo>
                  <a:lnTo>
                    <a:pt x="532" y="134"/>
                  </a:lnTo>
                  <a:lnTo>
                    <a:pt x="486" y="130"/>
                  </a:lnTo>
                  <a:lnTo>
                    <a:pt x="442" y="124"/>
                  </a:lnTo>
                  <a:lnTo>
                    <a:pt x="396" y="117"/>
                  </a:lnTo>
                  <a:lnTo>
                    <a:pt x="352" y="109"/>
                  </a:lnTo>
                  <a:lnTo>
                    <a:pt x="308" y="100"/>
                  </a:lnTo>
                  <a:lnTo>
                    <a:pt x="264" y="90"/>
                  </a:lnTo>
                  <a:lnTo>
                    <a:pt x="221" y="78"/>
                  </a:lnTo>
                  <a:lnTo>
                    <a:pt x="178" y="64"/>
                  </a:lnTo>
                  <a:lnTo>
                    <a:pt x="138" y="52"/>
                  </a:lnTo>
                  <a:lnTo>
                    <a:pt x="97" y="36"/>
                  </a:lnTo>
                  <a:lnTo>
                    <a:pt x="58" y="19"/>
                  </a:lnTo>
                  <a:lnTo>
                    <a:pt x="21" y="0"/>
                  </a:lnTo>
                  <a:lnTo>
                    <a:pt x="0" y="39"/>
                  </a:lnTo>
                  <a:lnTo>
                    <a:pt x="40" y="60"/>
                  </a:lnTo>
                  <a:lnTo>
                    <a:pt x="81" y="77"/>
                  </a:lnTo>
                  <a:lnTo>
                    <a:pt x="122" y="93"/>
                  </a:lnTo>
                  <a:lnTo>
                    <a:pt x="165" y="108"/>
                  </a:lnTo>
                  <a:lnTo>
                    <a:pt x="209" y="122"/>
                  </a:lnTo>
                  <a:lnTo>
                    <a:pt x="253" y="133"/>
                  </a:lnTo>
                  <a:lnTo>
                    <a:pt x="299" y="143"/>
                  </a:lnTo>
                  <a:lnTo>
                    <a:pt x="343" y="153"/>
                  </a:lnTo>
                  <a:lnTo>
                    <a:pt x="389" y="161"/>
                  </a:lnTo>
                  <a:lnTo>
                    <a:pt x="435" y="167"/>
                  </a:lnTo>
                  <a:lnTo>
                    <a:pt x="482" y="173"/>
                  </a:lnTo>
                  <a:lnTo>
                    <a:pt x="527" y="178"/>
                  </a:lnTo>
                  <a:lnTo>
                    <a:pt x="574" y="181"/>
                  </a:lnTo>
                  <a:lnTo>
                    <a:pt x="619" y="184"/>
                  </a:lnTo>
                  <a:lnTo>
                    <a:pt x="666" y="186"/>
                  </a:lnTo>
                  <a:lnTo>
                    <a:pt x="710" y="186"/>
                  </a:lnTo>
                  <a:lnTo>
                    <a:pt x="710" y="142"/>
                  </a:lnTo>
                  <a:close/>
                </a:path>
              </a:pathLst>
            </a:custGeom>
            <a:solidFill>
              <a:srgbClr val="000000"/>
            </a:solidFill>
            <a:ln w="9525">
              <a:noFill/>
              <a:round/>
              <a:headEnd/>
              <a:tailEnd/>
            </a:ln>
          </p:spPr>
          <p:txBody>
            <a:bodyPr wrap="none" anchor="ctr"/>
            <a:lstStyle/>
            <a:p>
              <a:endParaRPr lang="pt-BR"/>
            </a:p>
          </p:txBody>
        </p:sp>
        <p:sp>
          <p:nvSpPr>
            <p:cNvPr id="19" name="Freeform 18"/>
            <p:cNvSpPr>
              <a:spLocks noChangeArrowheads="1"/>
            </p:cNvSpPr>
            <p:nvPr/>
          </p:nvSpPr>
          <p:spPr bwMode="auto">
            <a:xfrm>
              <a:off x="4969" y="4100"/>
              <a:ext cx="146" cy="41"/>
            </a:xfrm>
            <a:custGeom>
              <a:avLst/>
              <a:gdLst>
                <a:gd name="T0" fmla="*/ 140 w 469"/>
                <a:gd name="T1" fmla="*/ 0 h 135"/>
                <a:gd name="T2" fmla="*/ 132 w 469"/>
                <a:gd name="T3" fmla="*/ 3 h 135"/>
                <a:gd name="T4" fmla="*/ 123 w 469"/>
                <a:gd name="T5" fmla="*/ 7 h 135"/>
                <a:gd name="T6" fmla="*/ 115 w 469"/>
                <a:gd name="T7" fmla="*/ 9 h 135"/>
                <a:gd name="T8" fmla="*/ 106 w 469"/>
                <a:gd name="T9" fmla="*/ 12 h 135"/>
                <a:gd name="T10" fmla="*/ 97 w 469"/>
                <a:gd name="T11" fmla="*/ 15 h 135"/>
                <a:gd name="T12" fmla="*/ 89 w 469"/>
                <a:gd name="T13" fmla="*/ 17 h 135"/>
                <a:gd name="T14" fmla="*/ 80 w 469"/>
                <a:gd name="T15" fmla="*/ 19 h 135"/>
                <a:gd name="T16" fmla="*/ 71 w 469"/>
                <a:gd name="T17" fmla="*/ 21 h 135"/>
                <a:gd name="T18" fmla="*/ 63 w 469"/>
                <a:gd name="T19" fmla="*/ 22 h 135"/>
                <a:gd name="T20" fmla="*/ 53 w 469"/>
                <a:gd name="T21" fmla="*/ 24 h 135"/>
                <a:gd name="T22" fmla="*/ 45 w 469"/>
                <a:gd name="T23" fmla="*/ 25 h 135"/>
                <a:gd name="T24" fmla="*/ 36 w 469"/>
                <a:gd name="T25" fmla="*/ 26 h 135"/>
                <a:gd name="T26" fmla="*/ 26 w 469"/>
                <a:gd name="T27" fmla="*/ 27 h 135"/>
                <a:gd name="T28" fmla="*/ 18 w 469"/>
                <a:gd name="T29" fmla="*/ 27 h 135"/>
                <a:gd name="T30" fmla="*/ 9 w 469"/>
                <a:gd name="T31" fmla="*/ 28 h 135"/>
                <a:gd name="T32" fmla="*/ 0 w 469"/>
                <a:gd name="T33" fmla="*/ 28 h 135"/>
                <a:gd name="T34" fmla="*/ 0 w 469"/>
                <a:gd name="T35" fmla="*/ 41 h 135"/>
                <a:gd name="T36" fmla="*/ 9 w 469"/>
                <a:gd name="T37" fmla="*/ 41 h 135"/>
                <a:gd name="T38" fmla="*/ 19 w 469"/>
                <a:gd name="T39" fmla="*/ 41 h 135"/>
                <a:gd name="T40" fmla="*/ 28 w 469"/>
                <a:gd name="T41" fmla="*/ 40 h 135"/>
                <a:gd name="T42" fmla="*/ 37 w 469"/>
                <a:gd name="T43" fmla="*/ 39 h 135"/>
                <a:gd name="T44" fmla="*/ 46 w 469"/>
                <a:gd name="T45" fmla="*/ 38 h 135"/>
                <a:gd name="T46" fmla="*/ 55 w 469"/>
                <a:gd name="T47" fmla="*/ 37 h 135"/>
                <a:gd name="T48" fmla="*/ 64 w 469"/>
                <a:gd name="T49" fmla="*/ 36 h 135"/>
                <a:gd name="T50" fmla="*/ 74 w 469"/>
                <a:gd name="T51" fmla="*/ 34 h 135"/>
                <a:gd name="T52" fmla="*/ 83 w 469"/>
                <a:gd name="T53" fmla="*/ 32 h 135"/>
                <a:gd name="T54" fmla="*/ 92 w 469"/>
                <a:gd name="T55" fmla="*/ 30 h 135"/>
                <a:gd name="T56" fmla="*/ 101 w 469"/>
                <a:gd name="T57" fmla="*/ 28 h 135"/>
                <a:gd name="T58" fmla="*/ 110 w 469"/>
                <a:gd name="T59" fmla="*/ 25 h 135"/>
                <a:gd name="T60" fmla="*/ 119 w 469"/>
                <a:gd name="T61" fmla="*/ 22 h 135"/>
                <a:gd name="T62" fmla="*/ 128 w 469"/>
                <a:gd name="T63" fmla="*/ 19 h 135"/>
                <a:gd name="T64" fmla="*/ 137 w 469"/>
                <a:gd name="T65" fmla="*/ 16 h 135"/>
                <a:gd name="T66" fmla="*/ 146 w 469"/>
                <a:gd name="T67" fmla="*/ 12 h 135"/>
                <a:gd name="T68" fmla="*/ 140 w 469"/>
                <a:gd name="T69" fmla="*/ 0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9"/>
                <a:gd name="T106" fmla="*/ 0 h 135"/>
                <a:gd name="T107" fmla="*/ 469 w 469"/>
                <a:gd name="T108" fmla="*/ 135 h 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9" h="135">
                  <a:moveTo>
                    <a:pt x="451" y="0"/>
                  </a:moveTo>
                  <a:lnTo>
                    <a:pt x="424" y="11"/>
                  </a:lnTo>
                  <a:lnTo>
                    <a:pt x="396" y="23"/>
                  </a:lnTo>
                  <a:lnTo>
                    <a:pt x="369" y="31"/>
                  </a:lnTo>
                  <a:lnTo>
                    <a:pt x="340" y="40"/>
                  </a:lnTo>
                  <a:lnTo>
                    <a:pt x="313" y="49"/>
                  </a:lnTo>
                  <a:lnTo>
                    <a:pt x="285" y="56"/>
                  </a:lnTo>
                  <a:lnTo>
                    <a:pt x="257" y="63"/>
                  </a:lnTo>
                  <a:lnTo>
                    <a:pt x="228" y="68"/>
                  </a:lnTo>
                  <a:lnTo>
                    <a:pt x="201" y="74"/>
                  </a:lnTo>
                  <a:lnTo>
                    <a:pt x="171" y="79"/>
                  </a:lnTo>
                  <a:lnTo>
                    <a:pt x="143" y="82"/>
                  </a:lnTo>
                  <a:lnTo>
                    <a:pt x="115" y="86"/>
                  </a:lnTo>
                  <a:lnTo>
                    <a:pt x="85" y="88"/>
                  </a:lnTo>
                  <a:lnTo>
                    <a:pt x="58" y="90"/>
                  </a:lnTo>
                  <a:lnTo>
                    <a:pt x="29" y="91"/>
                  </a:lnTo>
                  <a:lnTo>
                    <a:pt x="0" y="91"/>
                  </a:lnTo>
                  <a:lnTo>
                    <a:pt x="0" y="135"/>
                  </a:lnTo>
                  <a:lnTo>
                    <a:pt x="29" y="135"/>
                  </a:lnTo>
                  <a:lnTo>
                    <a:pt x="60" y="134"/>
                  </a:lnTo>
                  <a:lnTo>
                    <a:pt x="90" y="131"/>
                  </a:lnTo>
                  <a:lnTo>
                    <a:pt x="119" y="129"/>
                  </a:lnTo>
                  <a:lnTo>
                    <a:pt x="148" y="126"/>
                  </a:lnTo>
                  <a:lnTo>
                    <a:pt x="178" y="122"/>
                  </a:lnTo>
                  <a:lnTo>
                    <a:pt x="207" y="118"/>
                  </a:lnTo>
                  <a:lnTo>
                    <a:pt x="237" y="112"/>
                  </a:lnTo>
                  <a:lnTo>
                    <a:pt x="266" y="106"/>
                  </a:lnTo>
                  <a:lnTo>
                    <a:pt x="294" y="99"/>
                  </a:lnTo>
                  <a:lnTo>
                    <a:pt x="324" y="92"/>
                  </a:lnTo>
                  <a:lnTo>
                    <a:pt x="354" y="83"/>
                  </a:lnTo>
                  <a:lnTo>
                    <a:pt x="383" y="74"/>
                  </a:lnTo>
                  <a:lnTo>
                    <a:pt x="412" y="64"/>
                  </a:lnTo>
                  <a:lnTo>
                    <a:pt x="440" y="52"/>
                  </a:lnTo>
                  <a:lnTo>
                    <a:pt x="469" y="41"/>
                  </a:lnTo>
                  <a:lnTo>
                    <a:pt x="451" y="0"/>
                  </a:lnTo>
                  <a:close/>
                </a:path>
              </a:pathLst>
            </a:custGeom>
            <a:solidFill>
              <a:srgbClr val="000000"/>
            </a:solidFill>
            <a:ln w="9525">
              <a:noFill/>
              <a:round/>
              <a:headEnd/>
              <a:tailEnd/>
            </a:ln>
          </p:spPr>
          <p:txBody>
            <a:bodyPr wrap="none" anchor="ctr"/>
            <a:lstStyle/>
            <a:p>
              <a:endParaRPr lang="pt-BR"/>
            </a:p>
          </p:txBody>
        </p:sp>
        <p:sp>
          <p:nvSpPr>
            <p:cNvPr id="20" name="Freeform 19"/>
            <p:cNvSpPr>
              <a:spLocks noChangeArrowheads="1"/>
            </p:cNvSpPr>
            <p:nvPr/>
          </p:nvSpPr>
          <p:spPr bwMode="auto">
            <a:xfrm>
              <a:off x="4967" y="4126"/>
              <a:ext cx="10" cy="13"/>
            </a:xfrm>
            <a:custGeom>
              <a:avLst/>
              <a:gdLst>
                <a:gd name="T0" fmla="*/ 6 w 32"/>
                <a:gd name="T1" fmla="*/ 13 h 44"/>
                <a:gd name="T2" fmla="*/ 8 w 32"/>
                <a:gd name="T3" fmla="*/ 11 h 44"/>
                <a:gd name="T4" fmla="*/ 10 w 32"/>
                <a:gd name="T5" fmla="*/ 9 h 44"/>
                <a:gd name="T6" fmla="*/ 10 w 32"/>
                <a:gd name="T7" fmla="*/ 7 h 44"/>
                <a:gd name="T8" fmla="*/ 9 w 32"/>
                <a:gd name="T9" fmla="*/ 4 h 44"/>
                <a:gd name="T10" fmla="*/ 8 w 32"/>
                <a:gd name="T11" fmla="*/ 2 h 44"/>
                <a:gd name="T12" fmla="*/ 6 w 32"/>
                <a:gd name="T13" fmla="*/ 1 h 44"/>
                <a:gd name="T14" fmla="*/ 3 w 32"/>
                <a:gd name="T15" fmla="*/ 0 h 44"/>
                <a:gd name="T16" fmla="*/ 0 w 32"/>
                <a:gd name="T17" fmla="*/ 1 h 44"/>
                <a:gd name="T18" fmla="*/ 6 w 32"/>
                <a:gd name="T19" fmla="*/ 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44"/>
                <a:gd name="T32" fmla="*/ 32 w 3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44">
                  <a:moveTo>
                    <a:pt x="19" y="44"/>
                  </a:moveTo>
                  <a:lnTo>
                    <a:pt x="27" y="38"/>
                  </a:lnTo>
                  <a:lnTo>
                    <a:pt x="31" y="31"/>
                  </a:lnTo>
                  <a:lnTo>
                    <a:pt x="32" y="23"/>
                  </a:lnTo>
                  <a:lnTo>
                    <a:pt x="30" y="14"/>
                  </a:lnTo>
                  <a:lnTo>
                    <a:pt x="25" y="7"/>
                  </a:lnTo>
                  <a:lnTo>
                    <a:pt x="19" y="2"/>
                  </a:lnTo>
                  <a:lnTo>
                    <a:pt x="11" y="0"/>
                  </a:lnTo>
                  <a:lnTo>
                    <a:pt x="0" y="2"/>
                  </a:lnTo>
                  <a:lnTo>
                    <a:pt x="19" y="44"/>
                  </a:lnTo>
                  <a:close/>
                </a:path>
              </a:pathLst>
            </a:custGeom>
            <a:solidFill>
              <a:srgbClr val="000000"/>
            </a:solidFill>
            <a:ln w="9525">
              <a:noFill/>
              <a:round/>
              <a:headEnd/>
              <a:tailEnd/>
            </a:ln>
          </p:spPr>
          <p:txBody>
            <a:bodyPr wrap="none" anchor="ctr"/>
            <a:lstStyle/>
            <a:p>
              <a:endParaRPr lang="pt-BR"/>
            </a:p>
          </p:txBody>
        </p:sp>
        <p:sp>
          <p:nvSpPr>
            <p:cNvPr id="21" name="Freeform 20"/>
            <p:cNvSpPr>
              <a:spLocks noChangeArrowheads="1"/>
            </p:cNvSpPr>
            <p:nvPr/>
          </p:nvSpPr>
          <p:spPr bwMode="auto">
            <a:xfrm>
              <a:off x="5083" y="4009"/>
              <a:ext cx="11" cy="11"/>
            </a:xfrm>
            <a:custGeom>
              <a:avLst/>
              <a:gdLst>
                <a:gd name="T0" fmla="*/ 11 w 40"/>
                <a:gd name="T1" fmla="*/ 3 h 34"/>
                <a:gd name="T2" fmla="*/ 9 w 40"/>
                <a:gd name="T3" fmla="*/ 1 h 34"/>
                <a:gd name="T4" fmla="*/ 7 w 40"/>
                <a:gd name="T5" fmla="*/ 0 h 34"/>
                <a:gd name="T6" fmla="*/ 5 w 40"/>
                <a:gd name="T7" fmla="*/ 0 h 34"/>
                <a:gd name="T8" fmla="*/ 3 w 40"/>
                <a:gd name="T9" fmla="*/ 1 h 34"/>
                <a:gd name="T10" fmla="*/ 1 w 40"/>
                <a:gd name="T11" fmla="*/ 3 h 34"/>
                <a:gd name="T12" fmla="*/ 0 w 40"/>
                <a:gd name="T13" fmla="*/ 6 h 34"/>
                <a:gd name="T14" fmla="*/ 0 w 40"/>
                <a:gd name="T15" fmla="*/ 8 h 34"/>
                <a:gd name="T16" fmla="*/ 1 w 40"/>
                <a:gd name="T17" fmla="*/ 11 h 34"/>
                <a:gd name="T18" fmla="*/ 11 w 40"/>
                <a:gd name="T19" fmla="*/ 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4"/>
                <a:gd name="T32" fmla="*/ 40 w 4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4">
                  <a:moveTo>
                    <a:pt x="40" y="9"/>
                  </a:moveTo>
                  <a:lnTo>
                    <a:pt x="33" y="2"/>
                  </a:lnTo>
                  <a:lnTo>
                    <a:pt x="25" y="0"/>
                  </a:lnTo>
                  <a:lnTo>
                    <a:pt x="17" y="0"/>
                  </a:lnTo>
                  <a:lnTo>
                    <a:pt x="10" y="3"/>
                  </a:lnTo>
                  <a:lnTo>
                    <a:pt x="4" y="9"/>
                  </a:lnTo>
                  <a:lnTo>
                    <a:pt x="0" y="17"/>
                  </a:lnTo>
                  <a:lnTo>
                    <a:pt x="0" y="25"/>
                  </a:lnTo>
                  <a:lnTo>
                    <a:pt x="4" y="34"/>
                  </a:lnTo>
                  <a:lnTo>
                    <a:pt x="40" y="9"/>
                  </a:lnTo>
                  <a:close/>
                </a:path>
              </a:pathLst>
            </a:custGeom>
            <a:solidFill>
              <a:srgbClr val="000000"/>
            </a:solidFill>
            <a:ln w="9525">
              <a:noFill/>
              <a:round/>
              <a:headEnd/>
              <a:tailEnd/>
            </a:ln>
          </p:spPr>
          <p:txBody>
            <a:bodyPr wrap="none" anchor="ctr"/>
            <a:lstStyle/>
            <a:p>
              <a:endParaRPr lang="pt-BR"/>
            </a:p>
          </p:txBody>
        </p:sp>
        <p:sp>
          <p:nvSpPr>
            <p:cNvPr id="22" name="Freeform 21"/>
            <p:cNvSpPr>
              <a:spLocks noChangeArrowheads="1"/>
            </p:cNvSpPr>
            <p:nvPr/>
          </p:nvSpPr>
          <p:spPr bwMode="auto">
            <a:xfrm>
              <a:off x="5083" y="4012"/>
              <a:ext cx="73" cy="80"/>
            </a:xfrm>
            <a:custGeom>
              <a:avLst/>
              <a:gdLst>
                <a:gd name="T0" fmla="*/ 73 w 232"/>
                <a:gd name="T1" fmla="*/ 71 h 273"/>
                <a:gd name="T2" fmla="*/ 68 w 232"/>
                <a:gd name="T3" fmla="*/ 67 h 273"/>
                <a:gd name="T4" fmla="*/ 64 w 232"/>
                <a:gd name="T5" fmla="*/ 62 h 273"/>
                <a:gd name="T6" fmla="*/ 60 w 232"/>
                <a:gd name="T7" fmla="*/ 59 h 273"/>
                <a:gd name="T8" fmla="*/ 56 w 232"/>
                <a:gd name="T9" fmla="*/ 55 h 273"/>
                <a:gd name="T10" fmla="*/ 52 w 232"/>
                <a:gd name="T11" fmla="*/ 50 h 273"/>
                <a:gd name="T12" fmla="*/ 48 w 232"/>
                <a:gd name="T13" fmla="*/ 46 h 273"/>
                <a:gd name="T14" fmla="*/ 44 w 232"/>
                <a:gd name="T15" fmla="*/ 42 h 273"/>
                <a:gd name="T16" fmla="*/ 40 w 232"/>
                <a:gd name="T17" fmla="*/ 38 h 273"/>
                <a:gd name="T18" fmla="*/ 37 w 232"/>
                <a:gd name="T19" fmla="*/ 33 h 273"/>
                <a:gd name="T20" fmla="*/ 33 w 232"/>
                <a:gd name="T21" fmla="*/ 29 h 273"/>
                <a:gd name="T22" fmla="*/ 29 w 232"/>
                <a:gd name="T23" fmla="*/ 25 h 273"/>
                <a:gd name="T24" fmla="*/ 26 w 232"/>
                <a:gd name="T25" fmla="*/ 20 h 273"/>
                <a:gd name="T26" fmla="*/ 22 w 232"/>
                <a:gd name="T27" fmla="*/ 15 h 273"/>
                <a:gd name="T28" fmla="*/ 19 w 232"/>
                <a:gd name="T29" fmla="*/ 10 h 273"/>
                <a:gd name="T30" fmla="*/ 15 w 232"/>
                <a:gd name="T31" fmla="*/ 5 h 273"/>
                <a:gd name="T32" fmla="*/ 11 w 232"/>
                <a:gd name="T33" fmla="*/ 0 h 273"/>
                <a:gd name="T34" fmla="*/ 0 w 232"/>
                <a:gd name="T35" fmla="*/ 7 h 273"/>
                <a:gd name="T36" fmla="*/ 3 w 232"/>
                <a:gd name="T37" fmla="*/ 13 h 273"/>
                <a:gd name="T38" fmla="*/ 7 w 232"/>
                <a:gd name="T39" fmla="*/ 18 h 273"/>
                <a:gd name="T40" fmla="*/ 11 w 232"/>
                <a:gd name="T41" fmla="*/ 23 h 273"/>
                <a:gd name="T42" fmla="*/ 14 w 232"/>
                <a:gd name="T43" fmla="*/ 27 h 273"/>
                <a:gd name="T44" fmla="*/ 18 w 232"/>
                <a:gd name="T45" fmla="*/ 32 h 273"/>
                <a:gd name="T46" fmla="*/ 22 w 232"/>
                <a:gd name="T47" fmla="*/ 37 h 273"/>
                <a:gd name="T48" fmla="*/ 26 w 232"/>
                <a:gd name="T49" fmla="*/ 41 h 273"/>
                <a:gd name="T50" fmla="*/ 29 w 232"/>
                <a:gd name="T51" fmla="*/ 46 h 273"/>
                <a:gd name="T52" fmla="*/ 33 w 232"/>
                <a:gd name="T53" fmla="*/ 51 h 273"/>
                <a:gd name="T54" fmla="*/ 37 w 232"/>
                <a:gd name="T55" fmla="*/ 55 h 273"/>
                <a:gd name="T56" fmla="*/ 42 w 232"/>
                <a:gd name="T57" fmla="*/ 59 h 273"/>
                <a:gd name="T58" fmla="*/ 46 w 232"/>
                <a:gd name="T59" fmla="*/ 63 h 273"/>
                <a:gd name="T60" fmla="*/ 50 w 232"/>
                <a:gd name="T61" fmla="*/ 67 h 273"/>
                <a:gd name="T62" fmla="*/ 54 w 232"/>
                <a:gd name="T63" fmla="*/ 72 h 273"/>
                <a:gd name="T64" fmla="*/ 59 w 232"/>
                <a:gd name="T65" fmla="*/ 76 h 273"/>
                <a:gd name="T66" fmla="*/ 64 w 232"/>
                <a:gd name="T67" fmla="*/ 80 h 273"/>
                <a:gd name="T68" fmla="*/ 73 w 232"/>
                <a:gd name="T69" fmla="*/ 71 h 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273"/>
                <a:gd name="T107" fmla="*/ 232 w 232"/>
                <a:gd name="T108" fmla="*/ 273 h 2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273">
                  <a:moveTo>
                    <a:pt x="232" y="241"/>
                  </a:moveTo>
                  <a:lnTo>
                    <a:pt x="217" y="227"/>
                  </a:lnTo>
                  <a:lnTo>
                    <a:pt x="204" y="213"/>
                  </a:lnTo>
                  <a:lnTo>
                    <a:pt x="191" y="200"/>
                  </a:lnTo>
                  <a:lnTo>
                    <a:pt x="178" y="187"/>
                  </a:lnTo>
                  <a:lnTo>
                    <a:pt x="164" y="172"/>
                  </a:lnTo>
                  <a:lnTo>
                    <a:pt x="153" y="158"/>
                  </a:lnTo>
                  <a:lnTo>
                    <a:pt x="140" y="143"/>
                  </a:lnTo>
                  <a:lnTo>
                    <a:pt x="128" y="130"/>
                  </a:lnTo>
                  <a:lnTo>
                    <a:pt x="116" y="113"/>
                  </a:lnTo>
                  <a:lnTo>
                    <a:pt x="104" y="99"/>
                  </a:lnTo>
                  <a:lnTo>
                    <a:pt x="93" y="84"/>
                  </a:lnTo>
                  <a:lnTo>
                    <a:pt x="82" y="68"/>
                  </a:lnTo>
                  <a:lnTo>
                    <a:pt x="71" y="52"/>
                  </a:lnTo>
                  <a:lnTo>
                    <a:pt x="59" y="35"/>
                  </a:lnTo>
                  <a:lnTo>
                    <a:pt x="48" y="17"/>
                  </a:lnTo>
                  <a:lnTo>
                    <a:pt x="36" y="0"/>
                  </a:lnTo>
                  <a:lnTo>
                    <a:pt x="0" y="25"/>
                  </a:lnTo>
                  <a:lnTo>
                    <a:pt x="11" y="43"/>
                  </a:lnTo>
                  <a:lnTo>
                    <a:pt x="23" y="60"/>
                  </a:lnTo>
                  <a:lnTo>
                    <a:pt x="34" y="77"/>
                  </a:lnTo>
                  <a:lnTo>
                    <a:pt x="45" y="93"/>
                  </a:lnTo>
                  <a:lnTo>
                    <a:pt x="57" y="109"/>
                  </a:lnTo>
                  <a:lnTo>
                    <a:pt x="69" y="126"/>
                  </a:lnTo>
                  <a:lnTo>
                    <a:pt x="82" y="141"/>
                  </a:lnTo>
                  <a:lnTo>
                    <a:pt x="93" y="157"/>
                  </a:lnTo>
                  <a:lnTo>
                    <a:pt x="106" y="173"/>
                  </a:lnTo>
                  <a:lnTo>
                    <a:pt x="119" y="188"/>
                  </a:lnTo>
                  <a:lnTo>
                    <a:pt x="132" y="202"/>
                  </a:lnTo>
                  <a:lnTo>
                    <a:pt x="146" y="216"/>
                  </a:lnTo>
                  <a:lnTo>
                    <a:pt x="159" y="230"/>
                  </a:lnTo>
                  <a:lnTo>
                    <a:pt x="172" y="245"/>
                  </a:lnTo>
                  <a:lnTo>
                    <a:pt x="187" y="259"/>
                  </a:lnTo>
                  <a:lnTo>
                    <a:pt x="202" y="273"/>
                  </a:lnTo>
                  <a:lnTo>
                    <a:pt x="232" y="241"/>
                  </a:lnTo>
                  <a:close/>
                </a:path>
              </a:pathLst>
            </a:custGeom>
            <a:solidFill>
              <a:srgbClr val="000000"/>
            </a:solidFill>
            <a:ln w="9525">
              <a:noFill/>
              <a:round/>
              <a:headEnd/>
              <a:tailEnd/>
            </a:ln>
          </p:spPr>
          <p:txBody>
            <a:bodyPr wrap="none" anchor="ctr"/>
            <a:lstStyle/>
            <a:p>
              <a:endParaRPr lang="pt-BR"/>
            </a:p>
          </p:txBody>
        </p:sp>
        <p:sp>
          <p:nvSpPr>
            <p:cNvPr id="23" name="Freeform 22"/>
            <p:cNvSpPr>
              <a:spLocks noChangeArrowheads="1"/>
            </p:cNvSpPr>
            <p:nvPr/>
          </p:nvSpPr>
          <p:spPr bwMode="auto">
            <a:xfrm>
              <a:off x="5085" y="4011"/>
              <a:ext cx="11" cy="11"/>
            </a:xfrm>
            <a:custGeom>
              <a:avLst/>
              <a:gdLst>
                <a:gd name="T0" fmla="*/ 0 w 37"/>
                <a:gd name="T1" fmla="*/ 9 h 38"/>
                <a:gd name="T2" fmla="*/ 2 w 37"/>
                <a:gd name="T3" fmla="*/ 10 h 38"/>
                <a:gd name="T4" fmla="*/ 5 w 37"/>
                <a:gd name="T5" fmla="*/ 11 h 38"/>
                <a:gd name="T6" fmla="*/ 7 w 37"/>
                <a:gd name="T7" fmla="*/ 10 h 38"/>
                <a:gd name="T8" fmla="*/ 9 w 37"/>
                <a:gd name="T9" fmla="*/ 9 h 38"/>
                <a:gd name="T10" fmla="*/ 10 w 37"/>
                <a:gd name="T11" fmla="*/ 7 h 38"/>
                <a:gd name="T12" fmla="*/ 11 w 37"/>
                <a:gd name="T13" fmla="*/ 5 h 38"/>
                <a:gd name="T14" fmla="*/ 11 w 37"/>
                <a:gd name="T15" fmla="*/ 2 h 38"/>
                <a:gd name="T16" fmla="*/ 9 w 37"/>
                <a:gd name="T17" fmla="*/ 0 h 38"/>
                <a:gd name="T18" fmla="*/ 0 w 37"/>
                <a:gd name="T19" fmla="*/ 9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8"/>
                <a:gd name="T32" fmla="*/ 37 w 3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8">
                  <a:moveTo>
                    <a:pt x="0" y="32"/>
                  </a:moveTo>
                  <a:lnTo>
                    <a:pt x="8" y="36"/>
                  </a:lnTo>
                  <a:lnTo>
                    <a:pt x="16" y="38"/>
                  </a:lnTo>
                  <a:lnTo>
                    <a:pt x="24" y="35"/>
                  </a:lnTo>
                  <a:lnTo>
                    <a:pt x="31" y="31"/>
                  </a:lnTo>
                  <a:lnTo>
                    <a:pt x="34" y="24"/>
                  </a:lnTo>
                  <a:lnTo>
                    <a:pt x="37" y="16"/>
                  </a:lnTo>
                  <a:lnTo>
                    <a:pt x="36" y="8"/>
                  </a:lnTo>
                  <a:lnTo>
                    <a:pt x="30" y="0"/>
                  </a:lnTo>
                  <a:lnTo>
                    <a:pt x="0" y="32"/>
                  </a:lnTo>
                  <a:close/>
                </a:path>
              </a:pathLst>
            </a:custGeom>
            <a:solidFill>
              <a:srgbClr val="000000"/>
            </a:solidFill>
            <a:ln w="9525">
              <a:noFill/>
              <a:round/>
              <a:headEnd/>
              <a:tailEnd/>
            </a:ln>
          </p:spPr>
          <p:txBody>
            <a:bodyPr wrap="none" anchor="ctr"/>
            <a:lstStyle/>
            <a:p>
              <a:endParaRPr lang="pt-BR"/>
            </a:p>
          </p:txBody>
        </p:sp>
        <p:sp>
          <p:nvSpPr>
            <p:cNvPr id="24" name="Freeform 23"/>
            <p:cNvSpPr>
              <a:spLocks noChangeArrowheads="1"/>
            </p:cNvSpPr>
            <p:nvPr/>
          </p:nvSpPr>
          <p:spPr bwMode="auto">
            <a:xfrm>
              <a:off x="4700" y="3190"/>
              <a:ext cx="559" cy="808"/>
            </a:xfrm>
            <a:custGeom>
              <a:avLst/>
              <a:gdLst>
                <a:gd name="T0" fmla="*/ 9 w 1799"/>
                <a:gd name="T1" fmla="*/ 24 h 2727"/>
                <a:gd name="T2" fmla="*/ 27 w 1799"/>
                <a:gd name="T3" fmla="*/ 73 h 2727"/>
                <a:gd name="T4" fmla="*/ 46 w 1799"/>
                <a:gd name="T5" fmla="*/ 124 h 2727"/>
                <a:gd name="T6" fmla="*/ 66 w 1799"/>
                <a:gd name="T7" fmla="*/ 175 h 2727"/>
                <a:gd name="T8" fmla="*/ 86 w 1799"/>
                <a:gd name="T9" fmla="*/ 226 h 2727"/>
                <a:gd name="T10" fmla="*/ 106 w 1799"/>
                <a:gd name="T11" fmla="*/ 279 h 2727"/>
                <a:gd name="T12" fmla="*/ 126 w 1799"/>
                <a:gd name="T13" fmla="*/ 331 h 2727"/>
                <a:gd name="T14" fmla="*/ 145 w 1799"/>
                <a:gd name="T15" fmla="*/ 383 h 2727"/>
                <a:gd name="T16" fmla="*/ 165 w 1799"/>
                <a:gd name="T17" fmla="*/ 435 h 2727"/>
                <a:gd name="T18" fmla="*/ 183 w 1799"/>
                <a:gd name="T19" fmla="*/ 485 h 2727"/>
                <a:gd name="T20" fmla="*/ 200 w 1799"/>
                <a:gd name="T21" fmla="*/ 535 h 2727"/>
                <a:gd name="T22" fmla="*/ 216 w 1799"/>
                <a:gd name="T23" fmla="*/ 583 h 2727"/>
                <a:gd name="T24" fmla="*/ 230 w 1799"/>
                <a:gd name="T25" fmla="*/ 629 h 2727"/>
                <a:gd name="T26" fmla="*/ 242 w 1799"/>
                <a:gd name="T27" fmla="*/ 674 h 2727"/>
                <a:gd name="T28" fmla="*/ 253 w 1799"/>
                <a:gd name="T29" fmla="*/ 716 h 2727"/>
                <a:gd name="T30" fmla="*/ 261 w 1799"/>
                <a:gd name="T31" fmla="*/ 755 h 2727"/>
                <a:gd name="T32" fmla="*/ 271 w 1799"/>
                <a:gd name="T33" fmla="*/ 777 h 2727"/>
                <a:gd name="T34" fmla="*/ 286 w 1799"/>
                <a:gd name="T35" fmla="*/ 781 h 2727"/>
                <a:gd name="T36" fmla="*/ 301 w 1799"/>
                <a:gd name="T37" fmla="*/ 786 h 2727"/>
                <a:gd name="T38" fmla="*/ 316 w 1799"/>
                <a:gd name="T39" fmla="*/ 789 h 2727"/>
                <a:gd name="T40" fmla="*/ 332 w 1799"/>
                <a:gd name="T41" fmla="*/ 792 h 2727"/>
                <a:gd name="T42" fmla="*/ 348 w 1799"/>
                <a:gd name="T43" fmla="*/ 794 h 2727"/>
                <a:gd name="T44" fmla="*/ 365 w 1799"/>
                <a:gd name="T45" fmla="*/ 794 h 2727"/>
                <a:gd name="T46" fmla="*/ 381 w 1799"/>
                <a:gd name="T47" fmla="*/ 794 h 2727"/>
                <a:gd name="T48" fmla="*/ 400 w 1799"/>
                <a:gd name="T49" fmla="*/ 799 h 2727"/>
                <a:gd name="T50" fmla="*/ 423 w 1799"/>
                <a:gd name="T51" fmla="*/ 805 h 2727"/>
                <a:gd name="T52" fmla="*/ 447 w 1799"/>
                <a:gd name="T53" fmla="*/ 808 h 2727"/>
                <a:gd name="T54" fmla="*/ 470 w 1799"/>
                <a:gd name="T55" fmla="*/ 808 h 2727"/>
                <a:gd name="T56" fmla="*/ 493 w 1799"/>
                <a:gd name="T57" fmla="*/ 806 h 2727"/>
                <a:gd name="T58" fmla="*/ 515 w 1799"/>
                <a:gd name="T59" fmla="*/ 803 h 2727"/>
                <a:gd name="T60" fmla="*/ 535 w 1799"/>
                <a:gd name="T61" fmla="*/ 798 h 2727"/>
                <a:gd name="T62" fmla="*/ 552 w 1799"/>
                <a:gd name="T63" fmla="*/ 794 h 2727"/>
                <a:gd name="T64" fmla="*/ 548 w 1799"/>
                <a:gd name="T65" fmla="*/ 743 h 2727"/>
                <a:gd name="T66" fmla="*/ 529 w 1799"/>
                <a:gd name="T67" fmla="*/ 646 h 2727"/>
                <a:gd name="T68" fmla="*/ 513 w 1799"/>
                <a:gd name="T69" fmla="*/ 547 h 2727"/>
                <a:gd name="T70" fmla="*/ 499 w 1799"/>
                <a:gd name="T71" fmla="*/ 448 h 2727"/>
                <a:gd name="T72" fmla="*/ 486 w 1799"/>
                <a:gd name="T73" fmla="*/ 350 h 2727"/>
                <a:gd name="T74" fmla="*/ 474 w 1799"/>
                <a:gd name="T75" fmla="*/ 253 h 2727"/>
                <a:gd name="T76" fmla="*/ 460 w 1799"/>
                <a:gd name="T77" fmla="*/ 157 h 2727"/>
                <a:gd name="T78" fmla="*/ 446 w 1799"/>
                <a:gd name="T79" fmla="*/ 63 h 2727"/>
                <a:gd name="T80" fmla="*/ 424 w 1799"/>
                <a:gd name="T81" fmla="*/ 17 h 2727"/>
                <a:gd name="T82" fmla="*/ 396 w 1799"/>
                <a:gd name="T83" fmla="*/ 16 h 2727"/>
                <a:gd name="T84" fmla="*/ 369 w 1799"/>
                <a:gd name="T85" fmla="*/ 15 h 2727"/>
                <a:gd name="T86" fmla="*/ 342 w 1799"/>
                <a:gd name="T87" fmla="*/ 14 h 2727"/>
                <a:gd name="T88" fmla="*/ 314 w 1799"/>
                <a:gd name="T89" fmla="*/ 12 h 2727"/>
                <a:gd name="T90" fmla="*/ 287 w 1799"/>
                <a:gd name="T91" fmla="*/ 12 h 2727"/>
                <a:gd name="T92" fmla="*/ 259 w 1799"/>
                <a:gd name="T93" fmla="*/ 10 h 2727"/>
                <a:gd name="T94" fmla="*/ 232 w 1799"/>
                <a:gd name="T95" fmla="*/ 9 h 2727"/>
                <a:gd name="T96" fmla="*/ 205 w 1799"/>
                <a:gd name="T97" fmla="*/ 8 h 2727"/>
                <a:gd name="T98" fmla="*/ 178 w 1799"/>
                <a:gd name="T99" fmla="*/ 7 h 2727"/>
                <a:gd name="T100" fmla="*/ 150 w 1799"/>
                <a:gd name="T101" fmla="*/ 6 h 2727"/>
                <a:gd name="T102" fmla="*/ 123 w 1799"/>
                <a:gd name="T103" fmla="*/ 5 h 2727"/>
                <a:gd name="T104" fmla="*/ 96 w 1799"/>
                <a:gd name="T105" fmla="*/ 4 h 2727"/>
                <a:gd name="T106" fmla="*/ 68 w 1799"/>
                <a:gd name="T107" fmla="*/ 3 h 2727"/>
                <a:gd name="T108" fmla="*/ 41 w 1799"/>
                <a:gd name="T109" fmla="*/ 2 h 2727"/>
                <a:gd name="T110" fmla="*/ 14 w 1799"/>
                <a:gd name="T111" fmla="*/ 1 h 27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99"/>
                <a:gd name="T169" fmla="*/ 0 h 2727"/>
                <a:gd name="T170" fmla="*/ 1799 w 1799"/>
                <a:gd name="T171" fmla="*/ 2727 h 27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99" h="2727">
                  <a:moveTo>
                    <a:pt x="0" y="0"/>
                  </a:moveTo>
                  <a:lnTo>
                    <a:pt x="29" y="81"/>
                  </a:lnTo>
                  <a:lnTo>
                    <a:pt x="58" y="162"/>
                  </a:lnTo>
                  <a:lnTo>
                    <a:pt x="87" y="246"/>
                  </a:lnTo>
                  <a:lnTo>
                    <a:pt x="117" y="331"/>
                  </a:lnTo>
                  <a:lnTo>
                    <a:pt x="148" y="417"/>
                  </a:lnTo>
                  <a:lnTo>
                    <a:pt x="180" y="502"/>
                  </a:lnTo>
                  <a:lnTo>
                    <a:pt x="212" y="589"/>
                  </a:lnTo>
                  <a:lnTo>
                    <a:pt x="244" y="676"/>
                  </a:lnTo>
                  <a:lnTo>
                    <a:pt x="276" y="764"/>
                  </a:lnTo>
                  <a:lnTo>
                    <a:pt x="308" y="853"/>
                  </a:lnTo>
                  <a:lnTo>
                    <a:pt x="340" y="941"/>
                  </a:lnTo>
                  <a:lnTo>
                    <a:pt x="373" y="1029"/>
                  </a:lnTo>
                  <a:lnTo>
                    <a:pt x="405" y="1117"/>
                  </a:lnTo>
                  <a:lnTo>
                    <a:pt x="436" y="1205"/>
                  </a:lnTo>
                  <a:lnTo>
                    <a:pt x="468" y="1293"/>
                  </a:lnTo>
                  <a:lnTo>
                    <a:pt x="499" y="1380"/>
                  </a:lnTo>
                  <a:lnTo>
                    <a:pt x="530" y="1467"/>
                  </a:lnTo>
                  <a:lnTo>
                    <a:pt x="560" y="1553"/>
                  </a:lnTo>
                  <a:lnTo>
                    <a:pt x="588" y="1638"/>
                  </a:lnTo>
                  <a:lnTo>
                    <a:pt x="616" y="1722"/>
                  </a:lnTo>
                  <a:lnTo>
                    <a:pt x="643" y="1805"/>
                  </a:lnTo>
                  <a:lnTo>
                    <a:pt x="670" y="1887"/>
                  </a:lnTo>
                  <a:lnTo>
                    <a:pt x="695" y="1967"/>
                  </a:lnTo>
                  <a:lnTo>
                    <a:pt x="718" y="2046"/>
                  </a:lnTo>
                  <a:lnTo>
                    <a:pt x="740" y="2124"/>
                  </a:lnTo>
                  <a:lnTo>
                    <a:pt x="761" y="2200"/>
                  </a:lnTo>
                  <a:lnTo>
                    <a:pt x="780" y="2274"/>
                  </a:lnTo>
                  <a:lnTo>
                    <a:pt x="798" y="2346"/>
                  </a:lnTo>
                  <a:lnTo>
                    <a:pt x="814" y="2416"/>
                  </a:lnTo>
                  <a:lnTo>
                    <a:pt x="827" y="2483"/>
                  </a:lnTo>
                  <a:lnTo>
                    <a:pt x="840" y="2549"/>
                  </a:lnTo>
                  <a:lnTo>
                    <a:pt x="850" y="2612"/>
                  </a:lnTo>
                  <a:lnTo>
                    <a:pt x="873" y="2621"/>
                  </a:lnTo>
                  <a:lnTo>
                    <a:pt x="896" y="2629"/>
                  </a:lnTo>
                  <a:lnTo>
                    <a:pt x="919" y="2637"/>
                  </a:lnTo>
                  <a:lnTo>
                    <a:pt x="943" y="2645"/>
                  </a:lnTo>
                  <a:lnTo>
                    <a:pt x="968" y="2652"/>
                  </a:lnTo>
                  <a:lnTo>
                    <a:pt x="993" y="2657"/>
                  </a:lnTo>
                  <a:lnTo>
                    <a:pt x="1018" y="2663"/>
                  </a:lnTo>
                  <a:lnTo>
                    <a:pt x="1044" y="2668"/>
                  </a:lnTo>
                  <a:lnTo>
                    <a:pt x="1070" y="2672"/>
                  </a:lnTo>
                  <a:lnTo>
                    <a:pt x="1095" y="2676"/>
                  </a:lnTo>
                  <a:lnTo>
                    <a:pt x="1121" y="2679"/>
                  </a:lnTo>
                  <a:lnTo>
                    <a:pt x="1148" y="2680"/>
                  </a:lnTo>
                  <a:lnTo>
                    <a:pt x="1174" y="2681"/>
                  </a:lnTo>
                  <a:lnTo>
                    <a:pt x="1200" y="2683"/>
                  </a:lnTo>
                  <a:lnTo>
                    <a:pt x="1225" y="2681"/>
                  </a:lnTo>
                  <a:lnTo>
                    <a:pt x="1252" y="2680"/>
                  </a:lnTo>
                  <a:lnTo>
                    <a:pt x="1287" y="2695"/>
                  </a:lnTo>
                  <a:lnTo>
                    <a:pt x="1324" y="2707"/>
                  </a:lnTo>
                  <a:lnTo>
                    <a:pt x="1360" y="2716"/>
                  </a:lnTo>
                  <a:lnTo>
                    <a:pt x="1399" y="2721"/>
                  </a:lnTo>
                  <a:lnTo>
                    <a:pt x="1437" y="2726"/>
                  </a:lnTo>
                  <a:lnTo>
                    <a:pt x="1475" y="2727"/>
                  </a:lnTo>
                  <a:lnTo>
                    <a:pt x="1513" y="2726"/>
                  </a:lnTo>
                  <a:lnTo>
                    <a:pt x="1550" y="2724"/>
                  </a:lnTo>
                  <a:lnTo>
                    <a:pt x="1587" y="2720"/>
                  </a:lnTo>
                  <a:lnTo>
                    <a:pt x="1622" y="2715"/>
                  </a:lnTo>
                  <a:lnTo>
                    <a:pt x="1657" y="2709"/>
                  </a:lnTo>
                  <a:lnTo>
                    <a:pt x="1690" y="2702"/>
                  </a:lnTo>
                  <a:lnTo>
                    <a:pt x="1721" y="2694"/>
                  </a:lnTo>
                  <a:lnTo>
                    <a:pt x="1749" y="2686"/>
                  </a:lnTo>
                  <a:lnTo>
                    <a:pt x="1775" y="2679"/>
                  </a:lnTo>
                  <a:lnTo>
                    <a:pt x="1799" y="2671"/>
                  </a:lnTo>
                  <a:lnTo>
                    <a:pt x="1763" y="2509"/>
                  </a:lnTo>
                  <a:lnTo>
                    <a:pt x="1731" y="2344"/>
                  </a:lnTo>
                  <a:lnTo>
                    <a:pt x="1703" y="2179"/>
                  </a:lnTo>
                  <a:lnTo>
                    <a:pt x="1675" y="2013"/>
                  </a:lnTo>
                  <a:lnTo>
                    <a:pt x="1651" y="1847"/>
                  </a:lnTo>
                  <a:lnTo>
                    <a:pt x="1627" y="1680"/>
                  </a:lnTo>
                  <a:lnTo>
                    <a:pt x="1605" y="1513"/>
                  </a:lnTo>
                  <a:lnTo>
                    <a:pt x="1585" y="1347"/>
                  </a:lnTo>
                  <a:lnTo>
                    <a:pt x="1564" y="1181"/>
                  </a:lnTo>
                  <a:lnTo>
                    <a:pt x="1543" y="1016"/>
                  </a:lnTo>
                  <a:lnTo>
                    <a:pt x="1524" y="853"/>
                  </a:lnTo>
                  <a:lnTo>
                    <a:pt x="1502" y="690"/>
                  </a:lnTo>
                  <a:lnTo>
                    <a:pt x="1481" y="529"/>
                  </a:lnTo>
                  <a:lnTo>
                    <a:pt x="1458" y="371"/>
                  </a:lnTo>
                  <a:lnTo>
                    <a:pt x="1434" y="214"/>
                  </a:lnTo>
                  <a:lnTo>
                    <a:pt x="1407" y="59"/>
                  </a:lnTo>
                  <a:lnTo>
                    <a:pt x="1364" y="57"/>
                  </a:lnTo>
                  <a:lnTo>
                    <a:pt x="1319" y="56"/>
                  </a:lnTo>
                  <a:lnTo>
                    <a:pt x="1276" y="54"/>
                  </a:lnTo>
                  <a:lnTo>
                    <a:pt x="1231" y="51"/>
                  </a:lnTo>
                  <a:lnTo>
                    <a:pt x="1188" y="50"/>
                  </a:lnTo>
                  <a:lnTo>
                    <a:pt x="1143" y="48"/>
                  </a:lnTo>
                  <a:lnTo>
                    <a:pt x="1100" y="46"/>
                  </a:lnTo>
                  <a:lnTo>
                    <a:pt x="1056" y="45"/>
                  </a:lnTo>
                  <a:lnTo>
                    <a:pt x="1012" y="42"/>
                  </a:lnTo>
                  <a:lnTo>
                    <a:pt x="968" y="40"/>
                  </a:lnTo>
                  <a:lnTo>
                    <a:pt x="923" y="39"/>
                  </a:lnTo>
                  <a:lnTo>
                    <a:pt x="880" y="37"/>
                  </a:lnTo>
                  <a:lnTo>
                    <a:pt x="835" y="34"/>
                  </a:lnTo>
                  <a:lnTo>
                    <a:pt x="792" y="33"/>
                  </a:lnTo>
                  <a:lnTo>
                    <a:pt x="747" y="31"/>
                  </a:lnTo>
                  <a:lnTo>
                    <a:pt x="704" y="30"/>
                  </a:lnTo>
                  <a:lnTo>
                    <a:pt x="660" y="27"/>
                  </a:lnTo>
                  <a:lnTo>
                    <a:pt x="616" y="25"/>
                  </a:lnTo>
                  <a:lnTo>
                    <a:pt x="572" y="24"/>
                  </a:lnTo>
                  <a:lnTo>
                    <a:pt x="528" y="22"/>
                  </a:lnTo>
                  <a:lnTo>
                    <a:pt x="484" y="21"/>
                  </a:lnTo>
                  <a:lnTo>
                    <a:pt x="440" y="18"/>
                  </a:lnTo>
                  <a:lnTo>
                    <a:pt x="396" y="16"/>
                  </a:lnTo>
                  <a:lnTo>
                    <a:pt x="353" y="15"/>
                  </a:lnTo>
                  <a:lnTo>
                    <a:pt x="308" y="13"/>
                  </a:lnTo>
                  <a:lnTo>
                    <a:pt x="265" y="11"/>
                  </a:lnTo>
                  <a:lnTo>
                    <a:pt x="220" y="9"/>
                  </a:lnTo>
                  <a:lnTo>
                    <a:pt x="176" y="7"/>
                  </a:lnTo>
                  <a:lnTo>
                    <a:pt x="132" y="6"/>
                  </a:lnTo>
                  <a:lnTo>
                    <a:pt x="88" y="3"/>
                  </a:lnTo>
                  <a:lnTo>
                    <a:pt x="44" y="2"/>
                  </a:lnTo>
                  <a:lnTo>
                    <a:pt x="0" y="0"/>
                  </a:lnTo>
                  <a:close/>
                </a:path>
              </a:pathLst>
            </a:custGeom>
            <a:solidFill>
              <a:srgbClr val="99CC99"/>
            </a:solidFill>
            <a:ln w="9525">
              <a:noFill/>
              <a:round/>
              <a:headEnd/>
              <a:tailEnd/>
            </a:ln>
          </p:spPr>
          <p:txBody>
            <a:bodyPr wrap="none" anchor="ctr"/>
            <a:lstStyle/>
            <a:p>
              <a:endParaRPr lang="pt-BR"/>
            </a:p>
          </p:txBody>
        </p:sp>
        <p:sp>
          <p:nvSpPr>
            <p:cNvPr id="25" name="Freeform 24"/>
            <p:cNvSpPr>
              <a:spLocks noChangeArrowheads="1"/>
            </p:cNvSpPr>
            <p:nvPr/>
          </p:nvSpPr>
          <p:spPr bwMode="auto">
            <a:xfrm>
              <a:off x="4692" y="3188"/>
              <a:ext cx="278" cy="781"/>
            </a:xfrm>
            <a:custGeom>
              <a:avLst/>
              <a:gdLst>
                <a:gd name="T0" fmla="*/ 278 w 892"/>
                <a:gd name="T1" fmla="*/ 774 h 2639"/>
                <a:gd name="T2" fmla="*/ 271 w 892"/>
                <a:gd name="T3" fmla="*/ 736 h 2639"/>
                <a:gd name="T4" fmla="*/ 261 w 892"/>
                <a:gd name="T5" fmla="*/ 695 h 2639"/>
                <a:gd name="T6" fmla="*/ 250 w 892"/>
                <a:gd name="T7" fmla="*/ 651 h 2639"/>
                <a:gd name="T8" fmla="*/ 237 w 892"/>
                <a:gd name="T9" fmla="*/ 606 h 2639"/>
                <a:gd name="T10" fmla="*/ 222 w 892"/>
                <a:gd name="T11" fmla="*/ 558 h 2639"/>
                <a:gd name="T12" fmla="*/ 205 w 892"/>
                <a:gd name="T13" fmla="*/ 510 h 2639"/>
                <a:gd name="T14" fmla="*/ 187 w 892"/>
                <a:gd name="T15" fmla="*/ 460 h 2639"/>
                <a:gd name="T16" fmla="*/ 168 w 892"/>
                <a:gd name="T17" fmla="*/ 408 h 2639"/>
                <a:gd name="T18" fmla="*/ 149 w 892"/>
                <a:gd name="T19" fmla="*/ 356 h 2639"/>
                <a:gd name="T20" fmla="*/ 129 w 892"/>
                <a:gd name="T21" fmla="*/ 304 h 2639"/>
                <a:gd name="T22" fmla="*/ 109 w 892"/>
                <a:gd name="T23" fmla="*/ 252 h 2639"/>
                <a:gd name="T24" fmla="*/ 89 w 892"/>
                <a:gd name="T25" fmla="*/ 200 h 2639"/>
                <a:gd name="T26" fmla="*/ 69 w 892"/>
                <a:gd name="T27" fmla="*/ 148 h 2639"/>
                <a:gd name="T28" fmla="*/ 49 w 892"/>
                <a:gd name="T29" fmla="*/ 98 h 2639"/>
                <a:gd name="T30" fmla="*/ 31 w 892"/>
                <a:gd name="T31" fmla="*/ 48 h 2639"/>
                <a:gd name="T32" fmla="*/ 13 w 892"/>
                <a:gd name="T33" fmla="*/ 0 h 2639"/>
                <a:gd name="T34" fmla="*/ 9 w 892"/>
                <a:gd name="T35" fmla="*/ 28 h 2639"/>
                <a:gd name="T36" fmla="*/ 27 w 892"/>
                <a:gd name="T37" fmla="*/ 77 h 2639"/>
                <a:gd name="T38" fmla="*/ 46 w 892"/>
                <a:gd name="T39" fmla="*/ 128 h 2639"/>
                <a:gd name="T40" fmla="*/ 66 w 892"/>
                <a:gd name="T41" fmla="*/ 179 h 2639"/>
                <a:gd name="T42" fmla="*/ 86 w 892"/>
                <a:gd name="T43" fmla="*/ 231 h 2639"/>
                <a:gd name="T44" fmla="*/ 106 w 892"/>
                <a:gd name="T45" fmla="*/ 283 h 2639"/>
                <a:gd name="T46" fmla="*/ 126 w 892"/>
                <a:gd name="T47" fmla="*/ 335 h 2639"/>
                <a:gd name="T48" fmla="*/ 146 w 892"/>
                <a:gd name="T49" fmla="*/ 387 h 2639"/>
                <a:gd name="T50" fmla="*/ 165 w 892"/>
                <a:gd name="T51" fmla="*/ 438 h 2639"/>
                <a:gd name="T52" fmla="*/ 183 w 892"/>
                <a:gd name="T53" fmla="*/ 489 h 2639"/>
                <a:gd name="T54" fmla="*/ 200 w 892"/>
                <a:gd name="T55" fmla="*/ 538 h 2639"/>
                <a:gd name="T56" fmla="*/ 216 w 892"/>
                <a:gd name="T57" fmla="*/ 586 h 2639"/>
                <a:gd name="T58" fmla="*/ 230 w 892"/>
                <a:gd name="T59" fmla="*/ 632 h 2639"/>
                <a:gd name="T60" fmla="*/ 243 w 892"/>
                <a:gd name="T61" fmla="*/ 677 h 2639"/>
                <a:gd name="T62" fmla="*/ 253 w 892"/>
                <a:gd name="T63" fmla="*/ 718 h 2639"/>
                <a:gd name="T64" fmla="*/ 261 w 892"/>
                <a:gd name="T65" fmla="*/ 757 h 2639"/>
                <a:gd name="T66" fmla="*/ 269 w 892"/>
                <a:gd name="T67" fmla="*/ 781 h 26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2"/>
                <a:gd name="T103" fmla="*/ 0 h 2639"/>
                <a:gd name="T104" fmla="*/ 892 w 892"/>
                <a:gd name="T105" fmla="*/ 2639 h 26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2" h="2639">
                  <a:moveTo>
                    <a:pt x="878" y="2598"/>
                  </a:moveTo>
                  <a:lnTo>
                    <a:pt x="892" y="2615"/>
                  </a:lnTo>
                  <a:lnTo>
                    <a:pt x="882" y="2552"/>
                  </a:lnTo>
                  <a:lnTo>
                    <a:pt x="869" y="2486"/>
                  </a:lnTo>
                  <a:lnTo>
                    <a:pt x="855" y="2418"/>
                  </a:lnTo>
                  <a:lnTo>
                    <a:pt x="839" y="2348"/>
                  </a:lnTo>
                  <a:lnTo>
                    <a:pt x="822" y="2275"/>
                  </a:lnTo>
                  <a:lnTo>
                    <a:pt x="803" y="2201"/>
                  </a:lnTo>
                  <a:lnTo>
                    <a:pt x="782" y="2125"/>
                  </a:lnTo>
                  <a:lnTo>
                    <a:pt x="759" y="2047"/>
                  </a:lnTo>
                  <a:lnTo>
                    <a:pt x="736" y="1967"/>
                  </a:lnTo>
                  <a:lnTo>
                    <a:pt x="711" y="1887"/>
                  </a:lnTo>
                  <a:lnTo>
                    <a:pt x="685" y="1805"/>
                  </a:lnTo>
                  <a:lnTo>
                    <a:pt x="657" y="1722"/>
                  </a:lnTo>
                  <a:lnTo>
                    <a:pt x="630" y="1638"/>
                  </a:lnTo>
                  <a:lnTo>
                    <a:pt x="600" y="1553"/>
                  </a:lnTo>
                  <a:lnTo>
                    <a:pt x="571" y="1467"/>
                  </a:lnTo>
                  <a:lnTo>
                    <a:pt x="540" y="1380"/>
                  </a:lnTo>
                  <a:lnTo>
                    <a:pt x="509" y="1292"/>
                  </a:lnTo>
                  <a:lnTo>
                    <a:pt x="477" y="1204"/>
                  </a:lnTo>
                  <a:lnTo>
                    <a:pt x="446" y="1116"/>
                  </a:lnTo>
                  <a:lnTo>
                    <a:pt x="414" y="1028"/>
                  </a:lnTo>
                  <a:lnTo>
                    <a:pt x="381" y="940"/>
                  </a:lnTo>
                  <a:lnTo>
                    <a:pt x="349" y="852"/>
                  </a:lnTo>
                  <a:lnTo>
                    <a:pt x="317" y="763"/>
                  </a:lnTo>
                  <a:lnTo>
                    <a:pt x="285" y="675"/>
                  </a:lnTo>
                  <a:lnTo>
                    <a:pt x="253" y="588"/>
                  </a:lnTo>
                  <a:lnTo>
                    <a:pt x="221" y="501"/>
                  </a:lnTo>
                  <a:lnTo>
                    <a:pt x="188" y="416"/>
                  </a:lnTo>
                  <a:lnTo>
                    <a:pt x="158" y="331"/>
                  </a:lnTo>
                  <a:lnTo>
                    <a:pt x="128" y="246"/>
                  </a:lnTo>
                  <a:lnTo>
                    <a:pt x="98" y="163"/>
                  </a:lnTo>
                  <a:lnTo>
                    <a:pt x="70" y="81"/>
                  </a:lnTo>
                  <a:lnTo>
                    <a:pt x="41" y="0"/>
                  </a:lnTo>
                  <a:lnTo>
                    <a:pt x="0" y="14"/>
                  </a:lnTo>
                  <a:lnTo>
                    <a:pt x="28" y="95"/>
                  </a:lnTo>
                  <a:lnTo>
                    <a:pt x="57" y="176"/>
                  </a:lnTo>
                  <a:lnTo>
                    <a:pt x="87" y="260"/>
                  </a:lnTo>
                  <a:lnTo>
                    <a:pt x="116" y="345"/>
                  </a:lnTo>
                  <a:lnTo>
                    <a:pt x="147" y="432"/>
                  </a:lnTo>
                  <a:lnTo>
                    <a:pt x="179" y="517"/>
                  </a:lnTo>
                  <a:lnTo>
                    <a:pt x="211" y="604"/>
                  </a:lnTo>
                  <a:lnTo>
                    <a:pt x="243" y="691"/>
                  </a:lnTo>
                  <a:lnTo>
                    <a:pt x="275" y="779"/>
                  </a:lnTo>
                  <a:lnTo>
                    <a:pt x="307" y="868"/>
                  </a:lnTo>
                  <a:lnTo>
                    <a:pt x="339" y="956"/>
                  </a:lnTo>
                  <a:lnTo>
                    <a:pt x="373" y="1044"/>
                  </a:lnTo>
                  <a:lnTo>
                    <a:pt x="405" y="1132"/>
                  </a:lnTo>
                  <a:lnTo>
                    <a:pt x="436" y="1220"/>
                  </a:lnTo>
                  <a:lnTo>
                    <a:pt x="468" y="1308"/>
                  </a:lnTo>
                  <a:lnTo>
                    <a:pt x="498" y="1394"/>
                  </a:lnTo>
                  <a:lnTo>
                    <a:pt x="529" y="1481"/>
                  </a:lnTo>
                  <a:lnTo>
                    <a:pt x="559" y="1567"/>
                  </a:lnTo>
                  <a:lnTo>
                    <a:pt x="587" y="1652"/>
                  </a:lnTo>
                  <a:lnTo>
                    <a:pt x="614" y="1736"/>
                  </a:lnTo>
                  <a:lnTo>
                    <a:pt x="641" y="1819"/>
                  </a:lnTo>
                  <a:lnTo>
                    <a:pt x="668" y="1901"/>
                  </a:lnTo>
                  <a:lnTo>
                    <a:pt x="693" y="1981"/>
                  </a:lnTo>
                  <a:lnTo>
                    <a:pt x="716" y="2059"/>
                  </a:lnTo>
                  <a:lnTo>
                    <a:pt x="739" y="2137"/>
                  </a:lnTo>
                  <a:lnTo>
                    <a:pt x="759" y="2212"/>
                  </a:lnTo>
                  <a:lnTo>
                    <a:pt x="779" y="2287"/>
                  </a:lnTo>
                  <a:lnTo>
                    <a:pt x="796" y="2358"/>
                  </a:lnTo>
                  <a:lnTo>
                    <a:pt x="812" y="2427"/>
                  </a:lnTo>
                  <a:lnTo>
                    <a:pt x="826" y="2495"/>
                  </a:lnTo>
                  <a:lnTo>
                    <a:pt x="838" y="2559"/>
                  </a:lnTo>
                  <a:lnTo>
                    <a:pt x="849" y="2622"/>
                  </a:lnTo>
                  <a:lnTo>
                    <a:pt x="862" y="2639"/>
                  </a:lnTo>
                  <a:lnTo>
                    <a:pt x="878" y="2598"/>
                  </a:lnTo>
                  <a:close/>
                </a:path>
              </a:pathLst>
            </a:custGeom>
            <a:solidFill>
              <a:srgbClr val="000000"/>
            </a:solidFill>
            <a:ln w="9525">
              <a:noFill/>
              <a:round/>
              <a:headEnd/>
              <a:tailEnd/>
            </a:ln>
          </p:spPr>
          <p:txBody>
            <a:bodyPr wrap="none" anchor="ctr"/>
            <a:lstStyle/>
            <a:p>
              <a:endParaRPr lang="pt-BR"/>
            </a:p>
          </p:txBody>
        </p:sp>
        <p:sp>
          <p:nvSpPr>
            <p:cNvPr id="26" name="Freeform 25"/>
            <p:cNvSpPr>
              <a:spLocks noChangeArrowheads="1"/>
            </p:cNvSpPr>
            <p:nvPr/>
          </p:nvSpPr>
          <p:spPr bwMode="auto">
            <a:xfrm>
              <a:off x="4962" y="3957"/>
              <a:ext cx="131" cy="34"/>
            </a:xfrm>
            <a:custGeom>
              <a:avLst/>
              <a:gdLst>
                <a:gd name="T0" fmla="*/ 131 w 419"/>
                <a:gd name="T1" fmla="*/ 21 h 113"/>
                <a:gd name="T2" fmla="*/ 128 w 419"/>
                <a:gd name="T3" fmla="*/ 20 h 113"/>
                <a:gd name="T4" fmla="*/ 119 w 419"/>
                <a:gd name="T5" fmla="*/ 21 h 113"/>
                <a:gd name="T6" fmla="*/ 112 w 419"/>
                <a:gd name="T7" fmla="*/ 21 h 113"/>
                <a:gd name="T8" fmla="*/ 104 w 419"/>
                <a:gd name="T9" fmla="*/ 21 h 113"/>
                <a:gd name="T10" fmla="*/ 96 w 419"/>
                <a:gd name="T11" fmla="*/ 20 h 113"/>
                <a:gd name="T12" fmla="*/ 88 w 419"/>
                <a:gd name="T13" fmla="*/ 20 h 113"/>
                <a:gd name="T14" fmla="*/ 80 w 419"/>
                <a:gd name="T15" fmla="*/ 19 h 113"/>
                <a:gd name="T16" fmla="*/ 72 w 419"/>
                <a:gd name="T17" fmla="*/ 18 h 113"/>
                <a:gd name="T18" fmla="*/ 64 w 419"/>
                <a:gd name="T19" fmla="*/ 17 h 113"/>
                <a:gd name="T20" fmla="*/ 57 w 419"/>
                <a:gd name="T21" fmla="*/ 15 h 113"/>
                <a:gd name="T22" fmla="*/ 49 w 419"/>
                <a:gd name="T23" fmla="*/ 14 h 113"/>
                <a:gd name="T24" fmla="*/ 41 w 419"/>
                <a:gd name="T25" fmla="*/ 12 h 113"/>
                <a:gd name="T26" fmla="*/ 34 w 419"/>
                <a:gd name="T27" fmla="*/ 10 h 113"/>
                <a:gd name="T28" fmla="*/ 26 w 419"/>
                <a:gd name="T29" fmla="*/ 8 h 113"/>
                <a:gd name="T30" fmla="*/ 19 w 419"/>
                <a:gd name="T31" fmla="*/ 5 h 113"/>
                <a:gd name="T32" fmla="*/ 12 w 419"/>
                <a:gd name="T33" fmla="*/ 3 h 113"/>
                <a:gd name="T34" fmla="*/ 5 w 419"/>
                <a:gd name="T35" fmla="*/ 0 h 113"/>
                <a:gd name="T36" fmla="*/ 0 w 419"/>
                <a:gd name="T37" fmla="*/ 12 h 113"/>
                <a:gd name="T38" fmla="*/ 7 w 419"/>
                <a:gd name="T39" fmla="*/ 15 h 113"/>
                <a:gd name="T40" fmla="*/ 15 w 419"/>
                <a:gd name="T41" fmla="*/ 17 h 113"/>
                <a:gd name="T42" fmla="*/ 22 w 419"/>
                <a:gd name="T43" fmla="*/ 20 h 113"/>
                <a:gd name="T44" fmla="*/ 29 w 419"/>
                <a:gd name="T45" fmla="*/ 23 h 113"/>
                <a:gd name="T46" fmla="*/ 38 w 419"/>
                <a:gd name="T47" fmla="*/ 25 h 113"/>
                <a:gd name="T48" fmla="*/ 46 w 419"/>
                <a:gd name="T49" fmla="*/ 26 h 113"/>
                <a:gd name="T50" fmla="*/ 54 w 419"/>
                <a:gd name="T51" fmla="*/ 28 h 113"/>
                <a:gd name="T52" fmla="*/ 62 w 419"/>
                <a:gd name="T53" fmla="*/ 29 h 113"/>
                <a:gd name="T54" fmla="*/ 70 w 419"/>
                <a:gd name="T55" fmla="*/ 31 h 113"/>
                <a:gd name="T56" fmla="*/ 78 w 419"/>
                <a:gd name="T57" fmla="*/ 32 h 113"/>
                <a:gd name="T58" fmla="*/ 87 w 419"/>
                <a:gd name="T59" fmla="*/ 33 h 113"/>
                <a:gd name="T60" fmla="*/ 95 w 419"/>
                <a:gd name="T61" fmla="*/ 33 h 113"/>
                <a:gd name="T62" fmla="*/ 103 w 419"/>
                <a:gd name="T63" fmla="*/ 34 h 113"/>
                <a:gd name="T64" fmla="*/ 112 w 419"/>
                <a:gd name="T65" fmla="*/ 34 h 113"/>
                <a:gd name="T66" fmla="*/ 120 w 419"/>
                <a:gd name="T67" fmla="*/ 34 h 113"/>
                <a:gd name="T68" fmla="*/ 128 w 419"/>
                <a:gd name="T69" fmla="*/ 33 h 113"/>
                <a:gd name="T70" fmla="*/ 125 w 419"/>
                <a:gd name="T71" fmla="*/ 33 h 113"/>
                <a:gd name="T72" fmla="*/ 131 w 419"/>
                <a:gd name="T73" fmla="*/ 21 h 1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9"/>
                <a:gd name="T112" fmla="*/ 0 h 113"/>
                <a:gd name="T113" fmla="*/ 419 w 419"/>
                <a:gd name="T114" fmla="*/ 113 h 1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9" h="113">
                  <a:moveTo>
                    <a:pt x="419" y="69"/>
                  </a:moveTo>
                  <a:lnTo>
                    <a:pt x="409" y="67"/>
                  </a:lnTo>
                  <a:lnTo>
                    <a:pt x="382" y="69"/>
                  </a:lnTo>
                  <a:lnTo>
                    <a:pt x="358" y="70"/>
                  </a:lnTo>
                  <a:lnTo>
                    <a:pt x="333" y="69"/>
                  </a:lnTo>
                  <a:lnTo>
                    <a:pt x="307" y="67"/>
                  </a:lnTo>
                  <a:lnTo>
                    <a:pt x="282" y="66"/>
                  </a:lnTo>
                  <a:lnTo>
                    <a:pt x="257" y="63"/>
                  </a:lnTo>
                  <a:lnTo>
                    <a:pt x="231" y="59"/>
                  </a:lnTo>
                  <a:lnTo>
                    <a:pt x="205" y="55"/>
                  </a:lnTo>
                  <a:lnTo>
                    <a:pt x="181" y="50"/>
                  </a:lnTo>
                  <a:lnTo>
                    <a:pt x="156" y="45"/>
                  </a:lnTo>
                  <a:lnTo>
                    <a:pt x="132" y="39"/>
                  </a:lnTo>
                  <a:lnTo>
                    <a:pt x="108" y="32"/>
                  </a:lnTo>
                  <a:lnTo>
                    <a:pt x="84" y="25"/>
                  </a:lnTo>
                  <a:lnTo>
                    <a:pt x="61" y="17"/>
                  </a:lnTo>
                  <a:lnTo>
                    <a:pt x="39" y="9"/>
                  </a:lnTo>
                  <a:lnTo>
                    <a:pt x="16" y="0"/>
                  </a:lnTo>
                  <a:lnTo>
                    <a:pt x="0" y="41"/>
                  </a:lnTo>
                  <a:lnTo>
                    <a:pt x="23" y="50"/>
                  </a:lnTo>
                  <a:lnTo>
                    <a:pt x="47" y="58"/>
                  </a:lnTo>
                  <a:lnTo>
                    <a:pt x="70" y="66"/>
                  </a:lnTo>
                  <a:lnTo>
                    <a:pt x="94" y="75"/>
                  </a:lnTo>
                  <a:lnTo>
                    <a:pt x="120" y="82"/>
                  </a:lnTo>
                  <a:lnTo>
                    <a:pt x="147" y="88"/>
                  </a:lnTo>
                  <a:lnTo>
                    <a:pt x="172" y="94"/>
                  </a:lnTo>
                  <a:lnTo>
                    <a:pt x="198" y="98"/>
                  </a:lnTo>
                  <a:lnTo>
                    <a:pt x="224" y="103"/>
                  </a:lnTo>
                  <a:lnTo>
                    <a:pt x="250" y="106"/>
                  </a:lnTo>
                  <a:lnTo>
                    <a:pt x="277" y="110"/>
                  </a:lnTo>
                  <a:lnTo>
                    <a:pt x="305" y="111"/>
                  </a:lnTo>
                  <a:lnTo>
                    <a:pt x="331" y="112"/>
                  </a:lnTo>
                  <a:lnTo>
                    <a:pt x="358" y="113"/>
                  </a:lnTo>
                  <a:lnTo>
                    <a:pt x="385" y="112"/>
                  </a:lnTo>
                  <a:lnTo>
                    <a:pt x="411" y="111"/>
                  </a:lnTo>
                  <a:lnTo>
                    <a:pt x="401" y="110"/>
                  </a:lnTo>
                  <a:lnTo>
                    <a:pt x="419" y="69"/>
                  </a:lnTo>
                  <a:close/>
                </a:path>
              </a:pathLst>
            </a:custGeom>
            <a:solidFill>
              <a:srgbClr val="000000"/>
            </a:solidFill>
            <a:ln w="9525">
              <a:noFill/>
              <a:round/>
              <a:headEnd/>
              <a:tailEnd/>
            </a:ln>
          </p:spPr>
          <p:txBody>
            <a:bodyPr wrap="none" anchor="ctr"/>
            <a:lstStyle/>
            <a:p>
              <a:endParaRPr lang="pt-BR"/>
            </a:p>
          </p:txBody>
        </p:sp>
        <p:sp>
          <p:nvSpPr>
            <p:cNvPr id="27" name="Freeform 26"/>
            <p:cNvSpPr>
              <a:spLocks noChangeArrowheads="1"/>
            </p:cNvSpPr>
            <p:nvPr/>
          </p:nvSpPr>
          <p:spPr bwMode="auto">
            <a:xfrm>
              <a:off x="5086" y="3975"/>
              <a:ext cx="180" cy="29"/>
            </a:xfrm>
            <a:custGeom>
              <a:avLst/>
              <a:gdLst>
                <a:gd name="T0" fmla="*/ 167 w 577"/>
                <a:gd name="T1" fmla="*/ 8 h 100"/>
                <a:gd name="T2" fmla="*/ 171 w 577"/>
                <a:gd name="T3" fmla="*/ 0 h 100"/>
                <a:gd name="T4" fmla="*/ 164 w 577"/>
                <a:gd name="T5" fmla="*/ 2 h 100"/>
                <a:gd name="T6" fmla="*/ 156 w 577"/>
                <a:gd name="T7" fmla="*/ 4 h 100"/>
                <a:gd name="T8" fmla="*/ 147 w 577"/>
                <a:gd name="T9" fmla="*/ 7 h 100"/>
                <a:gd name="T10" fmla="*/ 138 w 577"/>
                <a:gd name="T11" fmla="*/ 9 h 100"/>
                <a:gd name="T12" fmla="*/ 128 w 577"/>
                <a:gd name="T13" fmla="*/ 11 h 100"/>
                <a:gd name="T14" fmla="*/ 117 w 577"/>
                <a:gd name="T15" fmla="*/ 13 h 100"/>
                <a:gd name="T16" fmla="*/ 107 w 577"/>
                <a:gd name="T17" fmla="*/ 14 h 100"/>
                <a:gd name="T18" fmla="*/ 95 w 577"/>
                <a:gd name="T19" fmla="*/ 15 h 100"/>
                <a:gd name="T20" fmla="*/ 84 w 577"/>
                <a:gd name="T21" fmla="*/ 16 h 100"/>
                <a:gd name="T22" fmla="*/ 72 w 577"/>
                <a:gd name="T23" fmla="*/ 16 h 100"/>
                <a:gd name="T24" fmla="*/ 61 w 577"/>
                <a:gd name="T25" fmla="*/ 16 h 100"/>
                <a:gd name="T26" fmla="*/ 50 w 577"/>
                <a:gd name="T27" fmla="*/ 15 h 100"/>
                <a:gd name="T28" fmla="*/ 38 w 577"/>
                <a:gd name="T29" fmla="*/ 13 h 100"/>
                <a:gd name="T30" fmla="*/ 27 w 577"/>
                <a:gd name="T31" fmla="*/ 10 h 100"/>
                <a:gd name="T32" fmla="*/ 16 w 577"/>
                <a:gd name="T33" fmla="*/ 7 h 100"/>
                <a:gd name="T34" fmla="*/ 6 w 577"/>
                <a:gd name="T35" fmla="*/ 3 h 100"/>
                <a:gd name="T36" fmla="*/ 0 w 577"/>
                <a:gd name="T37" fmla="*/ 15 h 100"/>
                <a:gd name="T38" fmla="*/ 11 w 577"/>
                <a:gd name="T39" fmla="*/ 19 h 100"/>
                <a:gd name="T40" fmla="*/ 23 w 577"/>
                <a:gd name="T41" fmla="*/ 23 h 100"/>
                <a:gd name="T42" fmla="*/ 35 w 577"/>
                <a:gd name="T43" fmla="*/ 26 h 100"/>
                <a:gd name="T44" fmla="*/ 48 w 577"/>
                <a:gd name="T45" fmla="*/ 27 h 100"/>
                <a:gd name="T46" fmla="*/ 60 w 577"/>
                <a:gd name="T47" fmla="*/ 29 h 100"/>
                <a:gd name="T48" fmla="*/ 72 w 577"/>
                <a:gd name="T49" fmla="*/ 29 h 100"/>
                <a:gd name="T50" fmla="*/ 85 w 577"/>
                <a:gd name="T51" fmla="*/ 29 h 100"/>
                <a:gd name="T52" fmla="*/ 96 w 577"/>
                <a:gd name="T53" fmla="*/ 28 h 100"/>
                <a:gd name="T54" fmla="*/ 108 w 577"/>
                <a:gd name="T55" fmla="*/ 27 h 100"/>
                <a:gd name="T56" fmla="*/ 119 w 577"/>
                <a:gd name="T57" fmla="*/ 25 h 100"/>
                <a:gd name="T58" fmla="*/ 130 w 577"/>
                <a:gd name="T59" fmla="*/ 24 h 100"/>
                <a:gd name="T60" fmla="*/ 141 w 577"/>
                <a:gd name="T61" fmla="*/ 22 h 100"/>
                <a:gd name="T62" fmla="*/ 151 w 577"/>
                <a:gd name="T63" fmla="*/ 19 h 100"/>
                <a:gd name="T64" fmla="*/ 160 w 577"/>
                <a:gd name="T65" fmla="*/ 17 h 100"/>
                <a:gd name="T66" fmla="*/ 168 w 577"/>
                <a:gd name="T67" fmla="*/ 15 h 100"/>
                <a:gd name="T68" fmla="*/ 175 w 577"/>
                <a:gd name="T69" fmla="*/ 13 h 100"/>
                <a:gd name="T70" fmla="*/ 180 w 577"/>
                <a:gd name="T71" fmla="*/ 5 h 100"/>
                <a:gd name="T72" fmla="*/ 167 w 577"/>
                <a:gd name="T73" fmla="*/ 8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7"/>
                <a:gd name="T112" fmla="*/ 0 h 100"/>
                <a:gd name="T113" fmla="*/ 577 w 577"/>
                <a:gd name="T114" fmla="*/ 100 h 1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7" h="100">
                  <a:moveTo>
                    <a:pt x="534" y="27"/>
                  </a:moveTo>
                  <a:lnTo>
                    <a:pt x="549" y="0"/>
                  </a:lnTo>
                  <a:lnTo>
                    <a:pt x="525" y="8"/>
                  </a:lnTo>
                  <a:lnTo>
                    <a:pt x="501" y="15"/>
                  </a:lnTo>
                  <a:lnTo>
                    <a:pt x="472" y="23"/>
                  </a:lnTo>
                  <a:lnTo>
                    <a:pt x="442" y="31"/>
                  </a:lnTo>
                  <a:lnTo>
                    <a:pt x="409" y="38"/>
                  </a:lnTo>
                  <a:lnTo>
                    <a:pt x="376" y="44"/>
                  </a:lnTo>
                  <a:lnTo>
                    <a:pt x="342" y="50"/>
                  </a:lnTo>
                  <a:lnTo>
                    <a:pt x="306" y="53"/>
                  </a:lnTo>
                  <a:lnTo>
                    <a:pt x="268" y="55"/>
                  </a:lnTo>
                  <a:lnTo>
                    <a:pt x="232" y="56"/>
                  </a:lnTo>
                  <a:lnTo>
                    <a:pt x="195" y="55"/>
                  </a:lnTo>
                  <a:lnTo>
                    <a:pt x="160" y="51"/>
                  </a:lnTo>
                  <a:lnTo>
                    <a:pt x="122" y="45"/>
                  </a:lnTo>
                  <a:lnTo>
                    <a:pt x="87" y="36"/>
                  </a:lnTo>
                  <a:lnTo>
                    <a:pt x="52" y="25"/>
                  </a:lnTo>
                  <a:lnTo>
                    <a:pt x="18" y="11"/>
                  </a:lnTo>
                  <a:lnTo>
                    <a:pt x="0" y="52"/>
                  </a:lnTo>
                  <a:lnTo>
                    <a:pt x="36" y="67"/>
                  </a:lnTo>
                  <a:lnTo>
                    <a:pt x="75" y="79"/>
                  </a:lnTo>
                  <a:lnTo>
                    <a:pt x="113" y="88"/>
                  </a:lnTo>
                  <a:lnTo>
                    <a:pt x="153" y="94"/>
                  </a:lnTo>
                  <a:lnTo>
                    <a:pt x="193" y="99"/>
                  </a:lnTo>
                  <a:lnTo>
                    <a:pt x="232" y="100"/>
                  </a:lnTo>
                  <a:lnTo>
                    <a:pt x="271" y="99"/>
                  </a:lnTo>
                  <a:lnTo>
                    <a:pt x="309" y="96"/>
                  </a:lnTo>
                  <a:lnTo>
                    <a:pt x="346" y="93"/>
                  </a:lnTo>
                  <a:lnTo>
                    <a:pt x="383" y="87"/>
                  </a:lnTo>
                  <a:lnTo>
                    <a:pt x="418" y="82"/>
                  </a:lnTo>
                  <a:lnTo>
                    <a:pt x="452" y="75"/>
                  </a:lnTo>
                  <a:lnTo>
                    <a:pt x="484" y="67"/>
                  </a:lnTo>
                  <a:lnTo>
                    <a:pt x="512" y="59"/>
                  </a:lnTo>
                  <a:lnTo>
                    <a:pt x="538" y="52"/>
                  </a:lnTo>
                  <a:lnTo>
                    <a:pt x="562" y="44"/>
                  </a:lnTo>
                  <a:lnTo>
                    <a:pt x="577" y="17"/>
                  </a:lnTo>
                  <a:lnTo>
                    <a:pt x="534" y="27"/>
                  </a:lnTo>
                  <a:close/>
                </a:path>
              </a:pathLst>
            </a:custGeom>
            <a:solidFill>
              <a:srgbClr val="000000"/>
            </a:solidFill>
            <a:ln w="9525">
              <a:noFill/>
              <a:round/>
              <a:headEnd/>
              <a:tailEnd/>
            </a:ln>
          </p:spPr>
          <p:txBody>
            <a:bodyPr wrap="none" anchor="ctr"/>
            <a:lstStyle/>
            <a:p>
              <a:endParaRPr lang="pt-BR"/>
            </a:p>
          </p:txBody>
        </p:sp>
        <p:sp>
          <p:nvSpPr>
            <p:cNvPr id="28" name="Freeform 27"/>
            <p:cNvSpPr>
              <a:spLocks noChangeArrowheads="1"/>
            </p:cNvSpPr>
            <p:nvPr/>
          </p:nvSpPr>
          <p:spPr bwMode="auto">
            <a:xfrm>
              <a:off x="5130" y="3201"/>
              <a:ext cx="137" cy="781"/>
            </a:xfrm>
            <a:custGeom>
              <a:avLst/>
              <a:gdLst>
                <a:gd name="T0" fmla="*/ 0 w 434"/>
                <a:gd name="T1" fmla="*/ 7 h 2638"/>
                <a:gd name="T2" fmla="*/ 8 w 434"/>
                <a:gd name="T3" fmla="*/ 53 h 2638"/>
                <a:gd name="T4" fmla="*/ 16 w 434"/>
                <a:gd name="T5" fmla="*/ 99 h 2638"/>
                <a:gd name="T6" fmla="*/ 23 w 434"/>
                <a:gd name="T7" fmla="*/ 146 h 2638"/>
                <a:gd name="T8" fmla="*/ 30 w 434"/>
                <a:gd name="T9" fmla="*/ 194 h 2638"/>
                <a:gd name="T10" fmla="*/ 37 w 434"/>
                <a:gd name="T11" fmla="*/ 242 h 2638"/>
                <a:gd name="T12" fmla="*/ 43 w 434"/>
                <a:gd name="T13" fmla="*/ 290 h 2638"/>
                <a:gd name="T14" fmla="*/ 49 w 434"/>
                <a:gd name="T15" fmla="*/ 339 h 2638"/>
                <a:gd name="T16" fmla="*/ 56 w 434"/>
                <a:gd name="T17" fmla="*/ 388 h 2638"/>
                <a:gd name="T18" fmla="*/ 63 w 434"/>
                <a:gd name="T19" fmla="*/ 438 h 2638"/>
                <a:gd name="T20" fmla="*/ 69 w 434"/>
                <a:gd name="T21" fmla="*/ 487 h 2638"/>
                <a:gd name="T22" fmla="*/ 77 w 434"/>
                <a:gd name="T23" fmla="*/ 537 h 2638"/>
                <a:gd name="T24" fmla="*/ 84 w 434"/>
                <a:gd name="T25" fmla="*/ 586 h 2638"/>
                <a:gd name="T26" fmla="*/ 93 w 434"/>
                <a:gd name="T27" fmla="*/ 635 h 2638"/>
                <a:gd name="T28" fmla="*/ 102 w 434"/>
                <a:gd name="T29" fmla="*/ 684 h 2638"/>
                <a:gd name="T30" fmla="*/ 112 w 434"/>
                <a:gd name="T31" fmla="*/ 733 h 2638"/>
                <a:gd name="T32" fmla="*/ 123 w 434"/>
                <a:gd name="T33" fmla="*/ 781 h 2638"/>
                <a:gd name="T34" fmla="*/ 131 w 434"/>
                <a:gd name="T35" fmla="*/ 754 h 2638"/>
                <a:gd name="T36" fmla="*/ 121 w 434"/>
                <a:gd name="T37" fmla="*/ 706 h 2638"/>
                <a:gd name="T38" fmla="*/ 111 w 434"/>
                <a:gd name="T39" fmla="*/ 657 h 2638"/>
                <a:gd name="T40" fmla="*/ 103 w 434"/>
                <a:gd name="T41" fmla="*/ 608 h 2638"/>
                <a:gd name="T42" fmla="*/ 94 w 434"/>
                <a:gd name="T43" fmla="*/ 559 h 2638"/>
                <a:gd name="T44" fmla="*/ 86 w 434"/>
                <a:gd name="T45" fmla="*/ 510 h 2638"/>
                <a:gd name="T46" fmla="*/ 80 w 434"/>
                <a:gd name="T47" fmla="*/ 460 h 2638"/>
                <a:gd name="T48" fmla="*/ 73 w 434"/>
                <a:gd name="T49" fmla="*/ 412 h 2638"/>
                <a:gd name="T50" fmla="*/ 66 w 434"/>
                <a:gd name="T51" fmla="*/ 362 h 2638"/>
                <a:gd name="T52" fmla="*/ 60 w 434"/>
                <a:gd name="T53" fmla="*/ 313 h 2638"/>
                <a:gd name="T54" fmla="*/ 54 w 434"/>
                <a:gd name="T55" fmla="*/ 265 h 2638"/>
                <a:gd name="T56" fmla="*/ 47 w 434"/>
                <a:gd name="T57" fmla="*/ 216 h 2638"/>
                <a:gd name="T58" fmla="*/ 40 w 434"/>
                <a:gd name="T59" fmla="*/ 168 h 2638"/>
                <a:gd name="T60" fmla="*/ 33 w 434"/>
                <a:gd name="T61" fmla="*/ 121 h 2638"/>
                <a:gd name="T62" fmla="*/ 26 w 434"/>
                <a:gd name="T63" fmla="*/ 74 h 2638"/>
                <a:gd name="T64" fmla="*/ 18 w 434"/>
                <a:gd name="T65" fmla="*/ 28 h 2638"/>
                <a:gd name="T66" fmla="*/ 7 w 434"/>
                <a:gd name="T67" fmla="*/ 0 h 2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4"/>
                <a:gd name="T103" fmla="*/ 0 h 2638"/>
                <a:gd name="T104" fmla="*/ 434 w 434"/>
                <a:gd name="T105" fmla="*/ 2638 h 2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4" h="2638">
                  <a:moveTo>
                    <a:pt x="20" y="43"/>
                  </a:moveTo>
                  <a:lnTo>
                    <a:pt x="0" y="25"/>
                  </a:lnTo>
                  <a:lnTo>
                    <a:pt x="13" y="102"/>
                  </a:lnTo>
                  <a:lnTo>
                    <a:pt x="26" y="179"/>
                  </a:lnTo>
                  <a:lnTo>
                    <a:pt x="39" y="257"/>
                  </a:lnTo>
                  <a:lnTo>
                    <a:pt x="50" y="336"/>
                  </a:lnTo>
                  <a:lnTo>
                    <a:pt x="63" y="415"/>
                  </a:lnTo>
                  <a:lnTo>
                    <a:pt x="73" y="494"/>
                  </a:lnTo>
                  <a:lnTo>
                    <a:pt x="84" y="574"/>
                  </a:lnTo>
                  <a:lnTo>
                    <a:pt x="95" y="655"/>
                  </a:lnTo>
                  <a:lnTo>
                    <a:pt x="106" y="737"/>
                  </a:lnTo>
                  <a:lnTo>
                    <a:pt x="116" y="817"/>
                  </a:lnTo>
                  <a:lnTo>
                    <a:pt x="127" y="898"/>
                  </a:lnTo>
                  <a:lnTo>
                    <a:pt x="136" y="981"/>
                  </a:lnTo>
                  <a:lnTo>
                    <a:pt x="146" y="1063"/>
                  </a:lnTo>
                  <a:lnTo>
                    <a:pt x="156" y="1145"/>
                  </a:lnTo>
                  <a:lnTo>
                    <a:pt x="167" y="1228"/>
                  </a:lnTo>
                  <a:lnTo>
                    <a:pt x="177" y="1311"/>
                  </a:lnTo>
                  <a:lnTo>
                    <a:pt x="187" y="1395"/>
                  </a:lnTo>
                  <a:lnTo>
                    <a:pt x="198" y="1478"/>
                  </a:lnTo>
                  <a:lnTo>
                    <a:pt x="209" y="1562"/>
                  </a:lnTo>
                  <a:lnTo>
                    <a:pt x="219" y="1645"/>
                  </a:lnTo>
                  <a:lnTo>
                    <a:pt x="231" y="1729"/>
                  </a:lnTo>
                  <a:lnTo>
                    <a:pt x="243" y="1813"/>
                  </a:lnTo>
                  <a:lnTo>
                    <a:pt x="255" y="1895"/>
                  </a:lnTo>
                  <a:lnTo>
                    <a:pt x="267" y="1978"/>
                  </a:lnTo>
                  <a:lnTo>
                    <a:pt x="281" y="2062"/>
                  </a:lnTo>
                  <a:lnTo>
                    <a:pt x="295" y="2144"/>
                  </a:lnTo>
                  <a:lnTo>
                    <a:pt x="309" y="2227"/>
                  </a:lnTo>
                  <a:lnTo>
                    <a:pt x="323" y="2310"/>
                  </a:lnTo>
                  <a:lnTo>
                    <a:pt x="339" y="2393"/>
                  </a:lnTo>
                  <a:lnTo>
                    <a:pt x="355" y="2475"/>
                  </a:lnTo>
                  <a:lnTo>
                    <a:pt x="373" y="2556"/>
                  </a:lnTo>
                  <a:lnTo>
                    <a:pt x="391" y="2638"/>
                  </a:lnTo>
                  <a:lnTo>
                    <a:pt x="434" y="2628"/>
                  </a:lnTo>
                  <a:lnTo>
                    <a:pt x="416" y="2547"/>
                  </a:lnTo>
                  <a:lnTo>
                    <a:pt x="399" y="2466"/>
                  </a:lnTo>
                  <a:lnTo>
                    <a:pt x="383" y="2384"/>
                  </a:lnTo>
                  <a:lnTo>
                    <a:pt x="367" y="2301"/>
                  </a:lnTo>
                  <a:lnTo>
                    <a:pt x="352" y="2220"/>
                  </a:lnTo>
                  <a:lnTo>
                    <a:pt x="338" y="2138"/>
                  </a:lnTo>
                  <a:lnTo>
                    <a:pt x="325" y="2055"/>
                  </a:lnTo>
                  <a:lnTo>
                    <a:pt x="311" y="1972"/>
                  </a:lnTo>
                  <a:lnTo>
                    <a:pt x="298" y="1888"/>
                  </a:lnTo>
                  <a:lnTo>
                    <a:pt x="287" y="1806"/>
                  </a:lnTo>
                  <a:lnTo>
                    <a:pt x="274" y="1722"/>
                  </a:lnTo>
                  <a:lnTo>
                    <a:pt x="263" y="1639"/>
                  </a:lnTo>
                  <a:lnTo>
                    <a:pt x="252" y="1555"/>
                  </a:lnTo>
                  <a:lnTo>
                    <a:pt x="241" y="1471"/>
                  </a:lnTo>
                  <a:lnTo>
                    <a:pt x="231" y="1390"/>
                  </a:lnTo>
                  <a:lnTo>
                    <a:pt x="220" y="1307"/>
                  </a:lnTo>
                  <a:lnTo>
                    <a:pt x="210" y="1223"/>
                  </a:lnTo>
                  <a:lnTo>
                    <a:pt x="200" y="1141"/>
                  </a:lnTo>
                  <a:lnTo>
                    <a:pt x="190" y="1058"/>
                  </a:lnTo>
                  <a:lnTo>
                    <a:pt x="179" y="976"/>
                  </a:lnTo>
                  <a:lnTo>
                    <a:pt x="170" y="894"/>
                  </a:lnTo>
                  <a:lnTo>
                    <a:pt x="160" y="812"/>
                  </a:lnTo>
                  <a:lnTo>
                    <a:pt x="149" y="730"/>
                  </a:lnTo>
                  <a:lnTo>
                    <a:pt x="138" y="649"/>
                  </a:lnTo>
                  <a:lnTo>
                    <a:pt x="128" y="567"/>
                  </a:lnTo>
                  <a:lnTo>
                    <a:pt x="116" y="487"/>
                  </a:lnTo>
                  <a:lnTo>
                    <a:pt x="106" y="408"/>
                  </a:lnTo>
                  <a:lnTo>
                    <a:pt x="93" y="329"/>
                  </a:lnTo>
                  <a:lnTo>
                    <a:pt x="82" y="250"/>
                  </a:lnTo>
                  <a:lnTo>
                    <a:pt x="69" y="173"/>
                  </a:lnTo>
                  <a:lnTo>
                    <a:pt x="57" y="95"/>
                  </a:lnTo>
                  <a:lnTo>
                    <a:pt x="43" y="18"/>
                  </a:lnTo>
                  <a:lnTo>
                    <a:pt x="23" y="0"/>
                  </a:lnTo>
                  <a:lnTo>
                    <a:pt x="20" y="43"/>
                  </a:lnTo>
                  <a:close/>
                </a:path>
              </a:pathLst>
            </a:custGeom>
            <a:solidFill>
              <a:srgbClr val="000000"/>
            </a:solidFill>
            <a:ln w="9525">
              <a:noFill/>
              <a:round/>
              <a:headEnd/>
              <a:tailEnd/>
            </a:ln>
          </p:spPr>
          <p:txBody>
            <a:bodyPr wrap="none" anchor="ctr"/>
            <a:lstStyle/>
            <a:p>
              <a:endParaRPr lang="pt-BR"/>
            </a:p>
          </p:txBody>
        </p:sp>
        <p:sp>
          <p:nvSpPr>
            <p:cNvPr id="29" name="Freeform 28"/>
            <p:cNvSpPr>
              <a:spLocks noChangeArrowheads="1"/>
            </p:cNvSpPr>
            <p:nvPr/>
          </p:nvSpPr>
          <p:spPr bwMode="auto">
            <a:xfrm>
              <a:off x="4692" y="3183"/>
              <a:ext cx="445" cy="32"/>
            </a:xfrm>
            <a:custGeom>
              <a:avLst/>
              <a:gdLst>
                <a:gd name="T0" fmla="*/ 6 w 1429"/>
                <a:gd name="T1" fmla="*/ 14 h 103"/>
                <a:gd name="T2" fmla="*/ 33 w 1429"/>
                <a:gd name="T3" fmla="*/ 15 h 103"/>
                <a:gd name="T4" fmla="*/ 61 w 1429"/>
                <a:gd name="T5" fmla="*/ 16 h 103"/>
                <a:gd name="T6" fmla="*/ 88 w 1429"/>
                <a:gd name="T7" fmla="*/ 17 h 103"/>
                <a:gd name="T8" fmla="*/ 116 w 1429"/>
                <a:gd name="T9" fmla="*/ 18 h 103"/>
                <a:gd name="T10" fmla="*/ 143 w 1429"/>
                <a:gd name="T11" fmla="*/ 19 h 103"/>
                <a:gd name="T12" fmla="*/ 170 w 1429"/>
                <a:gd name="T13" fmla="*/ 20 h 103"/>
                <a:gd name="T14" fmla="*/ 198 w 1429"/>
                <a:gd name="T15" fmla="*/ 21 h 103"/>
                <a:gd name="T16" fmla="*/ 225 w 1429"/>
                <a:gd name="T17" fmla="*/ 23 h 103"/>
                <a:gd name="T18" fmla="*/ 253 w 1429"/>
                <a:gd name="T19" fmla="*/ 24 h 103"/>
                <a:gd name="T20" fmla="*/ 280 w 1429"/>
                <a:gd name="T21" fmla="*/ 25 h 103"/>
                <a:gd name="T22" fmla="*/ 307 w 1429"/>
                <a:gd name="T23" fmla="*/ 26 h 103"/>
                <a:gd name="T24" fmla="*/ 335 w 1429"/>
                <a:gd name="T25" fmla="*/ 27 h 103"/>
                <a:gd name="T26" fmla="*/ 362 w 1429"/>
                <a:gd name="T27" fmla="*/ 29 h 103"/>
                <a:gd name="T28" fmla="*/ 389 w 1429"/>
                <a:gd name="T29" fmla="*/ 30 h 103"/>
                <a:gd name="T30" fmla="*/ 417 w 1429"/>
                <a:gd name="T31" fmla="*/ 31 h 103"/>
                <a:gd name="T32" fmla="*/ 444 w 1429"/>
                <a:gd name="T33" fmla="*/ 32 h 103"/>
                <a:gd name="T34" fmla="*/ 431 w 1429"/>
                <a:gd name="T35" fmla="*/ 18 h 103"/>
                <a:gd name="T36" fmla="*/ 404 w 1429"/>
                <a:gd name="T37" fmla="*/ 17 h 103"/>
                <a:gd name="T38" fmla="*/ 376 w 1429"/>
                <a:gd name="T39" fmla="*/ 16 h 103"/>
                <a:gd name="T40" fmla="*/ 349 w 1429"/>
                <a:gd name="T41" fmla="*/ 14 h 103"/>
                <a:gd name="T42" fmla="*/ 322 w 1429"/>
                <a:gd name="T43" fmla="*/ 13 h 103"/>
                <a:gd name="T44" fmla="*/ 294 w 1429"/>
                <a:gd name="T45" fmla="*/ 12 h 103"/>
                <a:gd name="T46" fmla="*/ 267 w 1429"/>
                <a:gd name="T47" fmla="*/ 11 h 103"/>
                <a:gd name="T48" fmla="*/ 239 w 1429"/>
                <a:gd name="T49" fmla="*/ 10 h 103"/>
                <a:gd name="T50" fmla="*/ 212 w 1429"/>
                <a:gd name="T51" fmla="*/ 9 h 103"/>
                <a:gd name="T52" fmla="*/ 185 w 1429"/>
                <a:gd name="T53" fmla="*/ 7 h 103"/>
                <a:gd name="T54" fmla="*/ 157 w 1429"/>
                <a:gd name="T55" fmla="*/ 7 h 103"/>
                <a:gd name="T56" fmla="*/ 130 w 1429"/>
                <a:gd name="T57" fmla="*/ 5 h 103"/>
                <a:gd name="T58" fmla="*/ 102 w 1429"/>
                <a:gd name="T59" fmla="*/ 4 h 103"/>
                <a:gd name="T60" fmla="*/ 75 w 1429"/>
                <a:gd name="T61" fmla="*/ 3 h 103"/>
                <a:gd name="T62" fmla="*/ 48 w 1429"/>
                <a:gd name="T63" fmla="*/ 2 h 103"/>
                <a:gd name="T64" fmla="*/ 20 w 1429"/>
                <a:gd name="T65" fmla="*/ 1 h 103"/>
                <a:gd name="T66" fmla="*/ 0 w 1429"/>
                <a:gd name="T67" fmla="*/ 9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9"/>
                <a:gd name="T103" fmla="*/ 0 h 103"/>
                <a:gd name="T104" fmla="*/ 1429 w 1429"/>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9" h="103">
                  <a:moveTo>
                    <a:pt x="41" y="15"/>
                  </a:moveTo>
                  <a:lnTo>
                    <a:pt x="19" y="44"/>
                  </a:lnTo>
                  <a:lnTo>
                    <a:pt x="63" y="46"/>
                  </a:lnTo>
                  <a:lnTo>
                    <a:pt x="107" y="47"/>
                  </a:lnTo>
                  <a:lnTo>
                    <a:pt x="151" y="49"/>
                  </a:lnTo>
                  <a:lnTo>
                    <a:pt x="195" y="51"/>
                  </a:lnTo>
                  <a:lnTo>
                    <a:pt x="239" y="53"/>
                  </a:lnTo>
                  <a:lnTo>
                    <a:pt x="283" y="55"/>
                  </a:lnTo>
                  <a:lnTo>
                    <a:pt x="327" y="56"/>
                  </a:lnTo>
                  <a:lnTo>
                    <a:pt x="372" y="59"/>
                  </a:lnTo>
                  <a:lnTo>
                    <a:pt x="415" y="60"/>
                  </a:lnTo>
                  <a:lnTo>
                    <a:pt x="458" y="62"/>
                  </a:lnTo>
                  <a:lnTo>
                    <a:pt x="503" y="64"/>
                  </a:lnTo>
                  <a:lnTo>
                    <a:pt x="547" y="65"/>
                  </a:lnTo>
                  <a:lnTo>
                    <a:pt x="591" y="68"/>
                  </a:lnTo>
                  <a:lnTo>
                    <a:pt x="635" y="69"/>
                  </a:lnTo>
                  <a:lnTo>
                    <a:pt x="679" y="71"/>
                  </a:lnTo>
                  <a:lnTo>
                    <a:pt x="723" y="73"/>
                  </a:lnTo>
                  <a:lnTo>
                    <a:pt x="766" y="75"/>
                  </a:lnTo>
                  <a:lnTo>
                    <a:pt x="811" y="77"/>
                  </a:lnTo>
                  <a:lnTo>
                    <a:pt x="854" y="78"/>
                  </a:lnTo>
                  <a:lnTo>
                    <a:pt x="899" y="80"/>
                  </a:lnTo>
                  <a:lnTo>
                    <a:pt x="942" y="83"/>
                  </a:lnTo>
                  <a:lnTo>
                    <a:pt x="987" y="84"/>
                  </a:lnTo>
                  <a:lnTo>
                    <a:pt x="1030" y="86"/>
                  </a:lnTo>
                  <a:lnTo>
                    <a:pt x="1075" y="88"/>
                  </a:lnTo>
                  <a:lnTo>
                    <a:pt x="1119" y="89"/>
                  </a:lnTo>
                  <a:lnTo>
                    <a:pt x="1162" y="92"/>
                  </a:lnTo>
                  <a:lnTo>
                    <a:pt x="1207" y="94"/>
                  </a:lnTo>
                  <a:lnTo>
                    <a:pt x="1250" y="95"/>
                  </a:lnTo>
                  <a:lnTo>
                    <a:pt x="1295" y="98"/>
                  </a:lnTo>
                  <a:lnTo>
                    <a:pt x="1338" y="100"/>
                  </a:lnTo>
                  <a:lnTo>
                    <a:pt x="1383" y="101"/>
                  </a:lnTo>
                  <a:lnTo>
                    <a:pt x="1426" y="103"/>
                  </a:lnTo>
                  <a:lnTo>
                    <a:pt x="1429" y="60"/>
                  </a:lnTo>
                  <a:lnTo>
                    <a:pt x="1385" y="57"/>
                  </a:lnTo>
                  <a:lnTo>
                    <a:pt x="1340" y="56"/>
                  </a:lnTo>
                  <a:lnTo>
                    <a:pt x="1297" y="54"/>
                  </a:lnTo>
                  <a:lnTo>
                    <a:pt x="1252" y="52"/>
                  </a:lnTo>
                  <a:lnTo>
                    <a:pt x="1209" y="51"/>
                  </a:lnTo>
                  <a:lnTo>
                    <a:pt x="1164" y="48"/>
                  </a:lnTo>
                  <a:lnTo>
                    <a:pt x="1121" y="46"/>
                  </a:lnTo>
                  <a:lnTo>
                    <a:pt x="1077" y="45"/>
                  </a:lnTo>
                  <a:lnTo>
                    <a:pt x="1033" y="43"/>
                  </a:lnTo>
                  <a:lnTo>
                    <a:pt x="989" y="40"/>
                  </a:lnTo>
                  <a:lnTo>
                    <a:pt x="945" y="39"/>
                  </a:lnTo>
                  <a:lnTo>
                    <a:pt x="901" y="37"/>
                  </a:lnTo>
                  <a:lnTo>
                    <a:pt x="857" y="35"/>
                  </a:lnTo>
                  <a:lnTo>
                    <a:pt x="813" y="33"/>
                  </a:lnTo>
                  <a:lnTo>
                    <a:pt x="768" y="31"/>
                  </a:lnTo>
                  <a:lnTo>
                    <a:pt x="725" y="30"/>
                  </a:lnTo>
                  <a:lnTo>
                    <a:pt x="682" y="28"/>
                  </a:lnTo>
                  <a:lnTo>
                    <a:pt x="637" y="25"/>
                  </a:lnTo>
                  <a:lnTo>
                    <a:pt x="593" y="24"/>
                  </a:lnTo>
                  <a:lnTo>
                    <a:pt x="549" y="22"/>
                  </a:lnTo>
                  <a:lnTo>
                    <a:pt x="505" y="21"/>
                  </a:lnTo>
                  <a:lnTo>
                    <a:pt x="461" y="19"/>
                  </a:lnTo>
                  <a:lnTo>
                    <a:pt x="417" y="16"/>
                  </a:lnTo>
                  <a:lnTo>
                    <a:pt x="374" y="15"/>
                  </a:lnTo>
                  <a:lnTo>
                    <a:pt x="329" y="13"/>
                  </a:lnTo>
                  <a:lnTo>
                    <a:pt x="286" y="12"/>
                  </a:lnTo>
                  <a:lnTo>
                    <a:pt x="241" y="9"/>
                  </a:lnTo>
                  <a:lnTo>
                    <a:pt x="198" y="7"/>
                  </a:lnTo>
                  <a:lnTo>
                    <a:pt x="153" y="6"/>
                  </a:lnTo>
                  <a:lnTo>
                    <a:pt x="110" y="4"/>
                  </a:lnTo>
                  <a:lnTo>
                    <a:pt x="65" y="3"/>
                  </a:lnTo>
                  <a:lnTo>
                    <a:pt x="21" y="0"/>
                  </a:lnTo>
                  <a:lnTo>
                    <a:pt x="0" y="29"/>
                  </a:lnTo>
                  <a:lnTo>
                    <a:pt x="41" y="15"/>
                  </a:lnTo>
                  <a:close/>
                </a:path>
              </a:pathLst>
            </a:custGeom>
            <a:solidFill>
              <a:srgbClr val="000000"/>
            </a:solidFill>
            <a:ln w="9525">
              <a:noFill/>
              <a:round/>
              <a:headEnd/>
              <a:tailEnd/>
            </a:ln>
          </p:spPr>
          <p:txBody>
            <a:bodyPr wrap="none" anchor="ctr"/>
            <a:lstStyle/>
            <a:p>
              <a:endParaRPr lang="pt-BR"/>
            </a:p>
          </p:txBody>
        </p:sp>
        <p:sp>
          <p:nvSpPr>
            <p:cNvPr id="30" name="Freeform 29"/>
            <p:cNvSpPr>
              <a:spLocks noChangeArrowheads="1"/>
            </p:cNvSpPr>
            <p:nvPr/>
          </p:nvSpPr>
          <p:spPr bwMode="auto">
            <a:xfrm>
              <a:off x="4842" y="3393"/>
              <a:ext cx="7" cy="13"/>
            </a:xfrm>
            <a:custGeom>
              <a:avLst/>
              <a:gdLst>
                <a:gd name="T0" fmla="*/ 7 w 26"/>
                <a:gd name="T1" fmla="*/ 0 h 44"/>
                <a:gd name="T2" fmla="*/ 4 w 26"/>
                <a:gd name="T3" fmla="*/ 0 h 44"/>
                <a:gd name="T4" fmla="*/ 2 w 26"/>
                <a:gd name="T5" fmla="*/ 1 h 44"/>
                <a:gd name="T6" fmla="*/ 1 w 26"/>
                <a:gd name="T7" fmla="*/ 3 h 44"/>
                <a:gd name="T8" fmla="*/ 0 w 26"/>
                <a:gd name="T9" fmla="*/ 5 h 44"/>
                <a:gd name="T10" fmla="*/ 0 w 26"/>
                <a:gd name="T11" fmla="*/ 8 h 44"/>
                <a:gd name="T12" fmla="*/ 1 w 26"/>
                <a:gd name="T13" fmla="*/ 10 h 44"/>
                <a:gd name="T14" fmla="*/ 2 w 26"/>
                <a:gd name="T15" fmla="*/ 12 h 44"/>
                <a:gd name="T16" fmla="*/ 5 w 26"/>
                <a:gd name="T17" fmla="*/ 13 h 44"/>
                <a:gd name="T18" fmla="*/ 7 w 26"/>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4"/>
                <a:gd name="T32" fmla="*/ 26 w 26"/>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4">
                  <a:moveTo>
                    <a:pt x="26" y="0"/>
                  </a:moveTo>
                  <a:lnTo>
                    <a:pt x="16" y="0"/>
                  </a:lnTo>
                  <a:lnTo>
                    <a:pt x="9" y="4"/>
                  </a:lnTo>
                  <a:lnTo>
                    <a:pt x="3" y="11"/>
                  </a:lnTo>
                  <a:lnTo>
                    <a:pt x="0" y="18"/>
                  </a:lnTo>
                  <a:lnTo>
                    <a:pt x="0" y="26"/>
                  </a:lnTo>
                  <a:lnTo>
                    <a:pt x="2" y="34"/>
                  </a:lnTo>
                  <a:lnTo>
                    <a:pt x="8" y="41"/>
                  </a:lnTo>
                  <a:lnTo>
                    <a:pt x="17" y="44"/>
                  </a:lnTo>
                  <a:lnTo>
                    <a:pt x="26" y="0"/>
                  </a:lnTo>
                  <a:close/>
                </a:path>
              </a:pathLst>
            </a:custGeom>
            <a:solidFill>
              <a:srgbClr val="000000"/>
            </a:solidFill>
            <a:ln w="9525">
              <a:noFill/>
              <a:round/>
              <a:headEnd/>
              <a:tailEnd/>
            </a:ln>
          </p:spPr>
          <p:txBody>
            <a:bodyPr wrap="none" anchor="ctr"/>
            <a:lstStyle/>
            <a:p>
              <a:endParaRPr lang="pt-BR"/>
            </a:p>
          </p:txBody>
        </p:sp>
        <p:sp>
          <p:nvSpPr>
            <p:cNvPr id="31" name="Freeform 30"/>
            <p:cNvSpPr>
              <a:spLocks noChangeArrowheads="1"/>
            </p:cNvSpPr>
            <p:nvPr/>
          </p:nvSpPr>
          <p:spPr bwMode="auto">
            <a:xfrm>
              <a:off x="4847" y="3393"/>
              <a:ext cx="81" cy="28"/>
            </a:xfrm>
            <a:custGeom>
              <a:avLst/>
              <a:gdLst>
                <a:gd name="T0" fmla="*/ 81 w 261"/>
                <a:gd name="T1" fmla="*/ 20 h 93"/>
                <a:gd name="T2" fmla="*/ 76 w 261"/>
                <a:gd name="T3" fmla="*/ 15 h 93"/>
                <a:gd name="T4" fmla="*/ 71 w 261"/>
                <a:gd name="T5" fmla="*/ 14 h 93"/>
                <a:gd name="T6" fmla="*/ 66 w 261"/>
                <a:gd name="T7" fmla="*/ 13 h 93"/>
                <a:gd name="T8" fmla="*/ 62 w 261"/>
                <a:gd name="T9" fmla="*/ 12 h 93"/>
                <a:gd name="T10" fmla="*/ 57 w 261"/>
                <a:gd name="T11" fmla="*/ 11 h 93"/>
                <a:gd name="T12" fmla="*/ 53 w 261"/>
                <a:gd name="T13" fmla="*/ 10 h 93"/>
                <a:gd name="T14" fmla="*/ 48 w 261"/>
                <a:gd name="T15" fmla="*/ 9 h 93"/>
                <a:gd name="T16" fmla="*/ 44 w 261"/>
                <a:gd name="T17" fmla="*/ 8 h 93"/>
                <a:gd name="T18" fmla="*/ 39 w 261"/>
                <a:gd name="T19" fmla="*/ 8 h 93"/>
                <a:gd name="T20" fmla="*/ 34 w 261"/>
                <a:gd name="T21" fmla="*/ 6 h 93"/>
                <a:gd name="T22" fmla="*/ 30 w 261"/>
                <a:gd name="T23" fmla="*/ 6 h 93"/>
                <a:gd name="T24" fmla="*/ 25 w 261"/>
                <a:gd name="T25" fmla="*/ 5 h 93"/>
                <a:gd name="T26" fmla="*/ 21 w 261"/>
                <a:gd name="T27" fmla="*/ 4 h 93"/>
                <a:gd name="T28" fmla="*/ 16 w 261"/>
                <a:gd name="T29" fmla="*/ 3 h 93"/>
                <a:gd name="T30" fmla="*/ 12 w 261"/>
                <a:gd name="T31" fmla="*/ 2 h 93"/>
                <a:gd name="T32" fmla="*/ 7 w 261"/>
                <a:gd name="T33" fmla="*/ 1 h 93"/>
                <a:gd name="T34" fmla="*/ 3 w 261"/>
                <a:gd name="T35" fmla="*/ 0 h 93"/>
                <a:gd name="T36" fmla="*/ 0 w 261"/>
                <a:gd name="T37" fmla="*/ 13 h 93"/>
                <a:gd name="T38" fmla="*/ 5 w 261"/>
                <a:gd name="T39" fmla="*/ 14 h 93"/>
                <a:gd name="T40" fmla="*/ 9 w 261"/>
                <a:gd name="T41" fmla="*/ 15 h 93"/>
                <a:gd name="T42" fmla="*/ 14 w 261"/>
                <a:gd name="T43" fmla="*/ 16 h 93"/>
                <a:gd name="T44" fmla="*/ 18 w 261"/>
                <a:gd name="T45" fmla="*/ 17 h 93"/>
                <a:gd name="T46" fmla="*/ 23 w 261"/>
                <a:gd name="T47" fmla="*/ 18 h 93"/>
                <a:gd name="T48" fmla="*/ 27 w 261"/>
                <a:gd name="T49" fmla="*/ 19 h 93"/>
                <a:gd name="T50" fmla="*/ 32 w 261"/>
                <a:gd name="T51" fmla="*/ 20 h 93"/>
                <a:gd name="T52" fmla="*/ 36 w 261"/>
                <a:gd name="T53" fmla="*/ 20 h 93"/>
                <a:gd name="T54" fmla="*/ 41 w 261"/>
                <a:gd name="T55" fmla="*/ 21 h 93"/>
                <a:gd name="T56" fmla="*/ 45 w 261"/>
                <a:gd name="T57" fmla="*/ 22 h 93"/>
                <a:gd name="T58" fmla="*/ 50 w 261"/>
                <a:gd name="T59" fmla="*/ 23 h 93"/>
                <a:gd name="T60" fmla="*/ 54 w 261"/>
                <a:gd name="T61" fmla="*/ 24 h 93"/>
                <a:gd name="T62" fmla="*/ 59 w 261"/>
                <a:gd name="T63" fmla="*/ 25 h 93"/>
                <a:gd name="T64" fmla="*/ 64 w 261"/>
                <a:gd name="T65" fmla="*/ 26 h 93"/>
                <a:gd name="T66" fmla="*/ 68 w 261"/>
                <a:gd name="T67" fmla="*/ 27 h 93"/>
                <a:gd name="T68" fmla="*/ 73 w 261"/>
                <a:gd name="T69" fmla="*/ 28 h 93"/>
                <a:gd name="T70" fmla="*/ 67 w 261"/>
                <a:gd name="T71" fmla="*/ 23 h 93"/>
                <a:gd name="T72" fmla="*/ 81 w 261"/>
                <a:gd name="T73" fmla="*/ 2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93"/>
                <a:gd name="T113" fmla="*/ 261 w 261"/>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93">
                  <a:moveTo>
                    <a:pt x="261" y="66"/>
                  </a:moveTo>
                  <a:lnTo>
                    <a:pt x="244" y="50"/>
                  </a:lnTo>
                  <a:lnTo>
                    <a:pt x="229" y="46"/>
                  </a:lnTo>
                  <a:lnTo>
                    <a:pt x="214" y="43"/>
                  </a:lnTo>
                  <a:lnTo>
                    <a:pt x="199" y="41"/>
                  </a:lnTo>
                  <a:lnTo>
                    <a:pt x="184" y="37"/>
                  </a:lnTo>
                  <a:lnTo>
                    <a:pt x="170" y="34"/>
                  </a:lnTo>
                  <a:lnTo>
                    <a:pt x="156" y="30"/>
                  </a:lnTo>
                  <a:lnTo>
                    <a:pt x="141" y="28"/>
                  </a:lnTo>
                  <a:lnTo>
                    <a:pt x="126" y="25"/>
                  </a:lnTo>
                  <a:lnTo>
                    <a:pt x="111" y="21"/>
                  </a:lnTo>
                  <a:lnTo>
                    <a:pt x="97" y="19"/>
                  </a:lnTo>
                  <a:lnTo>
                    <a:pt x="82" y="15"/>
                  </a:lnTo>
                  <a:lnTo>
                    <a:pt x="68" y="13"/>
                  </a:lnTo>
                  <a:lnTo>
                    <a:pt x="53" y="10"/>
                  </a:lnTo>
                  <a:lnTo>
                    <a:pt x="39" y="6"/>
                  </a:lnTo>
                  <a:lnTo>
                    <a:pt x="24" y="4"/>
                  </a:lnTo>
                  <a:lnTo>
                    <a:pt x="9" y="0"/>
                  </a:lnTo>
                  <a:lnTo>
                    <a:pt x="0" y="44"/>
                  </a:lnTo>
                  <a:lnTo>
                    <a:pt x="15" y="47"/>
                  </a:lnTo>
                  <a:lnTo>
                    <a:pt x="30" y="50"/>
                  </a:lnTo>
                  <a:lnTo>
                    <a:pt x="44" y="53"/>
                  </a:lnTo>
                  <a:lnTo>
                    <a:pt x="58" y="57"/>
                  </a:lnTo>
                  <a:lnTo>
                    <a:pt x="73" y="59"/>
                  </a:lnTo>
                  <a:lnTo>
                    <a:pt x="88" y="62"/>
                  </a:lnTo>
                  <a:lnTo>
                    <a:pt x="102" y="65"/>
                  </a:lnTo>
                  <a:lnTo>
                    <a:pt x="117" y="68"/>
                  </a:lnTo>
                  <a:lnTo>
                    <a:pt x="132" y="71"/>
                  </a:lnTo>
                  <a:lnTo>
                    <a:pt x="146" y="74"/>
                  </a:lnTo>
                  <a:lnTo>
                    <a:pt x="161" y="77"/>
                  </a:lnTo>
                  <a:lnTo>
                    <a:pt x="175" y="81"/>
                  </a:lnTo>
                  <a:lnTo>
                    <a:pt x="190" y="84"/>
                  </a:lnTo>
                  <a:lnTo>
                    <a:pt x="205" y="86"/>
                  </a:lnTo>
                  <a:lnTo>
                    <a:pt x="220" y="90"/>
                  </a:lnTo>
                  <a:lnTo>
                    <a:pt x="235" y="93"/>
                  </a:lnTo>
                  <a:lnTo>
                    <a:pt x="217" y="77"/>
                  </a:lnTo>
                  <a:lnTo>
                    <a:pt x="261" y="66"/>
                  </a:lnTo>
                  <a:close/>
                </a:path>
              </a:pathLst>
            </a:custGeom>
            <a:solidFill>
              <a:srgbClr val="000000"/>
            </a:solidFill>
            <a:ln w="9525">
              <a:noFill/>
              <a:round/>
              <a:headEnd/>
              <a:tailEnd/>
            </a:ln>
          </p:spPr>
          <p:txBody>
            <a:bodyPr wrap="none" anchor="ctr"/>
            <a:lstStyle/>
            <a:p>
              <a:endParaRPr lang="pt-BR"/>
            </a:p>
          </p:txBody>
        </p:sp>
        <p:sp>
          <p:nvSpPr>
            <p:cNvPr id="32" name="Freeform 31"/>
            <p:cNvSpPr>
              <a:spLocks noChangeArrowheads="1"/>
            </p:cNvSpPr>
            <p:nvPr/>
          </p:nvSpPr>
          <p:spPr bwMode="auto">
            <a:xfrm>
              <a:off x="4915" y="3412"/>
              <a:ext cx="181" cy="574"/>
            </a:xfrm>
            <a:custGeom>
              <a:avLst/>
              <a:gdLst>
                <a:gd name="T0" fmla="*/ 176 w 580"/>
                <a:gd name="T1" fmla="*/ 559 h 1938"/>
                <a:gd name="T2" fmla="*/ 166 w 580"/>
                <a:gd name="T3" fmla="*/ 535 h 1938"/>
                <a:gd name="T4" fmla="*/ 156 w 580"/>
                <a:gd name="T5" fmla="*/ 509 h 1938"/>
                <a:gd name="T6" fmla="*/ 146 w 580"/>
                <a:gd name="T7" fmla="*/ 479 h 1938"/>
                <a:gd name="T8" fmla="*/ 136 w 580"/>
                <a:gd name="T9" fmla="*/ 447 h 1938"/>
                <a:gd name="T10" fmla="*/ 125 w 580"/>
                <a:gd name="T11" fmla="*/ 412 h 1938"/>
                <a:gd name="T12" fmla="*/ 115 w 580"/>
                <a:gd name="T13" fmla="*/ 375 h 1938"/>
                <a:gd name="T14" fmla="*/ 104 w 580"/>
                <a:gd name="T15" fmla="*/ 336 h 1938"/>
                <a:gd name="T16" fmla="*/ 94 w 580"/>
                <a:gd name="T17" fmla="*/ 297 h 1938"/>
                <a:gd name="T18" fmla="*/ 83 w 580"/>
                <a:gd name="T19" fmla="*/ 256 h 1938"/>
                <a:gd name="T20" fmla="*/ 72 w 580"/>
                <a:gd name="T21" fmla="*/ 216 h 1938"/>
                <a:gd name="T22" fmla="*/ 61 w 580"/>
                <a:gd name="T23" fmla="*/ 175 h 1938"/>
                <a:gd name="T24" fmla="*/ 51 w 580"/>
                <a:gd name="T25" fmla="*/ 134 h 1938"/>
                <a:gd name="T26" fmla="*/ 40 w 580"/>
                <a:gd name="T27" fmla="*/ 94 h 1938"/>
                <a:gd name="T28" fmla="*/ 29 w 580"/>
                <a:gd name="T29" fmla="*/ 55 h 1938"/>
                <a:gd name="T30" fmla="*/ 19 w 580"/>
                <a:gd name="T31" fmla="*/ 18 h 1938"/>
                <a:gd name="T32" fmla="*/ 0 w 580"/>
                <a:gd name="T33" fmla="*/ 3 h 1938"/>
                <a:gd name="T34" fmla="*/ 11 w 580"/>
                <a:gd name="T35" fmla="*/ 40 h 1938"/>
                <a:gd name="T36" fmla="*/ 21 w 580"/>
                <a:gd name="T37" fmla="*/ 78 h 1938"/>
                <a:gd name="T38" fmla="*/ 32 w 580"/>
                <a:gd name="T39" fmla="*/ 118 h 1938"/>
                <a:gd name="T40" fmla="*/ 43 w 580"/>
                <a:gd name="T41" fmla="*/ 158 h 1938"/>
                <a:gd name="T42" fmla="*/ 53 w 580"/>
                <a:gd name="T43" fmla="*/ 198 h 1938"/>
                <a:gd name="T44" fmla="*/ 64 w 580"/>
                <a:gd name="T45" fmla="*/ 240 h 1938"/>
                <a:gd name="T46" fmla="*/ 75 w 580"/>
                <a:gd name="T47" fmla="*/ 280 h 1938"/>
                <a:gd name="T48" fmla="*/ 86 w 580"/>
                <a:gd name="T49" fmla="*/ 320 h 1938"/>
                <a:gd name="T50" fmla="*/ 96 w 580"/>
                <a:gd name="T51" fmla="*/ 359 h 1938"/>
                <a:gd name="T52" fmla="*/ 106 w 580"/>
                <a:gd name="T53" fmla="*/ 397 h 1938"/>
                <a:gd name="T54" fmla="*/ 117 w 580"/>
                <a:gd name="T55" fmla="*/ 433 h 1938"/>
                <a:gd name="T56" fmla="*/ 128 w 580"/>
                <a:gd name="T57" fmla="*/ 467 h 1938"/>
                <a:gd name="T58" fmla="*/ 138 w 580"/>
                <a:gd name="T59" fmla="*/ 498 h 1938"/>
                <a:gd name="T60" fmla="*/ 148 w 580"/>
                <a:gd name="T61" fmla="*/ 527 h 1938"/>
                <a:gd name="T62" fmla="*/ 158 w 580"/>
                <a:gd name="T63" fmla="*/ 552 h 1938"/>
                <a:gd name="T64" fmla="*/ 168 w 580"/>
                <a:gd name="T65" fmla="*/ 574 h 19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0"/>
                <a:gd name="T100" fmla="*/ 0 h 1938"/>
                <a:gd name="T101" fmla="*/ 580 w 580"/>
                <a:gd name="T102" fmla="*/ 1938 h 19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0" h="1938">
                  <a:moveTo>
                    <a:pt x="580" y="1920"/>
                  </a:moveTo>
                  <a:lnTo>
                    <a:pt x="564" y="1886"/>
                  </a:lnTo>
                  <a:lnTo>
                    <a:pt x="548" y="1849"/>
                  </a:lnTo>
                  <a:lnTo>
                    <a:pt x="532" y="1808"/>
                  </a:lnTo>
                  <a:lnTo>
                    <a:pt x="516" y="1764"/>
                  </a:lnTo>
                  <a:lnTo>
                    <a:pt x="500" y="1719"/>
                  </a:lnTo>
                  <a:lnTo>
                    <a:pt x="485" y="1668"/>
                  </a:lnTo>
                  <a:lnTo>
                    <a:pt x="468" y="1617"/>
                  </a:lnTo>
                  <a:lnTo>
                    <a:pt x="452" y="1563"/>
                  </a:lnTo>
                  <a:lnTo>
                    <a:pt x="435" y="1508"/>
                  </a:lnTo>
                  <a:lnTo>
                    <a:pt x="419" y="1450"/>
                  </a:lnTo>
                  <a:lnTo>
                    <a:pt x="402" y="1390"/>
                  </a:lnTo>
                  <a:lnTo>
                    <a:pt x="385" y="1328"/>
                  </a:lnTo>
                  <a:lnTo>
                    <a:pt x="368" y="1265"/>
                  </a:lnTo>
                  <a:lnTo>
                    <a:pt x="352" y="1201"/>
                  </a:lnTo>
                  <a:lnTo>
                    <a:pt x="334" y="1136"/>
                  </a:lnTo>
                  <a:lnTo>
                    <a:pt x="317" y="1070"/>
                  </a:lnTo>
                  <a:lnTo>
                    <a:pt x="300" y="1002"/>
                  </a:lnTo>
                  <a:lnTo>
                    <a:pt x="283" y="935"/>
                  </a:lnTo>
                  <a:lnTo>
                    <a:pt x="266" y="866"/>
                  </a:lnTo>
                  <a:lnTo>
                    <a:pt x="249" y="797"/>
                  </a:lnTo>
                  <a:lnTo>
                    <a:pt x="231" y="728"/>
                  </a:lnTo>
                  <a:lnTo>
                    <a:pt x="214" y="659"/>
                  </a:lnTo>
                  <a:lnTo>
                    <a:pt x="197" y="590"/>
                  </a:lnTo>
                  <a:lnTo>
                    <a:pt x="180" y="522"/>
                  </a:lnTo>
                  <a:lnTo>
                    <a:pt x="163" y="453"/>
                  </a:lnTo>
                  <a:lnTo>
                    <a:pt x="146" y="385"/>
                  </a:lnTo>
                  <a:lnTo>
                    <a:pt x="129" y="318"/>
                  </a:lnTo>
                  <a:lnTo>
                    <a:pt x="111" y="251"/>
                  </a:lnTo>
                  <a:lnTo>
                    <a:pt x="94" y="187"/>
                  </a:lnTo>
                  <a:lnTo>
                    <a:pt x="77" y="123"/>
                  </a:lnTo>
                  <a:lnTo>
                    <a:pt x="61" y="60"/>
                  </a:lnTo>
                  <a:lnTo>
                    <a:pt x="44" y="0"/>
                  </a:lnTo>
                  <a:lnTo>
                    <a:pt x="0" y="11"/>
                  </a:lnTo>
                  <a:lnTo>
                    <a:pt x="18" y="72"/>
                  </a:lnTo>
                  <a:lnTo>
                    <a:pt x="34" y="135"/>
                  </a:lnTo>
                  <a:lnTo>
                    <a:pt x="51" y="199"/>
                  </a:lnTo>
                  <a:lnTo>
                    <a:pt x="68" y="263"/>
                  </a:lnTo>
                  <a:lnTo>
                    <a:pt x="85" y="329"/>
                  </a:lnTo>
                  <a:lnTo>
                    <a:pt x="102" y="397"/>
                  </a:lnTo>
                  <a:lnTo>
                    <a:pt x="119" y="464"/>
                  </a:lnTo>
                  <a:lnTo>
                    <a:pt x="137" y="533"/>
                  </a:lnTo>
                  <a:lnTo>
                    <a:pt x="154" y="602"/>
                  </a:lnTo>
                  <a:lnTo>
                    <a:pt x="171" y="670"/>
                  </a:lnTo>
                  <a:lnTo>
                    <a:pt x="188" y="739"/>
                  </a:lnTo>
                  <a:lnTo>
                    <a:pt x="205" y="809"/>
                  </a:lnTo>
                  <a:lnTo>
                    <a:pt x="222" y="877"/>
                  </a:lnTo>
                  <a:lnTo>
                    <a:pt x="239" y="946"/>
                  </a:lnTo>
                  <a:lnTo>
                    <a:pt x="257" y="1014"/>
                  </a:lnTo>
                  <a:lnTo>
                    <a:pt x="274" y="1081"/>
                  </a:lnTo>
                  <a:lnTo>
                    <a:pt x="291" y="1148"/>
                  </a:lnTo>
                  <a:lnTo>
                    <a:pt x="308" y="1213"/>
                  </a:lnTo>
                  <a:lnTo>
                    <a:pt x="324" y="1277"/>
                  </a:lnTo>
                  <a:lnTo>
                    <a:pt x="341" y="1340"/>
                  </a:lnTo>
                  <a:lnTo>
                    <a:pt x="358" y="1402"/>
                  </a:lnTo>
                  <a:lnTo>
                    <a:pt x="376" y="1461"/>
                  </a:lnTo>
                  <a:lnTo>
                    <a:pt x="392" y="1520"/>
                  </a:lnTo>
                  <a:lnTo>
                    <a:pt x="409" y="1577"/>
                  </a:lnTo>
                  <a:lnTo>
                    <a:pt x="425" y="1631"/>
                  </a:lnTo>
                  <a:lnTo>
                    <a:pt x="442" y="1682"/>
                  </a:lnTo>
                  <a:lnTo>
                    <a:pt x="459" y="1732"/>
                  </a:lnTo>
                  <a:lnTo>
                    <a:pt x="475" y="1778"/>
                  </a:lnTo>
                  <a:lnTo>
                    <a:pt x="491" y="1824"/>
                  </a:lnTo>
                  <a:lnTo>
                    <a:pt x="507" y="1865"/>
                  </a:lnTo>
                  <a:lnTo>
                    <a:pt x="523" y="1904"/>
                  </a:lnTo>
                  <a:lnTo>
                    <a:pt x="539" y="1938"/>
                  </a:lnTo>
                  <a:lnTo>
                    <a:pt x="580" y="1920"/>
                  </a:lnTo>
                  <a:close/>
                </a:path>
              </a:pathLst>
            </a:custGeom>
            <a:solidFill>
              <a:srgbClr val="000000"/>
            </a:solidFill>
            <a:ln w="9525">
              <a:noFill/>
              <a:round/>
              <a:headEnd/>
              <a:tailEnd/>
            </a:ln>
          </p:spPr>
          <p:txBody>
            <a:bodyPr wrap="none" anchor="ctr"/>
            <a:lstStyle/>
            <a:p>
              <a:endParaRPr lang="pt-BR"/>
            </a:p>
          </p:txBody>
        </p:sp>
        <p:sp>
          <p:nvSpPr>
            <p:cNvPr id="33" name="Freeform 32"/>
            <p:cNvSpPr>
              <a:spLocks noChangeArrowheads="1"/>
            </p:cNvSpPr>
            <p:nvPr/>
          </p:nvSpPr>
          <p:spPr bwMode="auto">
            <a:xfrm>
              <a:off x="4915" y="3412"/>
              <a:ext cx="13" cy="9"/>
            </a:xfrm>
            <a:custGeom>
              <a:avLst/>
              <a:gdLst>
                <a:gd name="T0" fmla="*/ 0 w 43"/>
                <a:gd name="T1" fmla="*/ 5 h 32"/>
                <a:gd name="T2" fmla="*/ 2 w 43"/>
                <a:gd name="T3" fmla="*/ 8 h 32"/>
                <a:gd name="T4" fmla="*/ 4 w 43"/>
                <a:gd name="T5" fmla="*/ 9 h 32"/>
                <a:gd name="T6" fmla="*/ 6 w 43"/>
                <a:gd name="T7" fmla="*/ 9 h 32"/>
                <a:gd name="T8" fmla="*/ 9 w 43"/>
                <a:gd name="T9" fmla="*/ 8 h 32"/>
                <a:gd name="T10" fmla="*/ 11 w 43"/>
                <a:gd name="T11" fmla="*/ 7 h 32"/>
                <a:gd name="T12" fmla="*/ 12 w 43"/>
                <a:gd name="T13" fmla="*/ 5 h 32"/>
                <a:gd name="T14" fmla="*/ 13 w 43"/>
                <a:gd name="T15" fmla="*/ 3 h 32"/>
                <a:gd name="T16" fmla="*/ 12 w 43"/>
                <a:gd name="T17" fmla="*/ 0 h 32"/>
                <a:gd name="T18" fmla="*/ 0 w 43"/>
                <a:gd name="T19" fmla="*/ 5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2"/>
                <a:gd name="T32" fmla="*/ 43 w 4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2">
                  <a:moveTo>
                    <a:pt x="0" y="19"/>
                  </a:moveTo>
                  <a:lnTo>
                    <a:pt x="5" y="27"/>
                  </a:lnTo>
                  <a:lnTo>
                    <a:pt x="12" y="31"/>
                  </a:lnTo>
                  <a:lnTo>
                    <a:pt x="20" y="32"/>
                  </a:lnTo>
                  <a:lnTo>
                    <a:pt x="29" y="30"/>
                  </a:lnTo>
                  <a:lnTo>
                    <a:pt x="36" y="25"/>
                  </a:lnTo>
                  <a:lnTo>
                    <a:pt x="41" y="19"/>
                  </a:lnTo>
                  <a:lnTo>
                    <a:pt x="43" y="11"/>
                  </a:lnTo>
                  <a:lnTo>
                    <a:pt x="41" y="0"/>
                  </a:lnTo>
                  <a:lnTo>
                    <a:pt x="0" y="19"/>
                  </a:lnTo>
                  <a:close/>
                </a:path>
              </a:pathLst>
            </a:custGeom>
            <a:solidFill>
              <a:srgbClr val="000000"/>
            </a:solidFill>
            <a:ln w="9525">
              <a:noFill/>
              <a:round/>
              <a:headEnd/>
              <a:tailEnd/>
            </a:ln>
          </p:spPr>
          <p:txBody>
            <a:bodyPr wrap="none" anchor="ctr"/>
            <a:lstStyle/>
            <a:p>
              <a:endParaRPr lang="pt-BR"/>
            </a:p>
          </p:txBody>
        </p:sp>
        <p:sp>
          <p:nvSpPr>
            <p:cNvPr id="34" name="Freeform 33"/>
            <p:cNvSpPr>
              <a:spLocks noChangeArrowheads="1"/>
            </p:cNvSpPr>
            <p:nvPr/>
          </p:nvSpPr>
          <p:spPr bwMode="auto">
            <a:xfrm>
              <a:off x="4862" y="3444"/>
              <a:ext cx="8" cy="14"/>
            </a:xfrm>
            <a:custGeom>
              <a:avLst/>
              <a:gdLst>
                <a:gd name="T0" fmla="*/ 8 w 21"/>
                <a:gd name="T1" fmla="*/ 0 h 45"/>
                <a:gd name="T2" fmla="*/ 5 w 21"/>
                <a:gd name="T3" fmla="*/ 1 h 45"/>
                <a:gd name="T4" fmla="*/ 2 w 21"/>
                <a:gd name="T5" fmla="*/ 2 h 45"/>
                <a:gd name="T6" fmla="*/ 0 w 21"/>
                <a:gd name="T7" fmla="*/ 4 h 45"/>
                <a:gd name="T8" fmla="*/ 0 w 21"/>
                <a:gd name="T9" fmla="*/ 7 h 45"/>
                <a:gd name="T10" fmla="*/ 0 w 21"/>
                <a:gd name="T11" fmla="*/ 9 h 45"/>
                <a:gd name="T12" fmla="*/ 2 w 21"/>
                <a:gd name="T13" fmla="*/ 12 h 45"/>
                <a:gd name="T14" fmla="*/ 5 w 21"/>
                <a:gd name="T15" fmla="*/ 13 h 45"/>
                <a:gd name="T16" fmla="*/ 8 w 21"/>
                <a:gd name="T17" fmla="*/ 14 h 45"/>
                <a:gd name="T18" fmla="*/ 8 w 21"/>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5"/>
                <a:gd name="T32" fmla="*/ 21 w 2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5">
                  <a:moveTo>
                    <a:pt x="21" y="0"/>
                  </a:moveTo>
                  <a:lnTo>
                    <a:pt x="12" y="2"/>
                  </a:lnTo>
                  <a:lnTo>
                    <a:pt x="5" y="6"/>
                  </a:lnTo>
                  <a:lnTo>
                    <a:pt x="1" y="14"/>
                  </a:lnTo>
                  <a:lnTo>
                    <a:pt x="0" y="22"/>
                  </a:lnTo>
                  <a:lnTo>
                    <a:pt x="1" y="30"/>
                  </a:lnTo>
                  <a:lnTo>
                    <a:pt x="5" y="38"/>
                  </a:lnTo>
                  <a:lnTo>
                    <a:pt x="12" y="43"/>
                  </a:lnTo>
                  <a:lnTo>
                    <a:pt x="21" y="45"/>
                  </a:lnTo>
                  <a:lnTo>
                    <a:pt x="21" y="0"/>
                  </a:lnTo>
                  <a:close/>
                </a:path>
              </a:pathLst>
            </a:custGeom>
            <a:solidFill>
              <a:srgbClr val="000000"/>
            </a:solidFill>
            <a:ln w="9525">
              <a:noFill/>
              <a:round/>
              <a:headEnd/>
              <a:tailEnd/>
            </a:ln>
          </p:spPr>
          <p:txBody>
            <a:bodyPr wrap="none" anchor="ctr"/>
            <a:lstStyle/>
            <a:p>
              <a:endParaRPr lang="pt-BR"/>
            </a:p>
          </p:txBody>
        </p:sp>
        <p:sp>
          <p:nvSpPr>
            <p:cNvPr id="35" name="Freeform 34"/>
            <p:cNvSpPr>
              <a:spLocks noChangeArrowheads="1"/>
            </p:cNvSpPr>
            <p:nvPr/>
          </p:nvSpPr>
          <p:spPr bwMode="auto">
            <a:xfrm>
              <a:off x="4870" y="3446"/>
              <a:ext cx="58" cy="16"/>
            </a:xfrm>
            <a:custGeom>
              <a:avLst/>
              <a:gdLst>
                <a:gd name="T0" fmla="*/ 58 w 189"/>
                <a:gd name="T1" fmla="*/ 3 h 54"/>
                <a:gd name="T2" fmla="*/ 54 w 189"/>
                <a:gd name="T3" fmla="*/ 2 h 54"/>
                <a:gd name="T4" fmla="*/ 50 w 189"/>
                <a:gd name="T5" fmla="*/ 2 h 54"/>
                <a:gd name="T6" fmla="*/ 46 w 189"/>
                <a:gd name="T7" fmla="*/ 1 h 54"/>
                <a:gd name="T8" fmla="*/ 43 w 189"/>
                <a:gd name="T9" fmla="*/ 1 h 54"/>
                <a:gd name="T10" fmla="*/ 39 w 189"/>
                <a:gd name="T11" fmla="*/ 1 h 54"/>
                <a:gd name="T12" fmla="*/ 36 w 189"/>
                <a:gd name="T13" fmla="*/ 1 h 54"/>
                <a:gd name="T14" fmla="*/ 33 w 189"/>
                <a:gd name="T15" fmla="*/ 1 h 54"/>
                <a:gd name="T16" fmla="*/ 29 w 189"/>
                <a:gd name="T17" fmla="*/ 0 h 54"/>
                <a:gd name="T18" fmla="*/ 25 w 189"/>
                <a:gd name="T19" fmla="*/ 0 h 54"/>
                <a:gd name="T20" fmla="*/ 22 w 189"/>
                <a:gd name="T21" fmla="*/ 0 h 54"/>
                <a:gd name="T22" fmla="*/ 18 w 189"/>
                <a:gd name="T23" fmla="*/ 0 h 54"/>
                <a:gd name="T24" fmla="*/ 15 w 189"/>
                <a:gd name="T25" fmla="*/ 0 h 54"/>
                <a:gd name="T26" fmla="*/ 11 w 189"/>
                <a:gd name="T27" fmla="*/ 0 h 54"/>
                <a:gd name="T28" fmla="*/ 8 w 189"/>
                <a:gd name="T29" fmla="*/ 0 h 54"/>
                <a:gd name="T30" fmla="*/ 4 w 189"/>
                <a:gd name="T31" fmla="*/ 0 h 54"/>
                <a:gd name="T32" fmla="*/ 0 w 189"/>
                <a:gd name="T33" fmla="*/ 0 h 54"/>
                <a:gd name="T34" fmla="*/ 0 w 189"/>
                <a:gd name="T35" fmla="*/ 13 h 54"/>
                <a:gd name="T36" fmla="*/ 4 w 189"/>
                <a:gd name="T37" fmla="*/ 13 h 54"/>
                <a:gd name="T38" fmla="*/ 8 w 189"/>
                <a:gd name="T39" fmla="*/ 13 h 54"/>
                <a:gd name="T40" fmla="*/ 11 w 189"/>
                <a:gd name="T41" fmla="*/ 13 h 54"/>
                <a:gd name="T42" fmla="*/ 15 w 189"/>
                <a:gd name="T43" fmla="*/ 13 h 54"/>
                <a:gd name="T44" fmla="*/ 18 w 189"/>
                <a:gd name="T45" fmla="*/ 13 h 54"/>
                <a:gd name="T46" fmla="*/ 21 w 189"/>
                <a:gd name="T47" fmla="*/ 13 h 54"/>
                <a:gd name="T48" fmla="*/ 25 w 189"/>
                <a:gd name="T49" fmla="*/ 13 h 54"/>
                <a:gd name="T50" fmla="*/ 28 w 189"/>
                <a:gd name="T51" fmla="*/ 13 h 54"/>
                <a:gd name="T52" fmla="*/ 32 w 189"/>
                <a:gd name="T53" fmla="*/ 14 h 54"/>
                <a:gd name="T54" fmla="*/ 35 w 189"/>
                <a:gd name="T55" fmla="*/ 14 h 54"/>
                <a:gd name="T56" fmla="*/ 38 w 189"/>
                <a:gd name="T57" fmla="*/ 14 h 54"/>
                <a:gd name="T58" fmla="*/ 41 w 189"/>
                <a:gd name="T59" fmla="*/ 14 h 54"/>
                <a:gd name="T60" fmla="*/ 45 w 189"/>
                <a:gd name="T61" fmla="*/ 15 h 54"/>
                <a:gd name="T62" fmla="*/ 48 w 189"/>
                <a:gd name="T63" fmla="*/ 15 h 54"/>
                <a:gd name="T64" fmla="*/ 52 w 189"/>
                <a:gd name="T65" fmla="*/ 15 h 54"/>
                <a:gd name="T66" fmla="*/ 56 w 189"/>
                <a:gd name="T67" fmla="*/ 16 h 54"/>
                <a:gd name="T68" fmla="*/ 58 w 189"/>
                <a:gd name="T69" fmla="*/ 3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9"/>
                <a:gd name="T106" fmla="*/ 0 h 54"/>
                <a:gd name="T107" fmla="*/ 189 w 189"/>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9" h="54">
                  <a:moveTo>
                    <a:pt x="189" y="10"/>
                  </a:moveTo>
                  <a:lnTo>
                    <a:pt x="176" y="8"/>
                  </a:lnTo>
                  <a:lnTo>
                    <a:pt x="163" y="7"/>
                  </a:lnTo>
                  <a:lnTo>
                    <a:pt x="151" y="5"/>
                  </a:lnTo>
                  <a:lnTo>
                    <a:pt x="140" y="4"/>
                  </a:lnTo>
                  <a:lnTo>
                    <a:pt x="128" y="3"/>
                  </a:lnTo>
                  <a:lnTo>
                    <a:pt x="116" y="2"/>
                  </a:lnTo>
                  <a:lnTo>
                    <a:pt x="106" y="2"/>
                  </a:lnTo>
                  <a:lnTo>
                    <a:pt x="94" y="1"/>
                  </a:lnTo>
                  <a:lnTo>
                    <a:pt x="83" y="1"/>
                  </a:lnTo>
                  <a:lnTo>
                    <a:pt x="72" y="0"/>
                  </a:lnTo>
                  <a:lnTo>
                    <a:pt x="60" y="0"/>
                  </a:lnTo>
                  <a:lnTo>
                    <a:pt x="48" y="0"/>
                  </a:lnTo>
                  <a:lnTo>
                    <a:pt x="37" y="0"/>
                  </a:lnTo>
                  <a:lnTo>
                    <a:pt x="25" y="0"/>
                  </a:lnTo>
                  <a:lnTo>
                    <a:pt x="13" y="0"/>
                  </a:lnTo>
                  <a:lnTo>
                    <a:pt x="0" y="0"/>
                  </a:lnTo>
                  <a:lnTo>
                    <a:pt x="0" y="43"/>
                  </a:lnTo>
                  <a:lnTo>
                    <a:pt x="13" y="43"/>
                  </a:lnTo>
                  <a:lnTo>
                    <a:pt x="25" y="43"/>
                  </a:lnTo>
                  <a:lnTo>
                    <a:pt x="37" y="43"/>
                  </a:lnTo>
                  <a:lnTo>
                    <a:pt x="48" y="43"/>
                  </a:lnTo>
                  <a:lnTo>
                    <a:pt x="60" y="43"/>
                  </a:lnTo>
                  <a:lnTo>
                    <a:pt x="70" y="43"/>
                  </a:lnTo>
                  <a:lnTo>
                    <a:pt x="80" y="44"/>
                  </a:lnTo>
                  <a:lnTo>
                    <a:pt x="92" y="44"/>
                  </a:lnTo>
                  <a:lnTo>
                    <a:pt x="103" y="46"/>
                  </a:lnTo>
                  <a:lnTo>
                    <a:pt x="114" y="46"/>
                  </a:lnTo>
                  <a:lnTo>
                    <a:pt x="124" y="47"/>
                  </a:lnTo>
                  <a:lnTo>
                    <a:pt x="135" y="48"/>
                  </a:lnTo>
                  <a:lnTo>
                    <a:pt x="147" y="49"/>
                  </a:lnTo>
                  <a:lnTo>
                    <a:pt x="158" y="50"/>
                  </a:lnTo>
                  <a:lnTo>
                    <a:pt x="170" y="51"/>
                  </a:lnTo>
                  <a:lnTo>
                    <a:pt x="182" y="54"/>
                  </a:lnTo>
                  <a:lnTo>
                    <a:pt x="189" y="10"/>
                  </a:lnTo>
                  <a:close/>
                </a:path>
              </a:pathLst>
            </a:custGeom>
            <a:solidFill>
              <a:srgbClr val="000000"/>
            </a:solidFill>
            <a:ln w="9525">
              <a:noFill/>
              <a:round/>
              <a:headEnd/>
              <a:tailEnd/>
            </a:ln>
          </p:spPr>
          <p:txBody>
            <a:bodyPr wrap="none" anchor="ctr"/>
            <a:lstStyle/>
            <a:p>
              <a:endParaRPr lang="pt-BR"/>
            </a:p>
          </p:txBody>
        </p:sp>
        <p:sp>
          <p:nvSpPr>
            <p:cNvPr id="36" name="Freeform 35"/>
            <p:cNvSpPr>
              <a:spLocks noChangeArrowheads="1"/>
            </p:cNvSpPr>
            <p:nvPr/>
          </p:nvSpPr>
          <p:spPr bwMode="auto">
            <a:xfrm>
              <a:off x="4868" y="3446"/>
              <a:ext cx="8" cy="13"/>
            </a:xfrm>
            <a:custGeom>
              <a:avLst/>
              <a:gdLst>
                <a:gd name="T0" fmla="*/ 0 w 25"/>
                <a:gd name="T1" fmla="*/ 13 h 43"/>
                <a:gd name="T2" fmla="*/ 3 w 25"/>
                <a:gd name="T3" fmla="*/ 13 h 43"/>
                <a:gd name="T4" fmla="*/ 5 w 25"/>
                <a:gd name="T5" fmla="*/ 12 h 43"/>
                <a:gd name="T6" fmla="*/ 7 w 25"/>
                <a:gd name="T7" fmla="*/ 10 h 43"/>
                <a:gd name="T8" fmla="*/ 8 w 25"/>
                <a:gd name="T9" fmla="*/ 8 h 43"/>
                <a:gd name="T10" fmla="*/ 8 w 25"/>
                <a:gd name="T11" fmla="*/ 5 h 43"/>
                <a:gd name="T12" fmla="*/ 7 w 25"/>
                <a:gd name="T13" fmla="*/ 3 h 43"/>
                <a:gd name="T14" fmla="*/ 5 w 25"/>
                <a:gd name="T15" fmla="*/ 1 h 43"/>
                <a:gd name="T16" fmla="*/ 2 w 25"/>
                <a:gd name="T17" fmla="*/ 0 h 43"/>
                <a:gd name="T18" fmla="*/ 0 w 25"/>
                <a:gd name="T19" fmla="*/ 1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43"/>
                <a:gd name="T32" fmla="*/ 25 w 2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43">
                  <a:moveTo>
                    <a:pt x="0" y="43"/>
                  </a:moveTo>
                  <a:lnTo>
                    <a:pt x="9" y="43"/>
                  </a:lnTo>
                  <a:lnTo>
                    <a:pt x="17" y="39"/>
                  </a:lnTo>
                  <a:lnTo>
                    <a:pt x="22" y="33"/>
                  </a:lnTo>
                  <a:lnTo>
                    <a:pt x="25" y="25"/>
                  </a:lnTo>
                  <a:lnTo>
                    <a:pt x="25" y="17"/>
                  </a:lnTo>
                  <a:lnTo>
                    <a:pt x="22" y="9"/>
                  </a:lnTo>
                  <a:lnTo>
                    <a:pt x="16" y="3"/>
                  </a:lnTo>
                  <a:lnTo>
                    <a:pt x="7" y="0"/>
                  </a:lnTo>
                  <a:lnTo>
                    <a:pt x="0" y="43"/>
                  </a:lnTo>
                  <a:close/>
                </a:path>
              </a:pathLst>
            </a:custGeom>
            <a:solidFill>
              <a:srgbClr val="000000"/>
            </a:solidFill>
            <a:ln w="9525">
              <a:noFill/>
              <a:round/>
              <a:headEnd/>
              <a:tailEnd/>
            </a:ln>
          </p:spPr>
          <p:txBody>
            <a:bodyPr wrap="none" anchor="ctr"/>
            <a:lstStyle/>
            <a:p>
              <a:endParaRPr lang="pt-BR"/>
            </a:p>
          </p:txBody>
        </p:sp>
        <p:sp>
          <p:nvSpPr>
            <p:cNvPr id="37" name="Freeform 36"/>
            <p:cNvSpPr>
              <a:spLocks noChangeArrowheads="1"/>
            </p:cNvSpPr>
            <p:nvPr/>
          </p:nvSpPr>
          <p:spPr bwMode="auto">
            <a:xfrm>
              <a:off x="5163" y="3433"/>
              <a:ext cx="303" cy="400"/>
            </a:xfrm>
            <a:custGeom>
              <a:avLst/>
              <a:gdLst>
                <a:gd name="T0" fmla="*/ 13 w 969"/>
                <a:gd name="T1" fmla="*/ 35 h 1352"/>
                <a:gd name="T2" fmla="*/ 39 w 969"/>
                <a:gd name="T3" fmla="*/ 29 h 1352"/>
                <a:gd name="T4" fmla="*/ 65 w 969"/>
                <a:gd name="T5" fmla="*/ 24 h 1352"/>
                <a:gd name="T6" fmla="*/ 92 w 969"/>
                <a:gd name="T7" fmla="*/ 20 h 1352"/>
                <a:gd name="T8" fmla="*/ 118 w 969"/>
                <a:gd name="T9" fmla="*/ 16 h 1352"/>
                <a:gd name="T10" fmla="*/ 144 w 969"/>
                <a:gd name="T11" fmla="*/ 12 h 1352"/>
                <a:gd name="T12" fmla="*/ 169 w 969"/>
                <a:gd name="T13" fmla="*/ 8 h 1352"/>
                <a:gd name="T14" fmla="*/ 194 w 969"/>
                <a:gd name="T15" fmla="*/ 3 h 1352"/>
                <a:gd name="T16" fmla="*/ 208 w 969"/>
                <a:gd name="T17" fmla="*/ 12 h 1352"/>
                <a:gd name="T18" fmla="*/ 216 w 969"/>
                <a:gd name="T19" fmla="*/ 43 h 1352"/>
                <a:gd name="T20" fmla="*/ 228 w 969"/>
                <a:gd name="T21" fmla="*/ 74 h 1352"/>
                <a:gd name="T22" fmla="*/ 243 w 969"/>
                <a:gd name="T23" fmla="*/ 101 h 1352"/>
                <a:gd name="T24" fmla="*/ 261 w 969"/>
                <a:gd name="T25" fmla="*/ 122 h 1352"/>
                <a:gd name="T26" fmla="*/ 280 w 969"/>
                <a:gd name="T27" fmla="*/ 147 h 1352"/>
                <a:gd name="T28" fmla="*/ 294 w 969"/>
                <a:gd name="T29" fmla="*/ 176 h 1352"/>
                <a:gd name="T30" fmla="*/ 302 w 969"/>
                <a:gd name="T31" fmla="*/ 209 h 1352"/>
                <a:gd name="T32" fmla="*/ 299 w 969"/>
                <a:gd name="T33" fmla="*/ 238 h 1352"/>
                <a:gd name="T34" fmla="*/ 284 w 969"/>
                <a:gd name="T35" fmla="*/ 255 h 1352"/>
                <a:gd name="T36" fmla="*/ 263 w 969"/>
                <a:gd name="T37" fmla="*/ 269 h 1352"/>
                <a:gd name="T38" fmla="*/ 239 w 969"/>
                <a:gd name="T39" fmla="*/ 282 h 1352"/>
                <a:gd name="T40" fmla="*/ 214 w 969"/>
                <a:gd name="T41" fmla="*/ 296 h 1352"/>
                <a:gd name="T42" fmla="*/ 191 w 969"/>
                <a:gd name="T43" fmla="*/ 314 h 1352"/>
                <a:gd name="T44" fmla="*/ 174 w 969"/>
                <a:gd name="T45" fmla="*/ 341 h 1352"/>
                <a:gd name="T46" fmla="*/ 165 w 969"/>
                <a:gd name="T47" fmla="*/ 377 h 1352"/>
                <a:gd name="T48" fmla="*/ 156 w 969"/>
                <a:gd name="T49" fmla="*/ 388 h 1352"/>
                <a:gd name="T50" fmla="*/ 139 w 969"/>
                <a:gd name="T51" fmla="*/ 366 h 1352"/>
                <a:gd name="T52" fmla="*/ 122 w 969"/>
                <a:gd name="T53" fmla="*/ 346 h 1352"/>
                <a:gd name="T54" fmla="*/ 106 w 969"/>
                <a:gd name="T55" fmla="*/ 326 h 1352"/>
                <a:gd name="T56" fmla="*/ 92 w 969"/>
                <a:gd name="T57" fmla="*/ 306 h 1352"/>
                <a:gd name="T58" fmla="*/ 81 w 969"/>
                <a:gd name="T59" fmla="*/ 286 h 1352"/>
                <a:gd name="T60" fmla="*/ 72 w 969"/>
                <a:gd name="T61" fmla="*/ 265 h 1352"/>
                <a:gd name="T62" fmla="*/ 68 w 969"/>
                <a:gd name="T63" fmla="*/ 242 h 1352"/>
                <a:gd name="T64" fmla="*/ 67 w 969"/>
                <a:gd name="T65" fmla="*/ 219 h 1352"/>
                <a:gd name="T66" fmla="*/ 68 w 969"/>
                <a:gd name="T67" fmla="*/ 196 h 1352"/>
                <a:gd name="T68" fmla="*/ 68 w 969"/>
                <a:gd name="T69" fmla="*/ 174 h 1352"/>
                <a:gd name="T70" fmla="*/ 66 w 969"/>
                <a:gd name="T71" fmla="*/ 152 h 1352"/>
                <a:gd name="T72" fmla="*/ 60 w 969"/>
                <a:gd name="T73" fmla="*/ 129 h 1352"/>
                <a:gd name="T74" fmla="*/ 51 w 969"/>
                <a:gd name="T75" fmla="*/ 106 h 1352"/>
                <a:gd name="T76" fmla="*/ 36 w 969"/>
                <a:gd name="T77" fmla="*/ 80 h 1352"/>
                <a:gd name="T78" fmla="*/ 14 w 969"/>
                <a:gd name="T79" fmla="*/ 52 h 13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9"/>
                <a:gd name="T121" fmla="*/ 0 h 1352"/>
                <a:gd name="T122" fmla="*/ 969 w 969"/>
                <a:gd name="T123" fmla="*/ 1352 h 13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9" h="1352">
                  <a:moveTo>
                    <a:pt x="0" y="128"/>
                  </a:moveTo>
                  <a:lnTo>
                    <a:pt x="41" y="118"/>
                  </a:lnTo>
                  <a:lnTo>
                    <a:pt x="84" y="107"/>
                  </a:lnTo>
                  <a:lnTo>
                    <a:pt x="126" y="98"/>
                  </a:lnTo>
                  <a:lnTo>
                    <a:pt x="167" y="90"/>
                  </a:lnTo>
                  <a:lnTo>
                    <a:pt x="209" y="82"/>
                  </a:lnTo>
                  <a:lnTo>
                    <a:pt x="252" y="75"/>
                  </a:lnTo>
                  <a:lnTo>
                    <a:pt x="293" y="68"/>
                  </a:lnTo>
                  <a:lnTo>
                    <a:pt x="335" y="61"/>
                  </a:lnTo>
                  <a:lnTo>
                    <a:pt x="376" y="55"/>
                  </a:lnTo>
                  <a:lnTo>
                    <a:pt x="418" y="48"/>
                  </a:lnTo>
                  <a:lnTo>
                    <a:pt x="459" y="41"/>
                  </a:lnTo>
                  <a:lnTo>
                    <a:pt x="500" y="34"/>
                  </a:lnTo>
                  <a:lnTo>
                    <a:pt x="540" y="26"/>
                  </a:lnTo>
                  <a:lnTo>
                    <a:pt x="580" y="18"/>
                  </a:lnTo>
                  <a:lnTo>
                    <a:pt x="620" y="9"/>
                  </a:lnTo>
                  <a:lnTo>
                    <a:pt x="659" y="0"/>
                  </a:lnTo>
                  <a:lnTo>
                    <a:pt x="665" y="42"/>
                  </a:lnTo>
                  <a:lnTo>
                    <a:pt x="675" y="91"/>
                  </a:lnTo>
                  <a:lnTo>
                    <a:pt x="690" y="144"/>
                  </a:lnTo>
                  <a:lnTo>
                    <a:pt x="708" y="199"/>
                  </a:lnTo>
                  <a:lnTo>
                    <a:pt x="729" y="251"/>
                  </a:lnTo>
                  <a:lnTo>
                    <a:pt x="752" y="300"/>
                  </a:lnTo>
                  <a:lnTo>
                    <a:pt x="776" y="341"/>
                  </a:lnTo>
                  <a:lnTo>
                    <a:pt x="801" y="372"/>
                  </a:lnTo>
                  <a:lnTo>
                    <a:pt x="836" y="411"/>
                  </a:lnTo>
                  <a:lnTo>
                    <a:pt x="868" y="452"/>
                  </a:lnTo>
                  <a:lnTo>
                    <a:pt x="897" y="496"/>
                  </a:lnTo>
                  <a:lnTo>
                    <a:pt x="921" y="544"/>
                  </a:lnTo>
                  <a:lnTo>
                    <a:pt x="941" y="595"/>
                  </a:lnTo>
                  <a:lnTo>
                    <a:pt x="956" y="649"/>
                  </a:lnTo>
                  <a:lnTo>
                    <a:pt x="966" y="705"/>
                  </a:lnTo>
                  <a:lnTo>
                    <a:pt x="969" y="764"/>
                  </a:lnTo>
                  <a:lnTo>
                    <a:pt x="956" y="803"/>
                  </a:lnTo>
                  <a:lnTo>
                    <a:pt x="936" y="835"/>
                  </a:lnTo>
                  <a:lnTo>
                    <a:pt x="909" y="863"/>
                  </a:lnTo>
                  <a:lnTo>
                    <a:pt x="877" y="888"/>
                  </a:lnTo>
                  <a:lnTo>
                    <a:pt x="842" y="909"/>
                  </a:lnTo>
                  <a:lnTo>
                    <a:pt x="804" y="930"/>
                  </a:lnTo>
                  <a:lnTo>
                    <a:pt x="764" y="952"/>
                  </a:lnTo>
                  <a:lnTo>
                    <a:pt x="724" y="975"/>
                  </a:lnTo>
                  <a:lnTo>
                    <a:pt x="685" y="1000"/>
                  </a:lnTo>
                  <a:lnTo>
                    <a:pt x="647" y="1029"/>
                  </a:lnTo>
                  <a:lnTo>
                    <a:pt x="612" y="1063"/>
                  </a:lnTo>
                  <a:lnTo>
                    <a:pt x="582" y="1104"/>
                  </a:lnTo>
                  <a:lnTo>
                    <a:pt x="557" y="1151"/>
                  </a:lnTo>
                  <a:lnTo>
                    <a:pt x="539" y="1208"/>
                  </a:lnTo>
                  <a:lnTo>
                    <a:pt x="527" y="1275"/>
                  </a:lnTo>
                  <a:lnTo>
                    <a:pt x="525" y="1352"/>
                  </a:lnTo>
                  <a:lnTo>
                    <a:pt x="499" y="1312"/>
                  </a:lnTo>
                  <a:lnTo>
                    <a:pt x="471" y="1275"/>
                  </a:lnTo>
                  <a:lnTo>
                    <a:pt x="444" y="1238"/>
                  </a:lnTo>
                  <a:lnTo>
                    <a:pt x="416" y="1202"/>
                  </a:lnTo>
                  <a:lnTo>
                    <a:pt x="390" y="1168"/>
                  </a:lnTo>
                  <a:lnTo>
                    <a:pt x="365" y="1135"/>
                  </a:lnTo>
                  <a:lnTo>
                    <a:pt x="340" y="1101"/>
                  </a:lnTo>
                  <a:lnTo>
                    <a:pt x="317" y="1067"/>
                  </a:lnTo>
                  <a:lnTo>
                    <a:pt x="295" y="1034"/>
                  </a:lnTo>
                  <a:lnTo>
                    <a:pt x="276" y="1001"/>
                  </a:lnTo>
                  <a:lnTo>
                    <a:pt x="259" y="967"/>
                  </a:lnTo>
                  <a:lnTo>
                    <a:pt x="244" y="931"/>
                  </a:lnTo>
                  <a:lnTo>
                    <a:pt x="231" y="896"/>
                  </a:lnTo>
                  <a:lnTo>
                    <a:pt x="223" y="858"/>
                  </a:lnTo>
                  <a:lnTo>
                    <a:pt x="217" y="819"/>
                  </a:lnTo>
                  <a:lnTo>
                    <a:pt x="215" y="778"/>
                  </a:lnTo>
                  <a:lnTo>
                    <a:pt x="215" y="739"/>
                  </a:lnTo>
                  <a:lnTo>
                    <a:pt x="216" y="701"/>
                  </a:lnTo>
                  <a:lnTo>
                    <a:pt x="217" y="663"/>
                  </a:lnTo>
                  <a:lnTo>
                    <a:pt x="217" y="626"/>
                  </a:lnTo>
                  <a:lnTo>
                    <a:pt x="216" y="589"/>
                  </a:lnTo>
                  <a:lnTo>
                    <a:pt x="214" y="551"/>
                  </a:lnTo>
                  <a:lnTo>
                    <a:pt x="211" y="515"/>
                  </a:lnTo>
                  <a:lnTo>
                    <a:pt x="204" y="476"/>
                  </a:lnTo>
                  <a:lnTo>
                    <a:pt x="193" y="437"/>
                  </a:lnTo>
                  <a:lnTo>
                    <a:pt x="180" y="398"/>
                  </a:lnTo>
                  <a:lnTo>
                    <a:pt x="162" y="357"/>
                  </a:lnTo>
                  <a:lnTo>
                    <a:pt x="141" y="314"/>
                  </a:lnTo>
                  <a:lnTo>
                    <a:pt x="114" y="271"/>
                  </a:lnTo>
                  <a:lnTo>
                    <a:pt x="82" y="225"/>
                  </a:lnTo>
                  <a:lnTo>
                    <a:pt x="45" y="177"/>
                  </a:lnTo>
                  <a:lnTo>
                    <a:pt x="0" y="128"/>
                  </a:lnTo>
                  <a:close/>
                </a:path>
              </a:pathLst>
            </a:custGeom>
            <a:solidFill>
              <a:srgbClr val="FFFFFF"/>
            </a:solidFill>
            <a:ln w="9525">
              <a:noFill/>
              <a:round/>
              <a:headEnd/>
              <a:tailEnd/>
            </a:ln>
          </p:spPr>
          <p:txBody>
            <a:bodyPr wrap="none" anchor="ctr"/>
            <a:lstStyle/>
            <a:p>
              <a:endParaRPr lang="pt-BR"/>
            </a:p>
          </p:txBody>
        </p:sp>
        <p:sp>
          <p:nvSpPr>
            <p:cNvPr id="38" name="Freeform 37"/>
            <p:cNvSpPr>
              <a:spLocks noChangeArrowheads="1"/>
            </p:cNvSpPr>
            <p:nvPr/>
          </p:nvSpPr>
          <p:spPr bwMode="auto">
            <a:xfrm>
              <a:off x="5162" y="3427"/>
              <a:ext cx="215" cy="51"/>
            </a:xfrm>
            <a:custGeom>
              <a:avLst/>
              <a:gdLst>
                <a:gd name="T0" fmla="*/ 215 w 687"/>
                <a:gd name="T1" fmla="*/ 6 h 172"/>
                <a:gd name="T2" fmla="*/ 206 w 687"/>
                <a:gd name="T3" fmla="*/ 0 h 172"/>
                <a:gd name="T4" fmla="*/ 194 w 687"/>
                <a:gd name="T5" fmla="*/ 3 h 172"/>
                <a:gd name="T6" fmla="*/ 182 w 687"/>
                <a:gd name="T7" fmla="*/ 5 h 172"/>
                <a:gd name="T8" fmla="*/ 169 w 687"/>
                <a:gd name="T9" fmla="*/ 8 h 172"/>
                <a:gd name="T10" fmla="*/ 157 w 687"/>
                <a:gd name="T11" fmla="*/ 10 h 172"/>
                <a:gd name="T12" fmla="*/ 144 w 687"/>
                <a:gd name="T13" fmla="*/ 12 h 172"/>
                <a:gd name="T14" fmla="*/ 131 w 687"/>
                <a:gd name="T15" fmla="*/ 14 h 172"/>
                <a:gd name="T16" fmla="*/ 119 w 687"/>
                <a:gd name="T17" fmla="*/ 16 h 172"/>
                <a:gd name="T18" fmla="*/ 106 w 687"/>
                <a:gd name="T19" fmla="*/ 18 h 172"/>
                <a:gd name="T20" fmla="*/ 92 w 687"/>
                <a:gd name="T21" fmla="*/ 20 h 172"/>
                <a:gd name="T22" fmla="*/ 79 w 687"/>
                <a:gd name="T23" fmla="*/ 22 h 172"/>
                <a:gd name="T24" fmla="*/ 66 w 687"/>
                <a:gd name="T25" fmla="*/ 24 h 172"/>
                <a:gd name="T26" fmla="*/ 53 w 687"/>
                <a:gd name="T27" fmla="*/ 27 h 172"/>
                <a:gd name="T28" fmla="*/ 40 w 687"/>
                <a:gd name="T29" fmla="*/ 29 h 172"/>
                <a:gd name="T30" fmla="*/ 27 w 687"/>
                <a:gd name="T31" fmla="*/ 32 h 172"/>
                <a:gd name="T32" fmla="*/ 13 w 687"/>
                <a:gd name="T33" fmla="*/ 35 h 172"/>
                <a:gd name="T34" fmla="*/ 0 w 687"/>
                <a:gd name="T35" fmla="*/ 38 h 172"/>
                <a:gd name="T36" fmla="*/ 4 w 687"/>
                <a:gd name="T37" fmla="*/ 51 h 172"/>
                <a:gd name="T38" fmla="*/ 17 w 687"/>
                <a:gd name="T39" fmla="*/ 48 h 172"/>
                <a:gd name="T40" fmla="*/ 29 w 687"/>
                <a:gd name="T41" fmla="*/ 45 h 172"/>
                <a:gd name="T42" fmla="*/ 43 w 687"/>
                <a:gd name="T43" fmla="*/ 42 h 172"/>
                <a:gd name="T44" fmla="*/ 56 w 687"/>
                <a:gd name="T45" fmla="*/ 40 h 172"/>
                <a:gd name="T46" fmla="*/ 69 w 687"/>
                <a:gd name="T47" fmla="*/ 37 h 172"/>
                <a:gd name="T48" fmla="*/ 82 w 687"/>
                <a:gd name="T49" fmla="*/ 35 h 172"/>
                <a:gd name="T50" fmla="*/ 95 w 687"/>
                <a:gd name="T51" fmla="*/ 33 h 172"/>
                <a:gd name="T52" fmla="*/ 108 w 687"/>
                <a:gd name="T53" fmla="*/ 31 h 172"/>
                <a:gd name="T54" fmla="*/ 121 w 687"/>
                <a:gd name="T55" fmla="*/ 29 h 172"/>
                <a:gd name="T56" fmla="*/ 134 w 687"/>
                <a:gd name="T57" fmla="*/ 27 h 172"/>
                <a:gd name="T58" fmla="*/ 146 w 687"/>
                <a:gd name="T59" fmla="*/ 25 h 172"/>
                <a:gd name="T60" fmla="*/ 160 w 687"/>
                <a:gd name="T61" fmla="*/ 23 h 172"/>
                <a:gd name="T62" fmla="*/ 172 w 687"/>
                <a:gd name="T63" fmla="*/ 21 h 172"/>
                <a:gd name="T64" fmla="*/ 185 w 687"/>
                <a:gd name="T65" fmla="*/ 18 h 172"/>
                <a:gd name="T66" fmla="*/ 197 w 687"/>
                <a:gd name="T67" fmla="*/ 16 h 172"/>
                <a:gd name="T68" fmla="*/ 210 w 687"/>
                <a:gd name="T69" fmla="*/ 13 h 172"/>
                <a:gd name="T70" fmla="*/ 201 w 687"/>
                <a:gd name="T71" fmla="*/ 7 h 172"/>
                <a:gd name="T72" fmla="*/ 215 w 687"/>
                <a:gd name="T73" fmla="*/ 6 h 1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7"/>
                <a:gd name="T112" fmla="*/ 0 h 172"/>
                <a:gd name="T113" fmla="*/ 687 w 687"/>
                <a:gd name="T114" fmla="*/ 172 h 1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7" h="172">
                  <a:moveTo>
                    <a:pt x="687" y="21"/>
                  </a:moveTo>
                  <a:lnTo>
                    <a:pt x="659" y="0"/>
                  </a:lnTo>
                  <a:lnTo>
                    <a:pt x="621" y="9"/>
                  </a:lnTo>
                  <a:lnTo>
                    <a:pt x="581" y="18"/>
                  </a:lnTo>
                  <a:lnTo>
                    <a:pt x="541" y="26"/>
                  </a:lnTo>
                  <a:lnTo>
                    <a:pt x="501" y="34"/>
                  </a:lnTo>
                  <a:lnTo>
                    <a:pt x="461" y="41"/>
                  </a:lnTo>
                  <a:lnTo>
                    <a:pt x="420" y="48"/>
                  </a:lnTo>
                  <a:lnTo>
                    <a:pt x="379" y="55"/>
                  </a:lnTo>
                  <a:lnTo>
                    <a:pt x="338" y="62"/>
                  </a:lnTo>
                  <a:lnTo>
                    <a:pt x="295" y="69"/>
                  </a:lnTo>
                  <a:lnTo>
                    <a:pt x="254" y="75"/>
                  </a:lnTo>
                  <a:lnTo>
                    <a:pt x="212" y="82"/>
                  </a:lnTo>
                  <a:lnTo>
                    <a:pt x="168" y="90"/>
                  </a:lnTo>
                  <a:lnTo>
                    <a:pt x="127" y="98"/>
                  </a:lnTo>
                  <a:lnTo>
                    <a:pt x="85" y="108"/>
                  </a:lnTo>
                  <a:lnTo>
                    <a:pt x="41" y="118"/>
                  </a:lnTo>
                  <a:lnTo>
                    <a:pt x="0" y="128"/>
                  </a:lnTo>
                  <a:lnTo>
                    <a:pt x="12" y="172"/>
                  </a:lnTo>
                  <a:lnTo>
                    <a:pt x="53" y="161"/>
                  </a:lnTo>
                  <a:lnTo>
                    <a:pt x="94" y="151"/>
                  </a:lnTo>
                  <a:lnTo>
                    <a:pt x="136" y="142"/>
                  </a:lnTo>
                  <a:lnTo>
                    <a:pt x="178" y="134"/>
                  </a:lnTo>
                  <a:lnTo>
                    <a:pt x="219" y="126"/>
                  </a:lnTo>
                  <a:lnTo>
                    <a:pt x="261" y="119"/>
                  </a:lnTo>
                  <a:lnTo>
                    <a:pt x="302" y="112"/>
                  </a:lnTo>
                  <a:lnTo>
                    <a:pt x="345" y="105"/>
                  </a:lnTo>
                  <a:lnTo>
                    <a:pt x="386" y="98"/>
                  </a:lnTo>
                  <a:lnTo>
                    <a:pt x="427" y="91"/>
                  </a:lnTo>
                  <a:lnTo>
                    <a:pt x="468" y="85"/>
                  </a:lnTo>
                  <a:lnTo>
                    <a:pt x="511" y="78"/>
                  </a:lnTo>
                  <a:lnTo>
                    <a:pt x="551" y="70"/>
                  </a:lnTo>
                  <a:lnTo>
                    <a:pt x="591" y="62"/>
                  </a:lnTo>
                  <a:lnTo>
                    <a:pt x="631" y="53"/>
                  </a:lnTo>
                  <a:lnTo>
                    <a:pt x="671" y="43"/>
                  </a:lnTo>
                  <a:lnTo>
                    <a:pt x="643" y="23"/>
                  </a:lnTo>
                  <a:lnTo>
                    <a:pt x="687" y="21"/>
                  </a:lnTo>
                  <a:close/>
                </a:path>
              </a:pathLst>
            </a:custGeom>
            <a:solidFill>
              <a:srgbClr val="000000"/>
            </a:solidFill>
            <a:ln w="9525">
              <a:noFill/>
              <a:round/>
              <a:headEnd/>
              <a:tailEnd/>
            </a:ln>
          </p:spPr>
          <p:txBody>
            <a:bodyPr wrap="none" anchor="ctr"/>
            <a:lstStyle/>
            <a:p>
              <a:endParaRPr lang="pt-BR"/>
            </a:p>
          </p:txBody>
        </p:sp>
        <p:sp>
          <p:nvSpPr>
            <p:cNvPr id="39" name="Freeform 38"/>
            <p:cNvSpPr>
              <a:spLocks noChangeArrowheads="1"/>
            </p:cNvSpPr>
            <p:nvPr/>
          </p:nvSpPr>
          <p:spPr bwMode="auto">
            <a:xfrm>
              <a:off x="5362" y="3433"/>
              <a:ext cx="56" cy="116"/>
            </a:xfrm>
            <a:custGeom>
              <a:avLst/>
              <a:gdLst>
                <a:gd name="T0" fmla="*/ 56 w 180"/>
                <a:gd name="T1" fmla="*/ 106 h 389"/>
                <a:gd name="T2" fmla="*/ 56 w 180"/>
                <a:gd name="T3" fmla="*/ 106 h 389"/>
                <a:gd name="T4" fmla="*/ 52 w 180"/>
                <a:gd name="T5" fmla="*/ 103 h 389"/>
                <a:gd name="T6" fmla="*/ 49 w 180"/>
                <a:gd name="T7" fmla="*/ 98 h 389"/>
                <a:gd name="T8" fmla="*/ 46 w 180"/>
                <a:gd name="T9" fmla="*/ 93 h 389"/>
                <a:gd name="T10" fmla="*/ 42 w 180"/>
                <a:gd name="T11" fmla="*/ 86 h 389"/>
                <a:gd name="T12" fmla="*/ 39 w 180"/>
                <a:gd name="T13" fmla="*/ 80 h 389"/>
                <a:gd name="T14" fmla="*/ 35 w 180"/>
                <a:gd name="T15" fmla="*/ 72 h 389"/>
                <a:gd name="T16" fmla="*/ 31 w 180"/>
                <a:gd name="T17" fmla="*/ 65 h 389"/>
                <a:gd name="T18" fmla="*/ 29 w 180"/>
                <a:gd name="T19" fmla="*/ 57 h 389"/>
                <a:gd name="T20" fmla="*/ 25 w 180"/>
                <a:gd name="T21" fmla="*/ 49 h 389"/>
                <a:gd name="T22" fmla="*/ 23 w 180"/>
                <a:gd name="T23" fmla="*/ 41 h 389"/>
                <a:gd name="T24" fmla="*/ 21 w 180"/>
                <a:gd name="T25" fmla="*/ 34 h 389"/>
                <a:gd name="T26" fmla="*/ 19 w 180"/>
                <a:gd name="T27" fmla="*/ 26 h 389"/>
                <a:gd name="T28" fmla="*/ 17 w 180"/>
                <a:gd name="T29" fmla="*/ 18 h 389"/>
                <a:gd name="T30" fmla="*/ 15 w 180"/>
                <a:gd name="T31" fmla="*/ 12 h 389"/>
                <a:gd name="T32" fmla="*/ 14 w 180"/>
                <a:gd name="T33" fmla="*/ 5 h 389"/>
                <a:gd name="T34" fmla="*/ 14 w 180"/>
                <a:gd name="T35" fmla="*/ 0 h 389"/>
                <a:gd name="T36" fmla="*/ 0 w 180"/>
                <a:gd name="T37" fmla="*/ 1 h 389"/>
                <a:gd name="T38" fmla="*/ 1 w 180"/>
                <a:gd name="T39" fmla="*/ 7 h 389"/>
                <a:gd name="T40" fmla="*/ 2 w 180"/>
                <a:gd name="T41" fmla="*/ 14 h 389"/>
                <a:gd name="T42" fmla="*/ 3 w 180"/>
                <a:gd name="T43" fmla="*/ 21 h 389"/>
                <a:gd name="T44" fmla="*/ 5 w 180"/>
                <a:gd name="T45" fmla="*/ 29 h 389"/>
                <a:gd name="T46" fmla="*/ 7 w 180"/>
                <a:gd name="T47" fmla="*/ 37 h 389"/>
                <a:gd name="T48" fmla="*/ 10 w 180"/>
                <a:gd name="T49" fmla="*/ 45 h 389"/>
                <a:gd name="T50" fmla="*/ 12 w 180"/>
                <a:gd name="T51" fmla="*/ 53 h 389"/>
                <a:gd name="T52" fmla="*/ 16 w 180"/>
                <a:gd name="T53" fmla="*/ 62 h 389"/>
                <a:gd name="T54" fmla="*/ 19 w 180"/>
                <a:gd name="T55" fmla="*/ 70 h 389"/>
                <a:gd name="T56" fmla="*/ 22 w 180"/>
                <a:gd name="T57" fmla="*/ 78 h 389"/>
                <a:gd name="T58" fmla="*/ 26 w 180"/>
                <a:gd name="T59" fmla="*/ 85 h 389"/>
                <a:gd name="T60" fmla="*/ 30 w 180"/>
                <a:gd name="T61" fmla="*/ 93 h 389"/>
                <a:gd name="T62" fmla="*/ 34 w 180"/>
                <a:gd name="T63" fmla="*/ 100 h 389"/>
                <a:gd name="T64" fmla="*/ 37 w 180"/>
                <a:gd name="T65" fmla="*/ 106 h 389"/>
                <a:gd name="T66" fmla="*/ 42 w 180"/>
                <a:gd name="T67" fmla="*/ 111 h 389"/>
                <a:gd name="T68" fmla="*/ 46 w 180"/>
                <a:gd name="T69" fmla="*/ 116 h 389"/>
                <a:gd name="T70" fmla="*/ 46 w 180"/>
                <a:gd name="T71" fmla="*/ 116 h 389"/>
                <a:gd name="T72" fmla="*/ 56 w 180"/>
                <a:gd name="T73" fmla="*/ 106 h 3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0"/>
                <a:gd name="T112" fmla="*/ 0 h 389"/>
                <a:gd name="T113" fmla="*/ 180 w 180"/>
                <a:gd name="T114" fmla="*/ 389 h 3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0" h="389">
                  <a:moveTo>
                    <a:pt x="180" y="357"/>
                  </a:moveTo>
                  <a:lnTo>
                    <a:pt x="180" y="357"/>
                  </a:lnTo>
                  <a:lnTo>
                    <a:pt x="168" y="345"/>
                  </a:lnTo>
                  <a:lnTo>
                    <a:pt x="157" y="329"/>
                  </a:lnTo>
                  <a:lnTo>
                    <a:pt x="147" y="311"/>
                  </a:lnTo>
                  <a:lnTo>
                    <a:pt x="134" y="290"/>
                  </a:lnTo>
                  <a:lnTo>
                    <a:pt x="124" y="267"/>
                  </a:lnTo>
                  <a:lnTo>
                    <a:pt x="112" y="243"/>
                  </a:lnTo>
                  <a:lnTo>
                    <a:pt x="101" y="218"/>
                  </a:lnTo>
                  <a:lnTo>
                    <a:pt x="92" y="192"/>
                  </a:lnTo>
                  <a:lnTo>
                    <a:pt x="81" y="165"/>
                  </a:lnTo>
                  <a:lnTo>
                    <a:pt x="75" y="138"/>
                  </a:lnTo>
                  <a:lnTo>
                    <a:pt x="67" y="113"/>
                  </a:lnTo>
                  <a:lnTo>
                    <a:pt x="60" y="87"/>
                  </a:lnTo>
                  <a:lnTo>
                    <a:pt x="54" y="62"/>
                  </a:lnTo>
                  <a:lnTo>
                    <a:pt x="49" y="40"/>
                  </a:lnTo>
                  <a:lnTo>
                    <a:pt x="46" y="18"/>
                  </a:lnTo>
                  <a:lnTo>
                    <a:pt x="44" y="0"/>
                  </a:lnTo>
                  <a:lnTo>
                    <a:pt x="0" y="2"/>
                  </a:lnTo>
                  <a:lnTo>
                    <a:pt x="2" y="25"/>
                  </a:lnTo>
                  <a:lnTo>
                    <a:pt x="6" y="46"/>
                  </a:lnTo>
                  <a:lnTo>
                    <a:pt x="10" y="72"/>
                  </a:lnTo>
                  <a:lnTo>
                    <a:pt x="16" y="98"/>
                  </a:lnTo>
                  <a:lnTo>
                    <a:pt x="23" y="124"/>
                  </a:lnTo>
                  <a:lnTo>
                    <a:pt x="31" y="152"/>
                  </a:lnTo>
                  <a:lnTo>
                    <a:pt x="40" y="179"/>
                  </a:lnTo>
                  <a:lnTo>
                    <a:pt x="51" y="208"/>
                  </a:lnTo>
                  <a:lnTo>
                    <a:pt x="60" y="234"/>
                  </a:lnTo>
                  <a:lnTo>
                    <a:pt x="71" y="262"/>
                  </a:lnTo>
                  <a:lnTo>
                    <a:pt x="83" y="286"/>
                  </a:lnTo>
                  <a:lnTo>
                    <a:pt x="95" y="311"/>
                  </a:lnTo>
                  <a:lnTo>
                    <a:pt x="108" y="334"/>
                  </a:lnTo>
                  <a:lnTo>
                    <a:pt x="120" y="354"/>
                  </a:lnTo>
                  <a:lnTo>
                    <a:pt x="134" y="373"/>
                  </a:lnTo>
                  <a:lnTo>
                    <a:pt x="148" y="389"/>
                  </a:lnTo>
                  <a:lnTo>
                    <a:pt x="180" y="357"/>
                  </a:lnTo>
                  <a:close/>
                </a:path>
              </a:pathLst>
            </a:custGeom>
            <a:solidFill>
              <a:srgbClr val="000000"/>
            </a:solidFill>
            <a:ln w="9525">
              <a:noFill/>
              <a:round/>
              <a:headEnd/>
              <a:tailEnd/>
            </a:ln>
          </p:spPr>
          <p:txBody>
            <a:bodyPr wrap="none" anchor="ctr"/>
            <a:lstStyle/>
            <a:p>
              <a:endParaRPr lang="pt-BR"/>
            </a:p>
          </p:txBody>
        </p:sp>
        <p:sp>
          <p:nvSpPr>
            <p:cNvPr id="40" name="Freeform 39"/>
            <p:cNvSpPr>
              <a:spLocks noChangeArrowheads="1"/>
            </p:cNvSpPr>
            <p:nvPr/>
          </p:nvSpPr>
          <p:spPr bwMode="auto">
            <a:xfrm>
              <a:off x="5408" y="3538"/>
              <a:ext cx="64" cy="123"/>
            </a:xfrm>
            <a:custGeom>
              <a:avLst/>
              <a:gdLst>
                <a:gd name="T0" fmla="*/ 64 w 206"/>
                <a:gd name="T1" fmla="*/ 123 h 413"/>
                <a:gd name="T2" fmla="*/ 64 w 206"/>
                <a:gd name="T3" fmla="*/ 122 h 413"/>
                <a:gd name="T4" fmla="*/ 64 w 206"/>
                <a:gd name="T5" fmla="*/ 112 h 413"/>
                <a:gd name="T6" fmla="*/ 63 w 206"/>
                <a:gd name="T7" fmla="*/ 103 h 413"/>
                <a:gd name="T8" fmla="*/ 62 w 206"/>
                <a:gd name="T9" fmla="*/ 94 h 413"/>
                <a:gd name="T10" fmla="*/ 60 w 206"/>
                <a:gd name="T11" fmla="*/ 86 h 413"/>
                <a:gd name="T12" fmla="*/ 58 w 206"/>
                <a:gd name="T13" fmla="*/ 77 h 413"/>
                <a:gd name="T14" fmla="*/ 55 w 206"/>
                <a:gd name="T15" fmla="*/ 69 h 413"/>
                <a:gd name="T16" fmla="*/ 52 w 206"/>
                <a:gd name="T17" fmla="*/ 61 h 413"/>
                <a:gd name="T18" fmla="*/ 48 w 206"/>
                <a:gd name="T19" fmla="*/ 53 h 413"/>
                <a:gd name="T20" fmla="*/ 45 w 206"/>
                <a:gd name="T21" fmla="*/ 46 h 413"/>
                <a:gd name="T22" fmla="*/ 41 w 206"/>
                <a:gd name="T23" fmla="*/ 38 h 413"/>
                <a:gd name="T24" fmla="*/ 36 w 206"/>
                <a:gd name="T25" fmla="*/ 32 h 413"/>
                <a:gd name="T26" fmla="*/ 32 w 206"/>
                <a:gd name="T27" fmla="*/ 25 h 413"/>
                <a:gd name="T28" fmla="*/ 26 w 206"/>
                <a:gd name="T29" fmla="*/ 18 h 413"/>
                <a:gd name="T30" fmla="*/ 21 w 206"/>
                <a:gd name="T31" fmla="*/ 12 h 413"/>
                <a:gd name="T32" fmla="*/ 16 w 206"/>
                <a:gd name="T33" fmla="*/ 6 h 413"/>
                <a:gd name="T34" fmla="*/ 10 w 206"/>
                <a:gd name="T35" fmla="*/ 0 h 413"/>
                <a:gd name="T36" fmla="*/ 0 w 206"/>
                <a:gd name="T37" fmla="*/ 10 h 413"/>
                <a:gd name="T38" fmla="*/ 6 w 206"/>
                <a:gd name="T39" fmla="*/ 15 h 413"/>
                <a:gd name="T40" fmla="*/ 11 w 206"/>
                <a:gd name="T41" fmla="*/ 20 h 413"/>
                <a:gd name="T42" fmla="*/ 16 w 206"/>
                <a:gd name="T43" fmla="*/ 27 h 413"/>
                <a:gd name="T44" fmla="*/ 20 w 206"/>
                <a:gd name="T45" fmla="*/ 32 h 413"/>
                <a:gd name="T46" fmla="*/ 25 w 206"/>
                <a:gd name="T47" fmla="*/ 39 h 413"/>
                <a:gd name="T48" fmla="*/ 29 w 206"/>
                <a:gd name="T49" fmla="*/ 45 h 413"/>
                <a:gd name="T50" fmla="*/ 33 w 206"/>
                <a:gd name="T51" fmla="*/ 52 h 413"/>
                <a:gd name="T52" fmla="*/ 36 w 206"/>
                <a:gd name="T53" fmla="*/ 59 h 413"/>
                <a:gd name="T54" fmla="*/ 39 w 206"/>
                <a:gd name="T55" fmla="*/ 66 h 413"/>
                <a:gd name="T56" fmla="*/ 42 w 206"/>
                <a:gd name="T57" fmla="*/ 73 h 413"/>
                <a:gd name="T58" fmla="*/ 44 w 206"/>
                <a:gd name="T59" fmla="*/ 81 h 413"/>
                <a:gd name="T60" fmla="*/ 47 w 206"/>
                <a:gd name="T61" fmla="*/ 88 h 413"/>
                <a:gd name="T62" fmla="*/ 48 w 206"/>
                <a:gd name="T63" fmla="*/ 96 h 413"/>
                <a:gd name="T64" fmla="*/ 49 w 206"/>
                <a:gd name="T65" fmla="*/ 105 h 413"/>
                <a:gd name="T66" fmla="*/ 50 w 206"/>
                <a:gd name="T67" fmla="*/ 113 h 413"/>
                <a:gd name="T68" fmla="*/ 50 w 206"/>
                <a:gd name="T69" fmla="*/ 122 h 413"/>
                <a:gd name="T70" fmla="*/ 50 w 206"/>
                <a:gd name="T71" fmla="*/ 120 h 413"/>
                <a:gd name="T72" fmla="*/ 64 w 206"/>
                <a:gd name="T73" fmla="*/ 123 h 4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
                <a:gd name="T112" fmla="*/ 0 h 413"/>
                <a:gd name="T113" fmla="*/ 206 w 206"/>
                <a:gd name="T114" fmla="*/ 413 h 4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 h="413">
                  <a:moveTo>
                    <a:pt x="206" y="413"/>
                  </a:moveTo>
                  <a:lnTo>
                    <a:pt x="206" y="408"/>
                  </a:lnTo>
                  <a:lnTo>
                    <a:pt x="205" y="377"/>
                  </a:lnTo>
                  <a:lnTo>
                    <a:pt x="202" y="346"/>
                  </a:lnTo>
                  <a:lnTo>
                    <a:pt x="199" y="317"/>
                  </a:lnTo>
                  <a:lnTo>
                    <a:pt x="193" y="288"/>
                  </a:lnTo>
                  <a:lnTo>
                    <a:pt x="186" y="259"/>
                  </a:lnTo>
                  <a:lnTo>
                    <a:pt x="177" y="232"/>
                  </a:lnTo>
                  <a:lnTo>
                    <a:pt x="168" y="206"/>
                  </a:lnTo>
                  <a:lnTo>
                    <a:pt x="156" y="179"/>
                  </a:lnTo>
                  <a:lnTo>
                    <a:pt x="144" y="154"/>
                  </a:lnTo>
                  <a:lnTo>
                    <a:pt x="131" y="129"/>
                  </a:lnTo>
                  <a:lnTo>
                    <a:pt x="116" y="106"/>
                  </a:lnTo>
                  <a:lnTo>
                    <a:pt x="102" y="83"/>
                  </a:lnTo>
                  <a:lnTo>
                    <a:pt x="84" y="61"/>
                  </a:lnTo>
                  <a:lnTo>
                    <a:pt x="68" y="41"/>
                  </a:lnTo>
                  <a:lnTo>
                    <a:pt x="50" y="20"/>
                  </a:lnTo>
                  <a:lnTo>
                    <a:pt x="32" y="0"/>
                  </a:lnTo>
                  <a:lnTo>
                    <a:pt x="0" y="32"/>
                  </a:lnTo>
                  <a:lnTo>
                    <a:pt x="18" y="50"/>
                  </a:lnTo>
                  <a:lnTo>
                    <a:pt x="34" y="68"/>
                  </a:lnTo>
                  <a:lnTo>
                    <a:pt x="50" y="89"/>
                  </a:lnTo>
                  <a:lnTo>
                    <a:pt x="65" y="108"/>
                  </a:lnTo>
                  <a:lnTo>
                    <a:pt x="80" y="131"/>
                  </a:lnTo>
                  <a:lnTo>
                    <a:pt x="92" y="152"/>
                  </a:lnTo>
                  <a:lnTo>
                    <a:pt x="105" y="175"/>
                  </a:lnTo>
                  <a:lnTo>
                    <a:pt x="115" y="198"/>
                  </a:lnTo>
                  <a:lnTo>
                    <a:pt x="127" y="222"/>
                  </a:lnTo>
                  <a:lnTo>
                    <a:pt x="136" y="246"/>
                  </a:lnTo>
                  <a:lnTo>
                    <a:pt x="143" y="271"/>
                  </a:lnTo>
                  <a:lnTo>
                    <a:pt x="150" y="297"/>
                  </a:lnTo>
                  <a:lnTo>
                    <a:pt x="155" y="323"/>
                  </a:lnTo>
                  <a:lnTo>
                    <a:pt x="159" y="351"/>
                  </a:lnTo>
                  <a:lnTo>
                    <a:pt x="161" y="380"/>
                  </a:lnTo>
                  <a:lnTo>
                    <a:pt x="162" y="408"/>
                  </a:lnTo>
                  <a:lnTo>
                    <a:pt x="162" y="404"/>
                  </a:lnTo>
                  <a:lnTo>
                    <a:pt x="206" y="413"/>
                  </a:lnTo>
                  <a:close/>
                </a:path>
              </a:pathLst>
            </a:custGeom>
            <a:solidFill>
              <a:srgbClr val="000000"/>
            </a:solidFill>
            <a:ln w="9525">
              <a:noFill/>
              <a:round/>
              <a:headEnd/>
              <a:tailEnd/>
            </a:ln>
          </p:spPr>
          <p:txBody>
            <a:bodyPr wrap="none" anchor="ctr"/>
            <a:lstStyle/>
            <a:p>
              <a:endParaRPr lang="pt-BR"/>
            </a:p>
          </p:txBody>
        </p:sp>
        <p:sp>
          <p:nvSpPr>
            <p:cNvPr id="41" name="Freeform 40"/>
            <p:cNvSpPr>
              <a:spLocks noChangeArrowheads="1"/>
            </p:cNvSpPr>
            <p:nvPr/>
          </p:nvSpPr>
          <p:spPr bwMode="auto">
            <a:xfrm>
              <a:off x="5321" y="3659"/>
              <a:ext cx="151" cy="178"/>
            </a:xfrm>
            <a:custGeom>
              <a:avLst/>
              <a:gdLst>
                <a:gd name="T0" fmla="*/ 1 w 488"/>
                <a:gd name="T1" fmla="*/ 178 h 605"/>
                <a:gd name="T2" fmla="*/ 14 w 488"/>
                <a:gd name="T3" fmla="*/ 174 h 605"/>
                <a:gd name="T4" fmla="*/ 14 w 488"/>
                <a:gd name="T5" fmla="*/ 152 h 605"/>
                <a:gd name="T6" fmla="*/ 18 w 488"/>
                <a:gd name="T7" fmla="*/ 133 h 605"/>
                <a:gd name="T8" fmla="*/ 23 w 488"/>
                <a:gd name="T9" fmla="*/ 117 h 605"/>
                <a:gd name="T10" fmla="*/ 31 w 488"/>
                <a:gd name="T11" fmla="*/ 104 h 605"/>
                <a:gd name="T12" fmla="*/ 39 w 488"/>
                <a:gd name="T13" fmla="*/ 94 h 605"/>
                <a:gd name="T14" fmla="*/ 49 w 488"/>
                <a:gd name="T15" fmla="*/ 84 h 605"/>
                <a:gd name="T16" fmla="*/ 60 w 488"/>
                <a:gd name="T17" fmla="*/ 76 h 605"/>
                <a:gd name="T18" fmla="*/ 72 w 488"/>
                <a:gd name="T19" fmla="*/ 69 h 605"/>
                <a:gd name="T20" fmla="*/ 84 w 488"/>
                <a:gd name="T21" fmla="*/ 62 h 605"/>
                <a:gd name="T22" fmla="*/ 97 w 488"/>
                <a:gd name="T23" fmla="*/ 56 h 605"/>
                <a:gd name="T24" fmla="*/ 108 w 488"/>
                <a:gd name="T25" fmla="*/ 50 h 605"/>
                <a:gd name="T26" fmla="*/ 120 w 488"/>
                <a:gd name="T27" fmla="*/ 43 h 605"/>
                <a:gd name="T28" fmla="*/ 130 w 488"/>
                <a:gd name="T29" fmla="*/ 35 h 605"/>
                <a:gd name="T30" fmla="*/ 139 w 488"/>
                <a:gd name="T31" fmla="*/ 26 h 605"/>
                <a:gd name="T32" fmla="*/ 147 w 488"/>
                <a:gd name="T33" fmla="*/ 15 h 605"/>
                <a:gd name="T34" fmla="*/ 151 w 488"/>
                <a:gd name="T35" fmla="*/ 3 h 605"/>
                <a:gd name="T36" fmla="*/ 137 w 488"/>
                <a:gd name="T37" fmla="*/ 0 h 605"/>
                <a:gd name="T38" fmla="*/ 134 w 488"/>
                <a:gd name="T39" fmla="*/ 10 h 605"/>
                <a:gd name="T40" fmla="*/ 129 w 488"/>
                <a:gd name="T41" fmla="*/ 18 h 605"/>
                <a:gd name="T42" fmla="*/ 121 w 488"/>
                <a:gd name="T43" fmla="*/ 26 h 605"/>
                <a:gd name="T44" fmla="*/ 112 w 488"/>
                <a:gd name="T45" fmla="*/ 32 h 605"/>
                <a:gd name="T46" fmla="*/ 101 w 488"/>
                <a:gd name="T47" fmla="*/ 38 h 605"/>
                <a:gd name="T48" fmla="*/ 90 w 488"/>
                <a:gd name="T49" fmla="*/ 44 h 605"/>
                <a:gd name="T50" fmla="*/ 78 w 488"/>
                <a:gd name="T51" fmla="*/ 51 h 605"/>
                <a:gd name="T52" fmla="*/ 65 w 488"/>
                <a:gd name="T53" fmla="*/ 57 h 605"/>
                <a:gd name="T54" fmla="*/ 53 w 488"/>
                <a:gd name="T55" fmla="*/ 65 h 605"/>
                <a:gd name="T56" fmla="*/ 40 w 488"/>
                <a:gd name="T57" fmla="*/ 74 h 605"/>
                <a:gd name="T58" fmla="*/ 28 w 488"/>
                <a:gd name="T59" fmla="*/ 85 h 605"/>
                <a:gd name="T60" fmla="*/ 19 w 488"/>
                <a:gd name="T61" fmla="*/ 98 h 605"/>
                <a:gd name="T62" fmla="*/ 11 w 488"/>
                <a:gd name="T63" fmla="*/ 113 h 605"/>
                <a:gd name="T64" fmla="*/ 4 w 488"/>
                <a:gd name="T65" fmla="*/ 131 h 605"/>
                <a:gd name="T66" fmla="*/ 1 w 488"/>
                <a:gd name="T67" fmla="*/ 151 h 605"/>
                <a:gd name="T68" fmla="*/ 0 w 488"/>
                <a:gd name="T69" fmla="*/ 175 h 605"/>
                <a:gd name="T70" fmla="*/ 12 w 488"/>
                <a:gd name="T71" fmla="*/ 171 h 605"/>
                <a:gd name="T72" fmla="*/ 1 w 488"/>
                <a:gd name="T73" fmla="*/ 178 h 6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8"/>
                <a:gd name="T112" fmla="*/ 0 h 605"/>
                <a:gd name="T113" fmla="*/ 488 w 488"/>
                <a:gd name="T114" fmla="*/ 605 h 6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8" h="605">
                  <a:moveTo>
                    <a:pt x="4" y="605"/>
                  </a:moveTo>
                  <a:lnTo>
                    <a:pt x="44" y="591"/>
                  </a:lnTo>
                  <a:lnTo>
                    <a:pt x="46" y="517"/>
                  </a:lnTo>
                  <a:lnTo>
                    <a:pt x="58" y="453"/>
                  </a:lnTo>
                  <a:lnTo>
                    <a:pt x="75" y="399"/>
                  </a:lnTo>
                  <a:lnTo>
                    <a:pt x="99" y="355"/>
                  </a:lnTo>
                  <a:lnTo>
                    <a:pt x="126" y="318"/>
                  </a:lnTo>
                  <a:lnTo>
                    <a:pt x="159" y="286"/>
                  </a:lnTo>
                  <a:lnTo>
                    <a:pt x="195" y="258"/>
                  </a:lnTo>
                  <a:lnTo>
                    <a:pt x="233" y="234"/>
                  </a:lnTo>
                  <a:lnTo>
                    <a:pt x="271" y="211"/>
                  </a:lnTo>
                  <a:lnTo>
                    <a:pt x="312" y="190"/>
                  </a:lnTo>
                  <a:lnTo>
                    <a:pt x="350" y="169"/>
                  </a:lnTo>
                  <a:lnTo>
                    <a:pt x="387" y="146"/>
                  </a:lnTo>
                  <a:lnTo>
                    <a:pt x="421" y="119"/>
                  </a:lnTo>
                  <a:lnTo>
                    <a:pt x="450" y="89"/>
                  </a:lnTo>
                  <a:lnTo>
                    <a:pt x="474" y="52"/>
                  </a:lnTo>
                  <a:lnTo>
                    <a:pt x="488" y="9"/>
                  </a:lnTo>
                  <a:lnTo>
                    <a:pt x="444" y="0"/>
                  </a:lnTo>
                  <a:lnTo>
                    <a:pt x="433" y="34"/>
                  </a:lnTo>
                  <a:lnTo>
                    <a:pt x="416" y="61"/>
                  </a:lnTo>
                  <a:lnTo>
                    <a:pt x="392" y="87"/>
                  </a:lnTo>
                  <a:lnTo>
                    <a:pt x="362" y="109"/>
                  </a:lnTo>
                  <a:lnTo>
                    <a:pt x="328" y="130"/>
                  </a:lnTo>
                  <a:lnTo>
                    <a:pt x="291" y="151"/>
                  </a:lnTo>
                  <a:lnTo>
                    <a:pt x="251" y="172"/>
                  </a:lnTo>
                  <a:lnTo>
                    <a:pt x="210" y="195"/>
                  </a:lnTo>
                  <a:lnTo>
                    <a:pt x="170" y="222"/>
                  </a:lnTo>
                  <a:lnTo>
                    <a:pt x="130" y="251"/>
                  </a:lnTo>
                  <a:lnTo>
                    <a:pt x="92" y="288"/>
                  </a:lnTo>
                  <a:lnTo>
                    <a:pt x="60" y="333"/>
                  </a:lnTo>
                  <a:lnTo>
                    <a:pt x="34" y="383"/>
                  </a:lnTo>
                  <a:lnTo>
                    <a:pt x="14" y="444"/>
                  </a:lnTo>
                  <a:lnTo>
                    <a:pt x="3" y="512"/>
                  </a:lnTo>
                  <a:lnTo>
                    <a:pt x="0" y="594"/>
                  </a:lnTo>
                  <a:lnTo>
                    <a:pt x="40" y="580"/>
                  </a:lnTo>
                  <a:lnTo>
                    <a:pt x="4" y="605"/>
                  </a:lnTo>
                  <a:close/>
                </a:path>
              </a:pathLst>
            </a:custGeom>
            <a:solidFill>
              <a:srgbClr val="000000"/>
            </a:solidFill>
            <a:ln w="9525">
              <a:noFill/>
              <a:round/>
              <a:headEnd/>
              <a:tailEnd/>
            </a:ln>
          </p:spPr>
          <p:txBody>
            <a:bodyPr wrap="none" anchor="ctr"/>
            <a:lstStyle/>
            <a:p>
              <a:endParaRPr lang="pt-BR"/>
            </a:p>
          </p:txBody>
        </p:sp>
        <p:sp>
          <p:nvSpPr>
            <p:cNvPr id="42" name="Freeform 41"/>
            <p:cNvSpPr>
              <a:spLocks noChangeArrowheads="1"/>
            </p:cNvSpPr>
            <p:nvPr/>
          </p:nvSpPr>
          <p:spPr bwMode="auto">
            <a:xfrm>
              <a:off x="5223" y="3664"/>
              <a:ext cx="110" cy="173"/>
            </a:xfrm>
            <a:custGeom>
              <a:avLst/>
              <a:gdLst>
                <a:gd name="T0" fmla="*/ 0 w 351"/>
                <a:gd name="T1" fmla="*/ 0 h 587"/>
                <a:gd name="T2" fmla="*/ 0 w 351"/>
                <a:gd name="T3" fmla="*/ 0 h 587"/>
                <a:gd name="T4" fmla="*/ 1 w 351"/>
                <a:gd name="T5" fmla="*/ 13 h 587"/>
                <a:gd name="T6" fmla="*/ 3 w 351"/>
                <a:gd name="T7" fmla="*/ 24 h 587"/>
                <a:gd name="T8" fmla="*/ 5 w 351"/>
                <a:gd name="T9" fmla="*/ 36 h 587"/>
                <a:gd name="T10" fmla="*/ 10 w 351"/>
                <a:gd name="T11" fmla="*/ 47 h 587"/>
                <a:gd name="T12" fmla="*/ 14 w 351"/>
                <a:gd name="T13" fmla="*/ 58 h 587"/>
                <a:gd name="T14" fmla="*/ 20 w 351"/>
                <a:gd name="T15" fmla="*/ 69 h 587"/>
                <a:gd name="T16" fmla="*/ 26 w 351"/>
                <a:gd name="T17" fmla="*/ 79 h 587"/>
                <a:gd name="T18" fmla="*/ 34 w 351"/>
                <a:gd name="T19" fmla="*/ 89 h 587"/>
                <a:gd name="T20" fmla="*/ 40 w 351"/>
                <a:gd name="T21" fmla="*/ 99 h 587"/>
                <a:gd name="T22" fmla="*/ 49 w 351"/>
                <a:gd name="T23" fmla="*/ 109 h 587"/>
                <a:gd name="T24" fmla="*/ 57 w 351"/>
                <a:gd name="T25" fmla="*/ 119 h 587"/>
                <a:gd name="T26" fmla="*/ 65 w 351"/>
                <a:gd name="T27" fmla="*/ 129 h 587"/>
                <a:gd name="T28" fmla="*/ 74 w 351"/>
                <a:gd name="T29" fmla="*/ 140 h 587"/>
                <a:gd name="T30" fmla="*/ 82 w 351"/>
                <a:gd name="T31" fmla="*/ 150 h 587"/>
                <a:gd name="T32" fmla="*/ 90 w 351"/>
                <a:gd name="T33" fmla="*/ 161 h 587"/>
                <a:gd name="T34" fmla="*/ 99 w 351"/>
                <a:gd name="T35" fmla="*/ 173 h 587"/>
                <a:gd name="T36" fmla="*/ 110 w 351"/>
                <a:gd name="T37" fmla="*/ 166 h 587"/>
                <a:gd name="T38" fmla="*/ 102 w 351"/>
                <a:gd name="T39" fmla="*/ 154 h 587"/>
                <a:gd name="T40" fmla="*/ 93 w 351"/>
                <a:gd name="T41" fmla="*/ 142 h 587"/>
                <a:gd name="T42" fmla="*/ 84 w 351"/>
                <a:gd name="T43" fmla="*/ 131 h 587"/>
                <a:gd name="T44" fmla="*/ 76 w 351"/>
                <a:gd name="T45" fmla="*/ 121 h 587"/>
                <a:gd name="T46" fmla="*/ 67 w 351"/>
                <a:gd name="T47" fmla="*/ 111 h 587"/>
                <a:gd name="T48" fmla="*/ 60 w 351"/>
                <a:gd name="T49" fmla="*/ 101 h 587"/>
                <a:gd name="T50" fmla="*/ 52 w 351"/>
                <a:gd name="T51" fmla="*/ 91 h 587"/>
                <a:gd name="T52" fmla="*/ 45 w 351"/>
                <a:gd name="T53" fmla="*/ 82 h 587"/>
                <a:gd name="T54" fmla="*/ 39 w 351"/>
                <a:gd name="T55" fmla="*/ 72 h 587"/>
                <a:gd name="T56" fmla="*/ 32 w 351"/>
                <a:gd name="T57" fmla="*/ 63 h 587"/>
                <a:gd name="T58" fmla="*/ 27 w 351"/>
                <a:gd name="T59" fmla="*/ 53 h 587"/>
                <a:gd name="T60" fmla="*/ 23 w 351"/>
                <a:gd name="T61" fmla="*/ 43 h 587"/>
                <a:gd name="T62" fmla="*/ 19 w 351"/>
                <a:gd name="T63" fmla="*/ 33 h 587"/>
                <a:gd name="T64" fmla="*/ 17 w 351"/>
                <a:gd name="T65" fmla="*/ 23 h 587"/>
                <a:gd name="T66" fmla="*/ 15 w 351"/>
                <a:gd name="T67" fmla="*/ 11 h 587"/>
                <a:gd name="T68" fmla="*/ 14 w 351"/>
                <a:gd name="T69" fmla="*/ 0 h 587"/>
                <a:gd name="T70" fmla="*/ 14 w 351"/>
                <a:gd name="T71" fmla="*/ 0 h 587"/>
                <a:gd name="T72" fmla="*/ 0 w 351"/>
                <a:gd name="T73" fmla="*/ 0 h 5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1"/>
                <a:gd name="T112" fmla="*/ 0 h 587"/>
                <a:gd name="T113" fmla="*/ 351 w 351"/>
                <a:gd name="T114" fmla="*/ 587 h 5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1" h="587">
                  <a:moveTo>
                    <a:pt x="0" y="0"/>
                  </a:moveTo>
                  <a:lnTo>
                    <a:pt x="0" y="0"/>
                  </a:lnTo>
                  <a:lnTo>
                    <a:pt x="4" y="43"/>
                  </a:lnTo>
                  <a:lnTo>
                    <a:pt x="9" y="83"/>
                  </a:lnTo>
                  <a:lnTo>
                    <a:pt x="17" y="123"/>
                  </a:lnTo>
                  <a:lnTo>
                    <a:pt x="31" y="161"/>
                  </a:lnTo>
                  <a:lnTo>
                    <a:pt x="46" y="198"/>
                  </a:lnTo>
                  <a:lnTo>
                    <a:pt x="64" y="233"/>
                  </a:lnTo>
                  <a:lnTo>
                    <a:pt x="84" y="268"/>
                  </a:lnTo>
                  <a:lnTo>
                    <a:pt x="107" y="302"/>
                  </a:lnTo>
                  <a:lnTo>
                    <a:pt x="129" y="335"/>
                  </a:lnTo>
                  <a:lnTo>
                    <a:pt x="155" y="371"/>
                  </a:lnTo>
                  <a:lnTo>
                    <a:pt x="181" y="404"/>
                  </a:lnTo>
                  <a:lnTo>
                    <a:pt x="207" y="438"/>
                  </a:lnTo>
                  <a:lnTo>
                    <a:pt x="235" y="474"/>
                  </a:lnTo>
                  <a:lnTo>
                    <a:pt x="261" y="510"/>
                  </a:lnTo>
                  <a:lnTo>
                    <a:pt x="288" y="547"/>
                  </a:lnTo>
                  <a:lnTo>
                    <a:pt x="315" y="587"/>
                  </a:lnTo>
                  <a:lnTo>
                    <a:pt x="351" y="562"/>
                  </a:lnTo>
                  <a:lnTo>
                    <a:pt x="325" y="522"/>
                  </a:lnTo>
                  <a:lnTo>
                    <a:pt x="298" y="483"/>
                  </a:lnTo>
                  <a:lnTo>
                    <a:pt x="269" y="446"/>
                  </a:lnTo>
                  <a:lnTo>
                    <a:pt x="242" y="411"/>
                  </a:lnTo>
                  <a:lnTo>
                    <a:pt x="215" y="376"/>
                  </a:lnTo>
                  <a:lnTo>
                    <a:pt x="191" y="343"/>
                  </a:lnTo>
                  <a:lnTo>
                    <a:pt x="166" y="310"/>
                  </a:lnTo>
                  <a:lnTo>
                    <a:pt x="143" y="277"/>
                  </a:lnTo>
                  <a:lnTo>
                    <a:pt x="123" y="245"/>
                  </a:lnTo>
                  <a:lnTo>
                    <a:pt x="103" y="213"/>
                  </a:lnTo>
                  <a:lnTo>
                    <a:pt x="87" y="180"/>
                  </a:lnTo>
                  <a:lnTo>
                    <a:pt x="72" y="145"/>
                  </a:lnTo>
                  <a:lnTo>
                    <a:pt x="61" y="112"/>
                  </a:lnTo>
                  <a:lnTo>
                    <a:pt x="53" y="77"/>
                  </a:lnTo>
                  <a:lnTo>
                    <a:pt x="47" y="39"/>
                  </a:lnTo>
                  <a:lnTo>
                    <a:pt x="46" y="0"/>
                  </a:lnTo>
                  <a:lnTo>
                    <a:pt x="0" y="0"/>
                  </a:lnTo>
                  <a:close/>
                </a:path>
              </a:pathLst>
            </a:custGeom>
            <a:solidFill>
              <a:srgbClr val="000000"/>
            </a:solidFill>
            <a:ln w="9525">
              <a:noFill/>
              <a:round/>
              <a:headEnd/>
              <a:tailEnd/>
            </a:ln>
          </p:spPr>
          <p:txBody>
            <a:bodyPr wrap="none" anchor="ctr"/>
            <a:lstStyle/>
            <a:p>
              <a:endParaRPr lang="pt-BR"/>
            </a:p>
          </p:txBody>
        </p:sp>
        <p:sp>
          <p:nvSpPr>
            <p:cNvPr id="43" name="Freeform 42"/>
            <p:cNvSpPr>
              <a:spLocks noChangeArrowheads="1"/>
            </p:cNvSpPr>
            <p:nvPr/>
          </p:nvSpPr>
          <p:spPr bwMode="auto">
            <a:xfrm>
              <a:off x="5160" y="3466"/>
              <a:ext cx="79" cy="199"/>
            </a:xfrm>
            <a:custGeom>
              <a:avLst/>
              <a:gdLst>
                <a:gd name="T0" fmla="*/ 3 w 256"/>
                <a:gd name="T1" fmla="*/ 0 h 672"/>
                <a:gd name="T2" fmla="*/ 0 w 256"/>
                <a:gd name="T3" fmla="*/ 11 h 672"/>
                <a:gd name="T4" fmla="*/ 13 w 256"/>
                <a:gd name="T5" fmla="*/ 25 h 672"/>
                <a:gd name="T6" fmla="*/ 25 w 256"/>
                <a:gd name="T7" fmla="*/ 39 h 672"/>
                <a:gd name="T8" fmla="*/ 35 w 256"/>
                <a:gd name="T9" fmla="*/ 52 h 672"/>
                <a:gd name="T10" fmla="*/ 42 w 256"/>
                <a:gd name="T11" fmla="*/ 65 h 672"/>
                <a:gd name="T12" fmla="*/ 49 w 256"/>
                <a:gd name="T13" fmla="*/ 77 h 672"/>
                <a:gd name="T14" fmla="*/ 54 w 256"/>
                <a:gd name="T15" fmla="*/ 89 h 672"/>
                <a:gd name="T16" fmla="*/ 58 w 256"/>
                <a:gd name="T17" fmla="*/ 100 h 672"/>
                <a:gd name="T18" fmla="*/ 61 w 256"/>
                <a:gd name="T19" fmla="*/ 111 h 672"/>
                <a:gd name="T20" fmla="*/ 63 w 256"/>
                <a:gd name="T21" fmla="*/ 122 h 672"/>
                <a:gd name="T22" fmla="*/ 64 w 256"/>
                <a:gd name="T23" fmla="*/ 132 h 672"/>
                <a:gd name="T24" fmla="*/ 65 w 256"/>
                <a:gd name="T25" fmla="*/ 143 h 672"/>
                <a:gd name="T26" fmla="*/ 65 w 256"/>
                <a:gd name="T27" fmla="*/ 154 h 672"/>
                <a:gd name="T28" fmla="*/ 65 w 256"/>
                <a:gd name="T29" fmla="*/ 165 h 672"/>
                <a:gd name="T30" fmla="*/ 64 w 256"/>
                <a:gd name="T31" fmla="*/ 176 h 672"/>
                <a:gd name="T32" fmla="*/ 64 w 256"/>
                <a:gd name="T33" fmla="*/ 187 h 672"/>
                <a:gd name="T34" fmla="*/ 64 w 256"/>
                <a:gd name="T35" fmla="*/ 199 h 672"/>
                <a:gd name="T36" fmla="*/ 78 w 256"/>
                <a:gd name="T37" fmla="*/ 199 h 672"/>
                <a:gd name="T38" fmla="*/ 78 w 256"/>
                <a:gd name="T39" fmla="*/ 187 h 672"/>
                <a:gd name="T40" fmla="*/ 79 w 256"/>
                <a:gd name="T41" fmla="*/ 176 h 672"/>
                <a:gd name="T42" fmla="*/ 79 w 256"/>
                <a:gd name="T43" fmla="*/ 165 h 672"/>
                <a:gd name="T44" fmla="*/ 79 w 256"/>
                <a:gd name="T45" fmla="*/ 154 h 672"/>
                <a:gd name="T46" fmla="*/ 78 w 256"/>
                <a:gd name="T47" fmla="*/ 143 h 672"/>
                <a:gd name="T48" fmla="*/ 78 w 256"/>
                <a:gd name="T49" fmla="*/ 131 h 672"/>
                <a:gd name="T50" fmla="*/ 77 w 256"/>
                <a:gd name="T51" fmla="*/ 120 h 672"/>
                <a:gd name="T52" fmla="*/ 74 w 256"/>
                <a:gd name="T53" fmla="*/ 108 h 672"/>
                <a:gd name="T54" fmla="*/ 71 w 256"/>
                <a:gd name="T55" fmla="*/ 96 h 672"/>
                <a:gd name="T56" fmla="*/ 67 w 256"/>
                <a:gd name="T57" fmla="*/ 84 h 672"/>
                <a:gd name="T58" fmla="*/ 61 w 256"/>
                <a:gd name="T59" fmla="*/ 72 h 672"/>
                <a:gd name="T60" fmla="*/ 54 w 256"/>
                <a:gd name="T61" fmla="*/ 58 h 672"/>
                <a:gd name="T62" fmla="*/ 46 w 256"/>
                <a:gd name="T63" fmla="*/ 45 h 672"/>
                <a:gd name="T64" fmla="*/ 36 w 256"/>
                <a:gd name="T65" fmla="*/ 31 h 672"/>
                <a:gd name="T66" fmla="*/ 24 w 256"/>
                <a:gd name="T67" fmla="*/ 17 h 672"/>
                <a:gd name="T68" fmla="*/ 10 w 256"/>
                <a:gd name="T69" fmla="*/ 2 h 672"/>
                <a:gd name="T70" fmla="*/ 7 w 256"/>
                <a:gd name="T71" fmla="*/ 13 h 672"/>
                <a:gd name="T72" fmla="*/ 3 w 256"/>
                <a:gd name="T73" fmla="*/ 0 h 6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
                <a:gd name="T112" fmla="*/ 0 h 672"/>
                <a:gd name="T113" fmla="*/ 256 w 256"/>
                <a:gd name="T114" fmla="*/ 672 h 6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 h="672">
                  <a:moveTo>
                    <a:pt x="10" y="0"/>
                  </a:moveTo>
                  <a:lnTo>
                    <a:pt x="0" y="37"/>
                  </a:lnTo>
                  <a:lnTo>
                    <a:pt x="43" y="86"/>
                  </a:lnTo>
                  <a:lnTo>
                    <a:pt x="80" y="133"/>
                  </a:lnTo>
                  <a:lnTo>
                    <a:pt x="112" y="177"/>
                  </a:lnTo>
                  <a:lnTo>
                    <a:pt x="137" y="220"/>
                  </a:lnTo>
                  <a:lnTo>
                    <a:pt x="158" y="260"/>
                  </a:lnTo>
                  <a:lnTo>
                    <a:pt x="175" y="300"/>
                  </a:lnTo>
                  <a:lnTo>
                    <a:pt x="188" y="338"/>
                  </a:lnTo>
                  <a:lnTo>
                    <a:pt x="198" y="374"/>
                  </a:lnTo>
                  <a:lnTo>
                    <a:pt x="205" y="412"/>
                  </a:lnTo>
                  <a:lnTo>
                    <a:pt x="208" y="446"/>
                  </a:lnTo>
                  <a:lnTo>
                    <a:pt x="210" y="484"/>
                  </a:lnTo>
                  <a:lnTo>
                    <a:pt x="210" y="520"/>
                  </a:lnTo>
                  <a:lnTo>
                    <a:pt x="210" y="557"/>
                  </a:lnTo>
                  <a:lnTo>
                    <a:pt x="209" y="594"/>
                  </a:lnTo>
                  <a:lnTo>
                    <a:pt x="208" y="633"/>
                  </a:lnTo>
                  <a:lnTo>
                    <a:pt x="208" y="672"/>
                  </a:lnTo>
                  <a:lnTo>
                    <a:pt x="254" y="672"/>
                  </a:lnTo>
                  <a:lnTo>
                    <a:pt x="254" y="633"/>
                  </a:lnTo>
                  <a:lnTo>
                    <a:pt x="255" y="596"/>
                  </a:lnTo>
                  <a:lnTo>
                    <a:pt x="256" y="557"/>
                  </a:lnTo>
                  <a:lnTo>
                    <a:pt x="256" y="520"/>
                  </a:lnTo>
                  <a:lnTo>
                    <a:pt x="254" y="482"/>
                  </a:lnTo>
                  <a:lnTo>
                    <a:pt x="252" y="444"/>
                  </a:lnTo>
                  <a:lnTo>
                    <a:pt x="248" y="405"/>
                  </a:lnTo>
                  <a:lnTo>
                    <a:pt x="241" y="365"/>
                  </a:lnTo>
                  <a:lnTo>
                    <a:pt x="231" y="324"/>
                  </a:lnTo>
                  <a:lnTo>
                    <a:pt x="216" y="284"/>
                  </a:lnTo>
                  <a:lnTo>
                    <a:pt x="199" y="242"/>
                  </a:lnTo>
                  <a:lnTo>
                    <a:pt x="176" y="197"/>
                  </a:lnTo>
                  <a:lnTo>
                    <a:pt x="149" y="152"/>
                  </a:lnTo>
                  <a:lnTo>
                    <a:pt x="117" y="105"/>
                  </a:lnTo>
                  <a:lnTo>
                    <a:pt x="78" y="56"/>
                  </a:lnTo>
                  <a:lnTo>
                    <a:pt x="32" y="7"/>
                  </a:lnTo>
                  <a:lnTo>
                    <a:pt x="22" y="44"/>
                  </a:lnTo>
                  <a:lnTo>
                    <a:pt x="10" y="0"/>
                  </a:lnTo>
                  <a:close/>
                </a:path>
              </a:pathLst>
            </a:custGeom>
            <a:solidFill>
              <a:srgbClr val="000000"/>
            </a:solidFill>
            <a:ln w="9525">
              <a:noFill/>
              <a:round/>
              <a:headEnd/>
              <a:tailEnd/>
            </a:ln>
          </p:spPr>
          <p:txBody>
            <a:bodyPr wrap="none" anchor="ctr"/>
            <a:lstStyle/>
            <a:p>
              <a:endParaRPr lang="pt-BR"/>
            </a:p>
          </p:txBody>
        </p:sp>
        <p:sp>
          <p:nvSpPr>
            <p:cNvPr id="44" name="Freeform 43"/>
            <p:cNvSpPr>
              <a:spLocks noChangeArrowheads="1"/>
            </p:cNvSpPr>
            <p:nvPr/>
          </p:nvSpPr>
          <p:spPr bwMode="auto">
            <a:xfrm>
              <a:off x="5234" y="3325"/>
              <a:ext cx="198" cy="339"/>
            </a:xfrm>
            <a:custGeom>
              <a:avLst/>
              <a:gdLst>
                <a:gd name="T0" fmla="*/ 46 w 634"/>
                <a:gd name="T1" fmla="*/ 21 h 1143"/>
                <a:gd name="T2" fmla="*/ 30 w 634"/>
                <a:gd name="T3" fmla="*/ 50 h 1143"/>
                <a:gd name="T4" fmla="*/ 17 w 634"/>
                <a:gd name="T5" fmla="*/ 81 h 1143"/>
                <a:gd name="T6" fmla="*/ 5 w 634"/>
                <a:gd name="T7" fmla="*/ 114 h 1143"/>
                <a:gd name="T8" fmla="*/ 5 w 634"/>
                <a:gd name="T9" fmla="*/ 130 h 1143"/>
                <a:gd name="T10" fmla="*/ 16 w 634"/>
                <a:gd name="T11" fmla="*/ 128 h 1143"/>
                <a:gd name="T12" fmla="*/ 26 w 634"/>
                <a:gd name="T13" fmla="*/ 126 h 1143"/>
                <a:gd name="T14" fmla="*/ 37 w 634"/>
                <a:gd name="T15" fmla="*/ 125 h 1143"/>
                <a:gd name="T16" fmla="*/ 47 w 634"/>
                <a:gd name="T17" fmla="*/ 124 h 1143"/>
                <a:gd name="T18" fmla="*/ 57 w 634"/>
                <a:gd name="T19" fmla="*/ 123 h 1143"/>
                <a:gd name="T20" fmla="*/ 66 w 634"/>
                <a:gd name="T21" fmla="*/ 122 h 1143"/>
                <a:gd name="T22" fmla="*/ 74 w 634"/>
                <a:gd name="T23" fmla="*/ 121 h 1143"/>
                <a:gd name="T24" fmla="*/ 80 w 634"/>
                <a:gd name="T25" fmla="*/ 181 h 1143"/>
                <a:gd name="T26" fmla="*/ 78 w 634"/>
                <a:gd name="T27" fmla="*/ 302 h 1143"/>
                <a:gd name="T28" fmla="*/ 84 w 634"/>
                <a:gd name="T29" fmla="*/ 338 h 1143"/>
                <a:gd name="T30" fmla="*/ 93 w 634"/>
                <a:gd name="T31" fmla="*/ 337 h 1143"/>
                <a:gd name="T32" fmla="*/ 102 w 634"/>
                <a:gd name="T33" fmla="*/ 334 h 1143"/>
                <a:gd name="T34" fmla="*/ 111 w 634"/>
                <a:gd name="T35" fmla="*/ 330 h 1143"/>
                <a:gd name="T36" fmla="*/ 120 w 634"/>
                <a:gd name="T37" fmla="*/ 325 h 1143"/>
                <a:gd name="T38" fmla="*/ 127 w 634"/>
                <a:gd name="T39" fmla="*/ 319 h 1143"/>
                <a:gd name="T40" fmla="*/ 135 w 634"/>
                <a:gd name="T41" fmla="*/ 313 h 1143"/>
                <a:gd name="T42" fmla="*/ 140 w 634"/>
                <a:gd name="T43" fmla="*/ 305 h 1143"/>
                <a:gd name="T44" fmla="*/ 150 w 634"/>
                <a:gd name="T45" fmla="*/ 287 h 1143"/>
                <a:gd name="T46" fmla="*/ 163 w 634"/>
                <a:gd name="T47" fmla="*/ 262 h 1143"/>
                <a:gd name="T48" fmla="*/ 174 w 634"/>
                <a:gd name="T49" fmla="*/ 238 h 1143"/>
                <a:gd name="T50" fmla="*/ 185 w 634"/>
                <a:gd name="T51" fmla="*/ 212 h 1143"/>
                <a:gd name="T52" fmla="*/ 195 w 634"/>
                <a:gd name="T53" fmla="*/ 188 h 1143"/>
                <a:gd name="T54" fmla="*/ 198 w 634"/>
                <a:gd name="T55" fmla="*/ 165 h 1143"/>
                <a:gd name="T56" fmla="*/ 197 w 634"/>
                <a:gd name="T57" fmla="*/ 141 h 1143"/>
                <a:gd name="T58" fmla="*/ 192 w 634"/>
                <a:gd name="T59" fmla="*/ 118 h 1143"/>
                <a:gd name="T60" fmla="*/ 186 w 634"/>
                <a:gd name="T61" fmla="*/ 101 h 1143"/>
                <a:gd name="T62" fmla="*/ 180 w 634"/>
                <a:gd name="T63" fmla="*/ 86 h 1143"/>
                <a:gd name="T64" fmla="*/ 172 w 634"/>
                <a:gd name="T65" fmla="*/ 71 h 1143"/>
                <a:gd name="T66" fmla="*/ 165 w 634"/>
                <a:gd name="T67" fmla="*/ 58 h 1143"/>
                <a:gd name="T68" fmla="*/ 156 w 634"/>
                <a:gd name="T69" fmla="*/ 44 h 1143"/>
                <a:gd name="T70" fmla="*/ 146 w 634"/>
                <a:gd name="T71" fmla="*/ 31 h 1143"/>
                <a:gd name="T72" fmla="*/ 136 w 634"/>
                <a:gd name="T73" fmla="*/ 18 h 1143"/>
                <a:gd name="T74" fmla="*/ 125 w 634"/>
                <a:gd name="T75" fmla="*/ 6 h 1143"/>
                <a:gd name="T76" fmla="*/ 116 w 634"/>
                <a:gd name="T77" fmla="*/ 0 h 1143"/>
                <a:gd name="T78" fmla="*/ 107 w 634"/>
                <a:gd name="T79" fmla="*/ 1 h 1143"/>
                <a:gd name="T80" fmla="*/ 99 w 634"/>
                <a:gd name="T81" fmla="*/ 2 h 1143"/>
                <a:gd name="T82" fmla="*/ 91 w 634"/>
                <a:gd name="T83" fmla="*/ 3 h 1143"/>
                <a:gd name="T84" fmla="*/ 83 w 634"/>
                <a:gd name="T85" fmla="*/ 4 h 1143"/>
                <a:gd name="T86" fmla="*/ 75 w 634"/>
                <a:gd name="T87" fmla="*/ 5 h 1143"/>
                <a:gd name="T88" fmla="*/ 67 w 634"/>
                <a:gd name="T89" fmla="*/ 6 h 1143"/>
                <a:gd name="T90" fmla="*/ 58 w 634"/>
                <a:gd name="T91" fmla="*/ 7 h 11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4"/>
                <a:gd name="T139" fmla="*/ 0 h 1143"/>
                <a:gd name="T140" fmla="*/ 634 w 634"/>
                <a:gd name="T141" fmla="*/ 1143 h 11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4" h="1143">
                  <a:moveTo>
                    <a:pt x="175" y="27"/>
                  </a:moveTo>
                  <a:lnTo>
                    <a:pt x="147" y="72"/>
                  </a:lnTo>
                  <a:lnTo>
                    <a:pt x="122" y="119"/>
                  </a:lnTo>
                  <a:lnTo>
                    <a:pt x="97" y="169"/>
                  </a:lnTo>
                  <a:lnTo>
                    <a:pt x="74" y="220"/>
                  </a:lnTo>
                  <a:lnTo>
                    <a:pt x="54" y="273"/>
                  </a:lnTo>
                  <a:lnTo>
                    <a:pt x="34" y="328"/>
                  </a:lnTo>
                  <a:lnTo>
                    <a:pt x="16" y="383"/>
                  </a:lnTo>
                  <a:lnTo>
                    <a:pt x="0" y="439"/>
                  </a:lnTo>
                  <a:lnTo>
                    <a:pt x="16" y="437"/>
                  </a:lnTo>
                  <a:lnTo>
                    <a:pt x="33" y="434"/>
                  </a:lnTo>
                  <a:lnTo>
                    <a:pt x="50" y="431"/>
                  </a:lnTo>
                  <a:lnTo>
                    <a:pt x="67" y="429"/>
                  </a:lnTo>
                  <a:lnTo>
                    <a:pt x="84" y="426"/>
                  </a:lnTo>
                  <a:lnTo>
                    <a:pt x="100" y="424"/>
                  </a:lnTo>
                  <a:lnTo>
                    <a:pt x="118" y="422"/>
                  </a:lnTo>
                  <a:lnTo>
                    <a:pt x="135" y="420"/>
                  </a:lnTo>
                  <a:lnTo>
                    <a:pt x="151" y="417"/>
                  </a:lnTo>
                  <a:lnTo>
                    <a:pt x="167" y="416"/>
                  </a:lnTo>
                  <a:lnTo>
                    <a:pt x="182" y="414"/>
                  </a:lnTo>
                  <a:lnTo>
                    <a:pt x="197" y="412"/>
                  </a:lnTo>
                  <a:lnTo>
                    <a:pt x="210" y="410"/>
                  </a:lnTo>
                  <a:lnTo>
                    <a:pt x="224" y="408"/>
                  </a:lnTo>
                  <a:lnTo>
                    <a:pt x="237" y="407"/>
                  </a:lnTo>
                  <a:lnTo>
                    <a:pt x="248" y="406"/>
                  </a:lnTo>
                  <a:lnTo>
                    <a:pt x="256" y="611"/>
                  </a:lnTo>
                  <a:lnTo>
                    <a:pt x="255" y="827"/>
                  </a:lnTo>
                  <a:lnTo>
                    <a:pt x="251" y="1017"/>
                  </a:lnTo>
                  <a:lnTo>
                    <a:pt x="255" y="1143"/>
                  </a:lnTo>
                  <a:lnTo>
                    <a:pt x="269" y="1141"/>
                  </a:lnTo>
                  <a:lnTo>
                    <a:pt x="284" y="1138"/>
                  </a:lnTo>
                  <a:lnTo>
                    <a:pt x="298" y="1135"/>
                  </a:lnTo>
                  <a:lnTo>
                    <a:pt x="312" y="1130"/>
                  </a:lnTo>
                  <a:lnTo>
                    <a:pt x="327" y="1125"/>
                  </a:lnTo>
                  <a:lnTo>
                    <a:pt x="342" y="1119"/>
                  </a:lnTo>
                  <a:lnTo>
                    <a:pt x="356" y="1112"/>
                  </a:lnTo>
                  <a:lnTo>
                    <a:pt x="369" y="1104"/>
                  </a:lnTo>
                  <a:lnTo>
                    <a:pt x="383" y="1096"/>
                  </a:lnTo>
                  <a:lnTo>
                    <a:pt x="396" y="1086"/>
                  </a:lnTo>
                  <a:lnTo>
                    <a:pt x="408" y="1077"/>
                  </a:lnTo>
                  <a:lnTo>
                    <a:pt x="420" y="1065"/>
                  </a:lnTo>
                  <a:lnTo>
                    <a:pt x="431" y="1054"/>
                  </a:lnTo>
                  <a:lnTo>
                    <a:pt x="440" y="1041"/>
                  </a:lnTo>
                  <a:lnTo>
                    <a:pt x="449" y="1028"/>
                  </a:lnTo>
                  <a:lnTo>
                    <a:pt x="457" y="1015"/>
                  </a:lnTo>
                  <a:lnTo>
                    <a:pt x="481" y="968"/>
                  </a:lnTo>
                  <a:lnTo>
                    <a:pt x="502" y="924"/>
                  </a:lnTo>
                  <a:lnTo>
                    <a:pt x="521" y="882"/>
                  </a:lnTo>
                  <a:lnTo>
                    <a:pt x="540" y="842"/>
                  </a:lnTo>
                  <a:lnTo>
                    <a:pt x="557" y="801"/>
                  </a:lnTo>
                  <a:lnTo>
                    <a:pt x="574" y="759"/>
                  </a:lnTo>
                  <a:lnTo>
                    <a:pt x="592" y="715"/>
                  </a:lnTo>
                  <a:lnTo>
                    <a:pt x="612" y="669"/>
                  </a:lnTo>
                  <a:lnTo>
                    <a:pt x="623" y="635"/>
                  </a:lnTo>
                  <a:lnTo>
                    <a:pt x="630" y="597"/>
                  </a:lnTo>
                  <a:lnTo>
                    <a:pt x="634" y="558"/>
                  </a:lnTo>
                  <a:lnTo>
                    <a:pt x="634" y="517"/>
                  </a:lnTo>
                  <a:lnTo>
                    <a:pt x="630" y="477"/>
                  </a:lnTo>
                  <a:lnTo>
                    <a:pt x="624" y="437"/>
                  </a:lnTo>
                  <a:lnTo>
                    <a:pt x="615" y="399"/>
                  </a:lnTo>
                  <a:lnTo>
                    <a:pt x="605" y="365"/>
                  </a:lnTo>
                  <a:lnTo>
                    <a:pt x="596" y="339"/>
                  </a:lnTo>
                  <a:lnTo>
                    <a:pt x="586" y="313"/>
                  </a:lnTo>
                  <a:lnTo>
                    <a:pt x="575" y="289"/>
                  </a:lnTo>
                  <a:lnTo>
                    <a:pt x="564" y="264"/>
                  </a:lnTo>
                  <a:lnTo>
                    <a:pt x="552" y="241"/>
                  </a:lnTo>
                  <a:lnTo>
                    <a:pt x="540" y="217"/>
                  </a:lnTo>
                  <a:lnTo>
                    <a:pt x="527" y="194"/>
                  </a:lnTo>
                  <a:lnTo>
                    <a:pt x="513" y="171"/>
                  </a:lnTo>
                  <a:lnTo>
                    <a:pt x="500" y="148"/>
                  </a:lnTo>
                  <a:lnTo>
                    <a:pt x="485" y="127"/>
                  </a:lnTo>
                  <a:lnTo>
                    <a:pt x="469" y="105"/>
                  </a:lnTo>
                  <a:lnTo>
                    <a:pt x="453" y="83"/>
                  </a:lnTo>
                  <a:lnTo>
                    <a:pt x="437" y="61"/>
                  </a:lnTo>
                  <a:lnTo>
                    <a:pt x="420" y="41"/>
                  </a:lnTo>
                  <a:lnTo>
                    <a:pt x="401" y="20"/>
                  </a:lnTo>
                  <a:lnTo>
                    <a:pt x="383" y="0"/>
                  </a:lnTo>
                  <a:lnTo>
                    <a:pt x="370" y="1"/>
                  </a:lnTo>
                  <a:lnTo>
                    <a:pt x="357" y="3"/>
                  </a:lnTo>
                  <a:lnTo>
                    <a:pt x="344" y="4"/>
                  </a:lnTo>
                  <a:lnTo>
                    <a:pt x="330" y="6"/>
                  </a:lnTo>
                  <a:lnTo>
                    <a:pt x="318" y="8"/>
                  </a:lnTo>
                  <a:lnTo>
                    <a:pt x="304" y="10"/>
                  </a:lnTo>
                  <a:lnTo>
                    <a:pt x="292" y="11"/>
                  </a:lnTo>
                  <a:lnTo>
                    <a:pt x="279" y="13"/>
                  </a:lnTo>
                  <a:lnTo>
                    <a:pt x="265" y="14"/>
                  </a:lnTo>
                  <a:lnTo>
                    <a:pt x="253" y="17"/>
                  </a:lnTo>
                  <a:lnTo>
                    <a:pt x="240" y="18"/>
                  </a:lnTo>
                  <a:lnTo>
                    <a:pt x="226" y="20"/>
                  </a:lnTo>
                  <a:lnTo>
                    <a:pt x="214" y="21"/>
                  </a:lnTo>
                  <a:lnTo>
                    <a:pt x="201" y="24"/>
                  </a:lnTo>
                  <a:lnTo>
                    <a:pt x="187" y="25"/>
                  </a:lnTo>
                  <a:lnTo>
                    <a:pt x="175" y="27"/>
                  </a:lnTo>
                  <a:close/>
                </a:path>
              </a:pathLst>
            </a:custGeom>
            <a:solidFill>
              <a:srgbClr val="FFE6C7"/>
            </a:solidFill>
            <a:ln w="9525">
              <a:noFill/>
              <a:round/>
              <a:headEnd/>
              <a:tailEnd/>
            </a:ln>
          </p:spPr>
          <p:txBody>
            <a:bodyPr wrap="none" anchor="ctr"/>
            <a:lstStyle/>
            <a:p>
              <a:endParaRPr lang="pt-BR"/>
            </a:p>
          </p:txBody>
        </p:sp>
        <p:sp>
          <p:nvSpPr>
            <p:cNvPr id="45" name="Freeform 44"/>
            <p:cNvSpPr>
              <a:spLocks noChangeArrowheads="1"/>
            </p:cNvSpPr>
            <p:nvPr/>
          </p:nvSpPr>
          <p:spPr bwMode="auto">
            <a:xfrm>
              <a:off x="5229" y="3330"/>
              <a:ext cx="67" cy="132"/>
            </a:xfrm>
            <a:custGeom>
              <a:avLst/>
              <a:gdLst>
                <a:gd name="T0" fmla="*/ 6 w 215"/>
                <a:gd name="T1" fmla="*/ 119 h 447"/>
                <a:gd name="T2" fmla="*/ 14 w 215"/>
                <a:gd name="T3" fmla="*/ 127 h 447"/>
                <a:gd name="T4" fmla="*/ 16 w 215"/>
                <a:gd name="T5" fmla="*/ 119 h 447"/>
                <a:gd name="T6" fmla="*/ 19 w 215"/>
                <a:gd name="T7" fmla="*/ 111 h 447"/>
                <a:gd name="T8" fmla="*/ 21 w 215"/>
                <a:gd name="T9" fmla="*/ 103 h 447"/>
                <a:gd name="T10" fmla="*/ 24 w 215"/>
                <a:gd name="T11" fmla="*/ 95 h 447"/>
                <a:gd name="T12" fmla="*/ 27 w 215"/>
                <a:gd name="T13" fmla="*/ 87 h 447"/>
                <a:gd name="T14" fmla="*/ 30 w 215"/>
                <a:gd name="T15" fmla="*/ 79 h 447"/>
                <a:gd name="T16" fmla="*/ 33 w 215"/>
                <a:gd name="T17" fmla="*/ 71 h 447"/>
                <a:gd name="T18" fmla="*/ 36 w 215"/>
                <a:gd name="T19" fmla="*/ 63 h 447"/>
                <a:gd name="T20" fmla="*/ 40 w 215"/>
                <a:gd name="T21" fmla="*/ 56 h 447"/>
                <a:gd name="T22" fmla="*/ 44 w 215"/>
                <a:gd name="T23" fmla="*/ 48 h 447"/>
                <a:gd name="T24" fmla="*/ 47 w 215"/>
                <a:gd name="T25" fmla="*/ 41 h 447"/>
                <a:gd name="T26" fmla="*/ 51 w 215"/>
                <a:gd name="T27" fmla="*/ 34 h 447"/>
                <a:gd name="T28" fmla="*/ 55 w 215"/>
                <a:gd name="T29" fmla="*/ 27 h 447"/>
                <a:gd name="T30" fmla="*/ 59 w 215"/>
                <a:gd name="T31" fmla="*/ 20 h 447"/>
                <a:gd name="T32" fmla="*/ 63 w 215"/>
                <a:gd name="T33" fmla="*/ 14 h 447"/>
                <a:gd name="T34" fmla="*/ 67 w 215"/>
                <a:gd name="T35" fmla="*/ 8 h 447"/>
                <a:gd name="T36" fmla="*/ 56 w 215"/>
                <a:gd name="T37" fmla="*/ 0 h 447"/>
                <a:gd name="T38" fmla="*/ 51 w 215"/>
                <a:gd name="T39" fmla="*/ 7 h 447"/>
                <a:gd name="T40" fmla="*/ 47 w 215"/>
                <a:gd name="T41" fmla="*/ 14 h 447"/>
                <a:gd name="T42" fmla="*/ 43 w 215"/>
                <a:gd name="T43" fmla="*/ 21 h 447"/>
                <a:gd name="T44" fmla="*/ 39 w 215"/>
                <a:gd name="T45" fmla="*/ 28 h 447"/>
                <a:gd name="T46" fmla="*/ 35 w 215"/>
                <a:gd name="T47" fmla="*/ 35 h 447"/>
                <a:gd name="T48" fmla="*/ 31 w 215"/>
                <a:gd name="T49" fmla="*/ 43 h 447"/>
                <a:gd name="T50" fmla="*/ 27 w 215"/>
                <a:gd name="T51" fmla="*/ 50 h 447"/>
                <a:gd name="T52" fmla="*/ 24 w 215"/>
                <a:gd name="T53" fmla="*/ 58 h 447"/>
                <a:gd name="T54" fmla="*/ 20 w 215"/>
                <a:gd name="T55" fmla="*/ 66 h 447"/>
                <a:gd name="T56" fmla="*/ 17 w 215"/>
                <a:gd name="T57" fmla="*/ 74 h 447"/>
                <a:gd name="T58" fmla="*/ 14 w 215"/>
                <a:gd name="T59" fmla="*/ 83 h 447"/>
                <a:gd name="T60" fmla="*/ 11 w 215"/>
                <a:gd name="T61" fmla="*/ 91 h 447"/>
                <a:gd name="T62" fmla="*/ 8 w 215"/>
                <a:gd name="T63" fmla="*/ 99 h 447"/>
                <a:gd name="T64" fmla="*/ 5 w 215"/>
                <a:gd name="T65" fmla="*/ 107 h 447"/>
                <a:gd name="T66" fmla="*/ 2 w 215"/>
                <a:gd name="T67" fmla="*/ 116 h 447"/>
                <a:gd name="T68" fmla="*/ 0 w 215"/>
                <a:gd name="T69" fmla="*/ 124 h 447"/>
                <a:gd name="T70" fmla="*/ 8 w 215"/>
                <a:gd name="T71" fmla="*/ 132 h 447"/>
                <a:gd name="T72" fmla="*/ 6 w 215"/>
                <a:gd name="T73" fmla="*/ 119 h 4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
                <a:gd name="T112" fmla="*/ 0 h 447"/>
                <a:gd name="T113" fmla="*/ 215 w 215"/>
                <a:gd name="T114" fmla="*/ 447 h 4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 h="447">
                  <a:moveTo>
                    <a:pt x="18" y="403"/>
                  </a:moveTo>
                  <a:lnTo>
                    <a:pt x="44" y="431"/>
                  </a:lnTo>
                  <a:lnTo>
                    <a:pt x="52" y="403"/>
                  </a:lnTo>
                  <a:lnTo>
                    <a:pt x="60" y="376"/>
                  </a:lnTo>
                  <a:lnTo>
                    <a:pt x="68" y="348"/>
                  </a:lnTo>
                  <a:lnTo>
                    <a:pt x="77" y="321"/>
                  </a:lnTo>
                  <a:lnTo>
                    <a:pt x="86" y="293"/>
                  </a:lnTo>
                  <a:lnTo>
                    <a:pt x="96" y="267"/>
                  </a:lnTo>
                  <a:lnTo>
                    <a:pt x="106" y="241"/>
                  </a:lnTo>
                  <a:lnTo>
                    <a:pt x="117" y="214"/>
                  </a:lnTo>
                  <a:lnTo>
                    <a:pt x="128" y="189"/>
                  </a:lnTo>
                  <a:lnTo>
                    <a:pt x="140" y="164"/>
                  </a:lnTo>
                  <a:lnTo>
                    <a:pt x="151" y="140"/>
                  </a:lnTo>
                  <a:lnTo>
                    <a:pt x="164" y="115"/>
                  </a:lnTo>
                  <a:lnTo>
                    <a:pt x="176" y="91"/>
                  </a:lnTo>
                  <a:lnTo>
                    <a:pt x="189" y="69"/>
                  </a:lnTo>
                  <a:lnTo>
                    <a:pt x="203" y="46"/>
                  </a:lnTo>
                  <a:lnTo>
                    <a:pt x="215" y="26"/>
                  </a:lnTo>
                  <a:lnTo>
                    <a:pt x="179" y="0"/>
                  </a:lnTo>
                  <a:lnTo>
                    <a:pt x="164" y="23"/>
                  </a:lnTo>
                  <a:lnTo>
                    <a:pt x="150" y="46"/>
                  </a:lnTo>
                  <a:lnTo>
                    <a:pt x="137" y="70"/>
                  </a:lnTo>
                  <a:lnTo>
                    <a:pt x="125" y="94"/>
                  </a:lnTo>
                  <a:lnTo>
                    <a:pt x="112" y="120"/>
                  </a:lnTo>
                  <a:lnTo>
                    <a:pt x="98" y="146"/>
                  </a:lnTo>
                  <a:lnTo>
                    <a:pt x="87" y="171"/>
                  </a:lnTo>
                  <a:lnTo>
                    <a:pt x="76" y="198"/>
                  </a:lnTo>
                  <a:lnTo>
                    <a:pt x="65" y="225"/>
                  </a:lnTo>
                  <a:lnTo>
                    <a:pt x="55" y="251"/>
                  </a:lnTo>
                  <a:lnTo>
                    <a:pt x="45" y="280"/>
                  </a:lnTo>
                  <a:lnTo>
                    <a:pt x="36" y="307"/>
                  </a:lnTo>
                  <a:lnTo>
                    <a:pt x="26" y="335"/>
                  </a:lnTo>
                  <a:lnTo>
                    <a:pt x="16" y="362"/>
                  </a:lnTo>
                  <a:lnTo>
                    <a:pt x="8" y="392"/>
                  </a:lnTo>
                  <a:lnTo>
                    <a:pt x="0" y="419"/>
                  </a:lnTo>
                  <a:lnTo>
                    <a:pt x="25" y="447"/>
                  </a:lnTo>
                  <a:lnTo>
                    <a:pt x="18" y="403"/>
                  </a:lnTo>
                  <a:close/>
                </a:path>
              </a:pathLst>
            </a:custGeom>
            <a:solidFill>
              <a:srgbClr val="000000"/>
            </a:solidFill>
            <a:ln w="9525">
              <a:noFill/>
              <a:round/>
              <a:headEnd/>
              <a:tailEnd/>
            </a:ln>
          </p:spPr>
          <p:txBody>
            <a:bodyPr wrap="none" anchor="ctr"/>
            <a:lstStyle/>
            <a:p>
              <a:endParaRPr lang="pt-BR"/>
            </a:p>
          </p:txBody>
        </p:sp>
        <p:sp>
          <p:nvSpPr>
            <p:cNvPr id="46" name="Freeform 45"/>
            <p:cNvSpPr>
              <a:spLocks noChangeArrowheads="1"/>
            </p:cNvSpPr>
            <p:nvPr/>
          </p:nvSpPr>
          <p:spPr bwMode="auto">
            <a:xfrm>
              <a:off x="5234" y="3439"/>
              <a:ext cx="84" cy="24"/>
            </a:xfrm>
            <a:custGeom>
              <a:avLst/>
              <a:gdLst>
                <a:gd name="T0" fmla="*/ 84 w 274"/>
                <a:gd name="T1" fmla="*/ 6 h 77"/>
                <a:gd name="T2" fmla="*/ 77 w 274"/>
                <a:gd name="T3" fmla="*/ 0 h 77"/>
                <a:gd name="T4" fmla="*/ 73 w 274"/>
                <a:gd name="T5" fmla="*/ 0 h 77"/>
                <a:gd name="T6" fmla="*/ 69 w 274"/>
                <a:gd name="T7" fmla="*/ 1 h 77"/>
                <a:gd name="T8" fmla="*/ 65 w 274"/>
                <a:gd name="T9" fmla="*/ 2 h 77"/>
                <a:gd name="T10" fmla="*/ 61 w 274"/>
                <a:gd name="T11" fmla="*/ 2 h 77"/>
                <a:gd name="T12" fmla="*/ 56 w 274"/>
                <a:gd name="T13" fmla="*/ 2 h 77"/>
                <a:gd name="T14" fmla="*/ 52 w 274"/>
                <a:gd name="T15" fmla="*/ 3 h 77"/>
                <a:gd name="T16" fmla="*/ 47 w 274"/>
                <a:gd name="T17" fmla="*/ 4 h 77"/>
                <a:gd name="T18" fmla="*/ 41 w 274"/>
                <a:gd name="T19" fmla="*/ 4 h 77"/>
                <a:gd name="T20" fmla="*/ 36 w 274"/>
                <a:gd name="T21" fmla="*/ 5 h 77"/>
                <a:gd name="T22" fmla="*/ 31 w 274"/>
                <a:gd name="T23" fmla="*/ 6 h 77"/>
                <a:gd name="T24" fmla="*/ 26 w 274"/>
                <a:gd name="T25" fmla="*/ 7 h 77"/>
                <a:gd name="T26" fmla="*/ 21 w 274"/>
                <a:gd name="T27" fmla="*/ 7 h 77"/>
                <a:gd name="T28" fmla="*/ 16 w 274"/>
                <a:gd name="T29" fmla="*/ 8 h 77"/>
                <a:gd name="T30" fmla="*/ 10 w 274"/>
                <a:gd name="T31" fmla="*/ 9 h 77"/>
                <a:gd name="T32" fmla="*/ 5 w 274"/>
                <a:gd name="T33" fmla="*/ 10 h 77"/>
                <a:gd name="T34" fmla="*/ 0 w 274"/>
                <a:gd name="T35" fmla="*/ 10 h 77"/>
                <a:gd name="T36" fmla="*/ 2 w 274"/>
                <a:gd name="T37" fmla="*/ 24 h 77"/>
                <a:gd name="T38" fmla="*/ 7 w 274"/>
                <a:gd name="T39" fmla="*/ 23 h 77"/>
                <a:gd name="T40" fmla="*/ 12 w 274"/>
                <a:gd name="T41" fmla="*/ 22 h 77"/>
                <a:gd name="T42" fmla="*/ 18 w 274"/>
                <a:gd name="T43" fmla="*/ 22 h 77"/>
                <a:gd name="T44" fmla="*/ 23 w 274"/>
                <a:gd name="T45" fmla="*/ 21 h 77"/>
                <a:gd name="T46" fmla="*/ 28 w 274"/>
                <a:gd name="T47" fmla="*/ 20 h 77"/>
                <a:gd name="T48" fmla="*/ 33 w 274"/>
                <a:gd name="T49" fmla="*/ 19 h 77"/>
                <a:gd name="T50" fmla="*/ 38 w 274"/>
                <a:gd name="T51" fmla="*/ 19 h 77"/>
                <a:gd name="T52" fmla="*/ 44 w 274"/>
                <a:gd name="T53" fmla="*/ 18 h 77"/>
                <a:gd name="T54" fmla="*/ 48 w 274"/>
                <a:gd name="T55" fmla="*/ 17 h 77"/>
                <a:gd name="T56" fmla="*/ 53 w 274"/>
                <a:gd name="T57" fmla="*/ 17 h 77"/>
                <a:gd name="T58" fmla="*/ 58 w 274"/>
                <a:gd name="T59" fmla="*/ 16 h 77"/>
                <a:gd name="T60" fmla="*/ 62 w 274"/>
                <a:gd name="T61" fmla="*/ 15 h 77"/>
                <a:gd name="T62" fmla="*/ 67 w 274"/>
                <a:gd name="T63" fmla="*/ 15 h 77"/>
                <a:gd name="T64" fmla="*/ 71 w 274"/>
                <a:gd name="T65" fmla="*/ 14 h 77"/>
                <a:gd name="T66" fmla="*/ 74 w 274"/>
                <a:gd name="T67" fmla="*/ 14 h 77"/>
                <a:gd name="T68" fmla="*/ 78 w 274"/>
                <a:gd name="T69" fmla="*/ 14 h 77"/>
                <a:gd name="T70" fmla="*/ 71 w 274"/>
                <a:gd name="T71" fmla="*/ 7 h 77"/>
                <a:gd name="T72" fmla="*/ 84 w 274"/>
                <a:gd name="T73" fmla="*/ 6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4"/>
                <a:gd name="T112" fmla="*/ 0 h 77"/>
                <a:gd name="T113" fmla="*/ 274 w 274"/>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4" h="77">
                  <a:moveTo>
                    <a:pt x="274" y="20"/>
                  </a:moveTo>
                  <a:lnTo>
                    <a:pt x="250" y="0"/>
                  </a:lnTo>
                  <a:lnTo>
                    <a:pt x="238" y="1"/>
                  </a:lnTo>
                  <a:lnTo>
                    <a:pt x="225" y="2"/>
                  </a:lnTo>
                  <a:lnTo>
                    <a:pt x="212" y="5"/>
                  </a:lnTo>
                  <a:lnTo>
                    <a:pt x="198" y="6"/>
                  </a:lnTo>
                  <a:lnTo>
                    <a:pt x="182" y="8"/>
                  </a:lnTo>
                  <a:lnTo>
                    <a:pt x="169" y="10"/>
                  </a:lnTo>
                  <a:lnTo>
                    <a:pt x="153" y="12"/>
                  </a:lnTo>
                  <a:lnTo>
                    <a:pt x="135" y="14"/>
                  </a:lnTo>
                  <a:lnTo>
                    <a:pt x="118" y="16"/>
                  </a:lnTo>
                  <a:lnTo>
                    <a:pt x="101" y="18"/>
                  </a:lnTo>
                  <a:lnTo>
                    <a:pt x="85" y="21"/>
                  </a:lnTo>
                  <a:lnTo>
                    <a:pt x="68" y="23"/>
                  </a:lnTo>
                  <a:lnTo>
                    <a:pt x="51" y="25"/>
                  </a:lnTo>
                  <a:lnTo>
                    <a:pt x="34" y="29"/>
                  </a:lnTo>
                  <a:lnTo>
                    <a:pt x="16" y="31"/>
                  </a:lnTo>
                  <a:lnTo>
                    <a:pt x="0" y="33"/>
                  </a:lnTo>
                  <a:lnTo>
                    <a:pt x="7" y="77"/>
                  </a:lnTo>
                  <a:lnTo>
                    <a:pt x="23" y="75"/>
                  </a:lnTo>
                  <a:lnTo>
                    <a:pt x="40" y="72"/>
                  </a:lnTo>
                  <a:lnTo>
                    <a:pt x="58" y="69"/>
                  </a:lnTo>
                  <a:lnTo>
                    <a:pt x="75" y="67"/>
                  </a:lnTo>
                  <a:lnTo>
                    <a:pt x="92" y="64"/>
                  </a:lnTo>
                  <a:lnTo>
                    <a:pt x="108" y="62"/>
                  </a:lnTo>
                  <a:lnTo>
                    <a:pt x="125" y="60"/>
                  </a:lnTo>
                  <a:lnTo>
                    <a:pt x="142" y="57"/>
                  </a:lnTo>
                  <a:lnTo>
                    <a:pt x="157" y="55"/>
                  </a:lnTo>
                  <a:lnTo>
                    <a:pt x="173" y="54"/>
                  </a:lnTo>
                  <a:lnTo>
                    <a:pt x="189" y="52"/>
                  </a:lnTo>
                  <a:lnTo>
                    <a:pt x="203" y="49"/>
                  </a:lnTo>
                  <a:lnTo>
                    <a:pt x="217" y="48"/>
                  </a:lnTo>
                  <a:lnTo>
                    <a:pt x="231" y="46"/>
                  </a:lnTo>
                  <a:lnTo>
                    <a:pt x="243" y="45"/>
                  </a:lnTo>
                  <a:lnTo>
                    <a:pt x="254" y="44"/>
                  </a:lnTo>
                  <a:lnTo>
                    <a:pt x="230" y="24"/>
                  </a:lnTo>
                  <a:lnTo>
                    <a:pt x="274" y="20"/>
                  </a:lnTo>
                  <a:close/>
                </a:path>
              </a:pathLst>
            </a:custGeom>
            <a:solidFill>
              <a:srgbClr val="000000"/>
            </a:solidFill>
            <a:ln w="9525">
              <a:noFill/>
              <a:round/>
              <a:headEnd/>
              <a:tailEnd/>
            </a:ln>
          </p:spPr>
          <p:txBody>
            <a:bodyPr wrap="none" anchor="ctr"/>
            <a:lstStyle/>
            <a:p>
              <a:endParaRPr lang="pt-BR"/>
            </a:p>
          </p:txBody>
        </p:sp>
        <p:sp>
          <p:nvSpPr>
            <p:cNvPr id="47" name="Freeform 46"/>
            <p:cNvSpPr>
              <a:spLocks noChangeArrowheads="1"/>
            </p:cNvSpPr>
            <p:nvPr/>
          </p:nvSpPr>
          <p:spPr bwMode="auto">
            <a:xfrm>
              <a:off x="5305" y="3444"/>
              <a:ext cx="17" cy="226"/>
            </a:xfrm>
            <a:custGeom>
              <a:avLst/>
              <a:gdLst>
                <a:gd name="T0" fmla="*/ 9 w 52"/>
                <a:gd name="T1" fmla="*/ 213 h 761"/>
                <a:gd name="T2" fmla="*/ 17 w 52"/>
                <a:gd name="T3" fmla="*/ 219 h 761"/>
                <a:gd name="T4" fmla="*/ 16 w 52"/>
                <a:gd name="T5" fmla="*/ 212 h 761"/>
                <a:gd name="T6" fmla="*/ 15 w 52"/>
                <a:gd name="T7" fmla="*/ 204 h 761"/>
                <a:gd name="T8" fmla="*/ 15 w 52"/>
                <a:gd name="T9" fmla="*/ 194 h 761"/>
                <a:gd name="T10" fmla="*/ 15 w 52"/>
                <a:gd name="T11" fmla="*/ 182 h 761"/>
                <a:gd name="T12" fmla="*/ 15 w 52"/>
                <a:gd name="T13" fmla="*/ 169 h 761"/>
                <a:gd name="T14" fmla="*/ 16 w 52"/>
                <a:gd name="T15" fmla="*/ 156 h 761"/>
                <a:gd name="T16" fmla="*/ 16 w 52"/>
                <a:gd name="T17" fmla="*/ 141 h 761"/>
                <a:gd name="T18" fmla="*/ 17 w 52"/>
                <a:gd name="T19" fmla="*/ 126 h 761"/>
                <a:gd name="T20" fmla="*/ 17 w 52"/>
                <a:gd name="T21" fmla="*/ 110 h 761"/>
                <a:gd name="T22" fmla="*/ 17 w 52"/>
                <a:gd name="T23" fmla="*/ 94 h 761"/>
                <a:gd name="T24" fmla="*/ 17 w 52"/>
                <a:gd name="T25" fmla="*/ 78 h 761"/>
                <a:gd name="T26" fmla="*/ 17 w 52"/>
                <a:gd name="T27" fmla="*/ 61 h 761"/>
                <a:gd name="T28" fmla="*/ 17 w 52"/>
                <a:gd name="T29" fmla="*/ 45 h 761"/>
                <a:gd name="T30" fmla="*/ 16 w 52"/>
                <a:gd name="T31" fmla="*/ 29 h 761"/>
                <a:gd name="T32" fmla="*/ 15 w 52"/>
                <a:gd name="T33" fmla="*/ 15 h 761"/>
                <a:gd name="T34" fmla="*/ 14 w 52"/>
                <a:gd name="T35" fmla="*/ 0 h 761"/>
                <a:gd name="T36" fmla="*/ 0 w 52"/>
                <a:gd name="T37" fmla="*/ 1 h 761"/>
                <a:gd name="T38" fmla="*/ 1 w 52"/>
                <a:gd name="T39" fmla="*/ 15 h 761"/>
                <a:gd name="T40" fmla="*/ 2 w 52"/>
                <a:gd name="T41" fmla="*/ 30 h 761"/>
                <a:gd name="T42" fmla="*/ 2 w 52"/>
                <a:gd name="T43" fmla="*/ 45 h 761"/>
                <a:gd name="T44" fmla="*/ 3 w 52"/>
                <a:gd name="T45" fmla="*/ 61 h 761"/>
                <a:gd name="T46" fmla="*/ 3 w 52"/>
                <a:gd name="T47" fmla="*/ 78 h 761"/>
                <a:gd name="T48" fmla="*/ 3 w 52"/>
                <a:gd name="T49" fmla="*/ 94 h 761"/>
                <a:gd name="T50" fmla="*/ 2 w 52"/>
                <a:gd name="T51" fmla="*/ 110 h 761"/>
                <a:gd name="T52" fmla="*/ 2 w 52"/>
                <a:gd name="T53" fmla="*/ 126 h 761"/>
                <a:gd name="T54" fmla="*/ 2 w 52"/>
                <a:gd name="T55" fmla="*/ 141 h 761"/>
                <a:gd name="T56" fmla="*/ 2 w 52"/>
                <a:gd name="T57" fmla="*/ 156 h 761"/>
                <a:gd name="T58" fmla="*/ 1 w 52"/>
                <a:gd name="T59" fmla="*/ 169 h 761"/>
                <a:gd name="T60" fmla="*/ 1 w 52"/>
                <a:gd name="T61" fmla="*/ 182 h 761"/>
                <a:gd name="T62" fmla="*/ 1 w 52"/>
                <a:gd name="T63" fmla="*/ 194 h 761"/>
                <a:gd name="T64" fmla="*/ 1 w 52"/>
                <a:gd name="T65" fmla="*/ 204 h 761"/>
                <a:gd name="T66" fmla="*/ 2 w 52"/>
                <a:gd name="T67" fmla="*/ 213 h 761"/>
                <a:gd name="T68" fmla="*/ 2 w 52"/>
                <a:gd name="T69" fmla="*/ 220 h 761"/>
                <a:gd name="T70" fmla="*/ 10 w 52"/>
                <a:gd name="T71" fmla="*/ 226 h 761"/>
                <a:gd name="T72" fmla="*/ 9 w 52"/>
                <a:gd name="T73" fmla="*/ 213 h 7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61"/>
                <a:gd name="T113" fmla="*/ 52 w 52"/>
                <a:gd name="T114" fmla="*/ 761 h 7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61">
                  <a:moveTo>
                    <a:pt x="27" y="717"/>
                  </a:moveTo>
                  <a:lnTo>
                    <a:pt x="51" y="737"/>
                  </a:lnTo>
                  <a:lnTo>
                    <a:pt x="48" y="715"/>
                  </a:lnTo>
                  <a:lnTo>
                    <a:pt x="47" y="686"/>
                  </a:lnTo>
                  <a:lnTo>
                    <a:pt x="47" y="652"/>
                  </a:lnTo>
                  <a:lnTo>
                    <a:pt x="47" y="613"/>
                  </a:lnTo>
                  <a:lnTo>
                    <a:pt x="47" y="570"/>
                  </a:lnTo>
                  <a:lnTo>
                    <a:pt x="48" y="524"/>
                  </a:lnTo>
                  <a:lnTo>
                    <a:pt x="50" y="475"/>
                  </a:lnTo>
                  <a:lnTo>
                    <a:pt x="51" y="423"/>
                  </a:lnTo>
                  <a:lnTo>
                    <a:pt x="51" y="370"/>
                  </a:lnTo>
                  <a:lnTo>
                    <a:pt x="52" y="317"/>
                  </a:lnTo>
                  <a:lnTo>
                    <a:pt x="52" y="262"/>
                  </a:lnTo>
                  <a:lnTo>
                    <a:pt x="52" y="207"/>
                  </a:lnTo>
                  <a:lnTo>
                    <a:pt x="51" y="153"/>
                  </a:lnTo>
                  <a:lnTo>
                    <a:pt x="50" y="99"/>
                  </a:lnTo>
                  <a:lnTo>
                    <a:pt x="47" y="49"/>
                  </a:lnTo>
                  <a:lnTo>
                    <a:pt x="44" y="0"/>
                  </a:lnTo>
                  <a:lnTo>
                    <a:pt x="0" y="4"/>
                  </a:lnTo>
                  <a:lnTo>
                    <a:pt x="4" y="51"/>
                  </a:lnTo>
                  <a:lnTo>
                    <a:pt x="6" y="101"/>
                  </a:lnTo>
                  <a:lnTo>
                    <a:pt x="7" y="153"/>
                  </a:lnTo>
                  <a:lnTo>
                    <a:pt x="8" y="207"/>
                  </a:lnTo>
                  <a:lnTo>
                    <a:pt x="8" y="262"/>
                  </a:lnTo>
                  <a:lnTo>
                    <a:pt x="8" y="317"/>
                  </a:lnTo>
                  <a:lnTo>
                    <a:pt x="7" y="370"/>
                  </a:lnTo>
                  <a:lnTo>
                    <a:pt x="7" y="423"/>
                  </a:lnTo>
                  <a:lnTo>
                    <a:pt x="6" y="475"/>
                  </a:lnTo>
                  <a:lnTo>
                    <a:pt x="5" y="524"/>
                  </a:lnTo>
                  <a:lnTo>
                    <a:pt x="4" y="570"/>
                  </a:lnTo>
                  <a:lnTo>
                    <a:pt x="4" y="613"/>
                  </a:lnTo>
                  <a:lnTo>
                    <a:pt x="4" y="652"/>
                  </a:lnTo>
                  <a:lnTo>
                    <a:pt x="4" y="686"/>
                  </a:lnTo>
                  <a:lnTo>
                    <a:pt x="5" y="717"/>
                  </a:lnTo>
                  <a:lnTo>
                    <a:pt x="7" y="741"/>
                  </a:lnTo>
                  <a:lnTo>
                    <a:pt x="31" y="761"/>
                  </a:lnTo>
                  <a:lnTo>
                    <a:pt x="27" y="717"/>
                  </a:lnTo>
                  <a:close/>
                </a:path>
              </a:pathLst>
            </a:custGeom>
            <a:solidFill>
              <a:srgbClr val="000000"/>
            </a:solidFill>
            <a:ln w="9525">
              <a:noFill/>
              <a:round/>
              <a:headEnd/>
              <a:tailEnd/>
            </a:ln>
          </p:spPr>
          <p:txBody>
            <a:bodyPr wrap="none" anchor="ctr"/>
            <a:lstStyle/>
            <a:p>
              <a:endParaRPr lang="pt-BR"/>
            </a:p>
          </p:txBody>
        </p:sp>
        <p:sp>
          <p:nvSpPr>
            <p:cNvPr id="48" name="Freeform 47"/>
            <p:cNvSpPr>
              <a:spLocks noChangeArrowheads="1"/>
            </p:cNvSpPr>
            <p:nvPr/>
          </p:nvSpPr>
          <p:spPr bwMode="auto">
            <a:xfrm>
              <a:off x="5313" y="3624"/>
              <a:ext cx="71" cy="46"/>
            </a:xfrm>
            <a:custGeom>
              <a:avLst/>
              <a:gdLst>
                <a:gd name="T0" fmla="*/ 59 w 224"/>
                <a:gd name="T1" fmla="*/ 0 h 161"/>
                <a:gd name="T2" fmla="*/ 59 w 224"/>
                <a:gd name="T3" fmla="*/ 0 h 161"/>
                <a:gd name="T4" fmla="*/ 56 w 224"/>
                <a:gd name="T5" fmla="*/ 3 h 161"/>
                <a:gd name="T6" fmla="*/ 54 w 224"/>
                <a:gd name="T7" fmla="*/ 7 h 161"/>
                <a:gd name="T8" fmla="*/ 51 w 224"/>
                <a:gd name="T9" fmla="*/ 10 h 161"/>
                <a:gd name="T10" fmla="*/ 48 w 224"/>
                <a:gd name="T11" fmla="*/ 13 h 161"/>
                <a:gd name="T12" fmla="*/ 44 w 224"/>
                <a:gd name="T13" fmla="*/ 16 h 161"/>
                <a:gd name="T14" fmla="*/ 41 w 224"/>
                <a:gd name="T15" fmla="*/ 18 h 161"/>
                <a:gd name="T16" fmla="*/ 37 w 224"/>
                <a:gd name="T17" fmla="*/ 21 h 161"/>
                <a:gd name="T18" fmla="*/ 33 w 224"/>
                <a:gd name="T19" fmla="*/ 23 h 161"/>
                <a:gd name="T20" fmla="*/ 29 w 224"/>
                <a:gd name="T21" fmla="*/ 25 h 161"/>
                <a:gd name="T22" fmla="*/ 25 w 224"/>
                <a:gd name="T23" fmla="*/ 27 h 161"/>
                <a:gd name="T24" fmla="*/ 21 w 224"/>
                <a:gd name="T25" fmla="*/ 29 h 161"/>
                <a:gd name="T26" fmla="*/ 16 w 224"/>
                <a:gd name="T27" fmla="*/ 30 h 161"/>
                <a:gd name="T28" fmla="*/ 13 w 224"/>
                <a:gd name="T29" fmla="*/ 31 h 161"/>
                <a:gd name="T30" fmla="*/ 8 w 224"/>
                <a:gd name="T31" fmla="*/ 32 h 161"/>
                <a:gd name="T32" fmla="*/ 4 w 224"/>
                <a:gd name="T33" fmla="*/ 33 h 161"/>
                <a:gd name="T34" fmla="*/ 0 w 224"/>
                <a:gd name="T35" fmla="*/ 33 h 161"/>
                <a:gd name="T36" fmla="*/ 1 w 224"/>
                <a:gd name="T37" fmla="*/ 46 h 161"/>
                <a:gd name="T38" fmla="*/ 6 w 224"/>
                <a:gd name="T39" fmla="*/ 45 h 161"/>
                <a:gd name="T40" fmla="*/ 11 w 224"/>
                <a:gd name="T41" fmla="*/ 45 h 161"/>
                <a:gd name="T42" fmla="*/ 16 w 224"/>
                <a:gd name="T43" fmla="*/ 44 h 161"/>
                <a:gd name="T44" fmla="*/ 21 w 224"/>
                <a:gd name="T45" fmla="*/ 42 h 161"/>
                <a:gd name="T46" fmla="*/ 26 w 224"/>
                <a:gd name="T47" fmla="*/ 40 h 161"/>
                <a:gd name="T48" fmla="*/ 31 w 224"/>
                <a:gd name="T49" fmla="*/ 39 h 161"/>
                <a:gd name="T50" fmla="*/ 36 w 224"/>
                <a:gd name="T51" fmla="*/ 36 h 161"/>
                <a:gd name="T52" fmla="*/ 41 w 224"/>
                <a:gd name="T53" fmla="*/ 34 h 161"/>
                <a:gd name="T54" fmla="*/ 45 w 224"/>
                <a:gd name="T55" fmla="*/ 31 h 161"/>
                <a:gd name="T56" fmla="*/ 49 w 224"/>
                <a:gd name="T57" fmla="*/ 28 h 161"/>
                <a:gd name="T58" fmla="*/ 54 w 224"/>
                <a:gd name="T59" fmla="*/ 26 h 161"/>
                <a:gd name="T60" fmla="*/ 58 w 224"/>
                <a:gd name="T61" fmla="*/ 22 h 161"/>
                <a:gd name="T62" fmla="*/ 62 w 224"/>
                <a:gd name="T63" fmla="*/ 18 h 161"/>
                <a:gd name="T64" fmla="*/ 65 w 224"/>
                <a:gd name="T65" fmla="*/ 14 h 161"/>
                <a:gd name="T66" fmla="*/ 68 w 224"/>
                <a:gd name="T67" fmla="*/ 11 h 161"/>
                <a:gd name="T68" fmla="*/ 71 w 224"/>
                <a:gd name="T69" fmla="*/ 6 h 161"/>
                <a:gd name="T70" fmla="*/ 71 w 224"/>
                <a:gd name="T71" fmla="*/ 6 h 161"/>
                <a:gd name="T72" fmla="*/ 59 w 224"/>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4"/>
                <a:gd name="T112" fmla="*/ 0 h 161"/>
                <a:gd name="T113" fmla="*/ 224 w 224"/>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4" h="161">
                  <a:moveTo>
                    <a:pt x="185" y="0"/>
                  </a:moveTo>
                  <a:lnTo>
                    <a:pt x="185" y="0"/>
                  </a:lnTo>
                  <a:lnTo>
                    <a:pt x="178" y="12"/>
                  </a:lnTo>
                  <a:lnTo>
                    <a:pt x="169" y="24"/>
                  </a:lnTo>
                  <a:lnTo>
                    <a:pt x="161" y="35"/>
                  </a:lnTo>
                  <a:lnTo>
                    <a:pt x="151" y="45"/>
                  </a:lnTo>
                  <a:lnTo>
                    <a:pt x="140" y="55"/>
                  </a:lnTo>
                  <a:lnTo>
                    <a:pt x="129" y="64"/>
                  </a:lnTo>
                  <a:lnTo>
                    <a:pt x="117" y="74"/>
                  </a:lnTo>
                  <a:lnTo>
                    <a:pt x="105" y="81"/>
                  </a:lnTo>
                  <a:lnTo>
                    <a:pt x="92" y="89"/>
                  </a:lnTo>
                  <a:lnTo>
                    <a:pt x="80" y="94"/>
                  </a:lnTo>
                  <a:lnTo>
                    <a:pt x="66" y="100"/>
                  </a:lnTo>
                  <a:lnTo>
                    <a:pt x="51" y="106"/>
                  </a:lnTo>
                  <a:lnTo>
                    <a:pt x="40" y="109"/>
                  </a:lnTo>
                  <a:lnTo>
                    <a:pt x="26" y="113"/>
                  </a:lnTo>
                  <a:lnTo>
                    <a:pt x="12" y="115"/>
                  </a:lnTo>
                  <a:lnTo>
                    <a:pt x="0" y="117"/>
                  </a:lnTo>
                  <a:lnTo>
                    <a:pt x="4" y="161"/>
                  </a:lnTo>
                  <a:lnTo>
                    <a:pt x="19" y="158"/>
                  </a:lnTo>
                  <a:lnTo>
                    <a:pt x="35" y="156"/>
                  </a:lnTo>
                  <a:lnTo>
                    <a:pt x="51" y="153"/>
                  </a:lnTo>
                  <a:lnTo>
                    <a:pt x="67" y="147"/>
                  </a:lnTo>
                  <a:lnTo>
                    <a:pt x="82" y="141"/>
                  </a:lnTo>
                  <a:lnTo>
                    <a:pt x="98" y="135"/>
                  </a:lnTo>
                  <a:lnTo>
                    <a:pt x="113" y="127"/>
                  </a:lnTo>
                  <a:lnTo>
                    <a:pt x="128" y="119"/>
                  </a:lnTo>
                  <a:lnTo>
                    <a:pt x="143" y="110"/>
                  </a:lnTo>
                  <a:lnTo>
                    <a:pt x="156" y="99"/>
                  </a:lnTo>
                  <a:lnTo>
                    <a:pt x="170" y="90"/>
                  </a:lnTo>
                  <a:lnTo>
                    <a:pt x="183" y="77"/>
                  </a:lnTo>
                  <a:lnTo>
                    <a:pt x="195" y="64"/>
                  </a:lnTo>
                  <a:lnTo>
                    <a:pt x="206" y="50"/>
                  </a:lnTo>
                  <a:lnTo>
                    <a:pt x="215" y="37"/>
                  </a:lnTo>
                  <a:lnTo>
                    <a:pt x="224" y="21"/>
                  </a:lnTo>
                  <a:lnTo>
                    <a:pt x="185" y="0"/>
                  </a:lnTo>
                  <a:close/>
                </a:path>
              </a:pathLst>
            </a:custGeom>
            <a:solidFill>
              <a:srgbClr val="000000"/>
            </a:solidFill>
            <a:ln w="9525">
              <a:noFill/>
              <a:round/>
              <a:headEnd/>
              <a:tailEnd/>
            </a:ln>
          </p:spPr>
          <p:txBody>
            <a:bodyPr wrap="none" anchor="ctr"/>
            <a:lstStyle/>
            <a:p>
              <a:endParaRPr lang="pt-BR"/>
            </a:p>
          </p:txBody>
        </p:sp>
        <p:sp>
          <p:nvSpPr>
            <p:cNvPr id="49" name="Freeform 48"/>
            <p:cNvSpPr>
              <a:spLocks noChangeArrowheads="1"/>
            </p:cNvSpPr>
            <p:nvPr/>
          </p:nvSpPr>
          <p:spPr bwMode="auto">
            <a:xfrm>
              <a:off x="5371" y="3520"/>
              <a:ext cx="61" cy="108"/>
            </a:xfrm>
            <a:custGeom>
              <a:avLst/>
              <a:gdLst>
                <a:gd name="T0" fmla="*/ 48 w 194"/>
                <a:gd name="T1" fmla="*/ 0 h 365"/>
                <a:gd name="T2" fmla="*/ 48 w 194"/>
                <a:gd name="T3" fmla="*/ 0 h 365"/>
                <a:gd name="T4" fmla="*/ 45 w 194"/>
                <a:gd name="T5" fmla="*/ 7 h 365"/>
                <a:gd name="T6" fmla="*/ 42 w 194"/>
                <a:gd name="T7" fmla="*/ 14 h 365"/>
                <a:gd name="T8" fmla="*/ 39 w 194"/>
                <a:gd name="T9" fmla="*/ 21 h 365"/>
                <a:gd name="T10" fmla="*/ 36 w 194"/>
                <a:gd name="T11" fmla="*/ 27 h 365"/>
                <a:gd name="T12" fmla="*/ 34 w 194"/>
                <a:gd name="T13" fmla="*/ 33 h 365"/>
                <a:gd name="T14" fmla="*/ 31 w 194"/>
                <a:gd name="T15" fmla="*/ 39 h 365"/>
                <a:gd name="T16" fmla="*/ 28 w 194"/>
                <a:gd name="T17" fmla="*/ 45 h 365"/>
                <a:gd name="T18" fmla="*/ 25 w 194"/>
                <a:gd name="T19" fmla="*/ 51 h 365"/>
                <a:gd name="T20" fmla="*/ 23 w 194"/>
                <a:gd name="T21" fmla="*/ 57 h 365"/>
                <a:gd name="T22" fmla="*/ 20 w 194"/>
                <a:gd name="T23" fmla="*/ 63 h 365"/>
                <a:gd name="T24" fmla="*/ 17 w 194"/>
                <a:gd name="T25" fmla="*/ 69 h 365"/>
                <a:gd name="T26" fmla="*/ 14 w 194"/>
                <a:gd name="T27" fmla="*/ 75 h 365"/>
                <a:gd name="T28" fmla="*/ 10 w 194"/>
                <a:gd name="T29" fmla="*/ 82 h 365"/>
                <a:gd name="T30" fmla="*/ 7 w 194"/>
                <a:gd name="T31" fmla="*/ 88 h 365"/>
                <a:gd name="T32" fmla="*/ 4 w 194"/>
                <a:gd name="T33" fmla="*/ 95 h 365"/>
                <a:gd name="T34" fmla="*/ 0 w 194"/>
                <a:gd name="T35" fmla="*/ 102 h 365"/>
                <a:gd name="T36" fmla="*/ 12 w 194"/>
                <a:gd name="T37" fmla="*/ 108 h 365"/>
                <a:gd name="T38" fmla="*/ 16 w 194"/>
                <a:gd name="T39" fmla="*/ 101 h 365"/>
                <a:gd name="T40" fmla="*/ 20 w 194"/>
                <a:gd name="T41" fmla="*/ 94 h 365"/>
                <a:gd name="T42" fmla="*/ 23 w 194"/>
                <a:gd name="T43" fmla="*/ 87 h 365"/>
                <a:gd name="T44" fmla="*/ 27 w 194"/>
                <a:gd name="T45" fmla="*/ 81 h 365"/>
                <a:gd name="T46" fmla="*/ 30 w 194"/>
                <a:gd name="T47" fmla="*/ 75 h 365"/>
                <a:gd name="T48" fmla="*/ 33 w 194"/>
                <a:gd name="T49" fmla="*/ 68 h 365"/>
                <a:gd name="T50" fmla="*/ 36 w 194"/>
                <a:gd name="T51" fmla="*/ 62 h 365"/>
                <a:gd name="T52" fmla="*/ 38 w 194"/>
                <a:gd name="T53" fmla="*/ 57 h 365"/>
                <a:gd name="T54" fmla="*/ 41 w 194"/>
                <a:gd name="T55" fmla="*/ 50 h 365"/>
                <a:gd name="T56" fmla="*/ 44 w 194"/>
                <a:gd name="T57" fmla="*/ 44 h 365"/>
                <a:gd name="T58" fmla="*/ 47 w 194"/>
                <a:gd name="T59" fmla="*/ 38 h 365"/>
                <a:gd name="T60" fmla="*/ 49 w 194"/>
                <a:gd name="T61" fmla="*/ 32 h 365"/>
                <a:gd name="T62" fmla="*/ 52 w 194"/>
                <a:gd name="T63" fmla="*/ 25 h 365"/>
                <a:gd name="T64" fmla="*/ 55 w 194"/>
                <a:gd name="T65" fmla="*/ 19 h 365"/>
                <a:gd name="T66" fmla="*/ 58 w 194"/>
                <a:gd name="T67" fmla="*/ 12 h 365"/>
                <a:gd name="T68" fmla="*/ 61 w 194"/>
                <a:gd name="T69" fmla="*/ 5 h 365"/>
                <a:gd name="T70" fmla="*/ 61 w 194"/>
                <a:gd name="T71" fmla="*/ 5 h 365"/>
                <a:gd name="T72" fmla="*/ 48 w 194"/>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
                <a:gd name="T112" fmla="*/ 0 h 365"/>
                <a:gd name="T113" fmla="*/ 194 w 194"/>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 h="365">
                  <a:moveTo>
                    <a:pt x="153" y="0"/>
                  </a:moveTo>
                  <a:lnTo>
                    <a:pt x="153" y="0"/>
                  </a:lnTo>
                  <a:lnTo>
                    <a:pt x="143" y="24"/>
                  </a:lnTo>
                  <a:lnTo>
                    <a:pt x="134" y="47"/>
                  </a:lnTo>
                  <a:lnTo>
                    <a:pt x="125" y="70"/>
                  </a:lnTo>
                  <a:lnTo>
                    <a:pt x="115" y="91"/>
                  </a:lnTo>
                  <a:lnTo>
                    <a:pt x="107" y="112"/>
                  </a:lnTo>
                  <a:lnTo>
                    <a:pt x="98" y="133"/>
                  </a:lnTo>
                  <a:lnTo>
                    <a:pt x="90" y="153"/>
                  </a:lnTo>
                  <a:lnTo>
                    <a:pt x="81" y="173"/>
                  </a:lnTo>
                  <a:lnTo>
                    <a:pt x="72" y="192"/>
                  </a:lnTo>
                  <a:lnTo>
                    <a:pt x="63" y="213"/>
                  </a:lnTo>
                  <a:lnTo>
                    <a:pt x="54" y="233"/>
                  </a:lnTo>
                  <a:lnTo>
                    <a:pt x="43" y="255"/>
                  </a:lnTo>
                  <a:lnTo>
                    <a:pt x="33" y="277"/>
                  </a:lnTo>
                  <a:lnTo>
                    <a:pt x="23" y="297"/>
                  </a:lnTo>
                  <a:lnTo>
                    <a:pt x="13" y="320"/>
                  </a:lnTo>
                  <a:lnTo>
                    <a:pt x="0" y="344"/>
                  </a:lnTo>
                  <a:lnTo>
                    <a:pt x="39" y="365"/>
                  </a:lnTo>
                  <a:lnTo>
                    <a:pt x="51" y="341"/>
                  </a:lnTo>
                  <a:lnTo>
                    <a:pt x="64" y="318"/>
                  </a:lnTo>
                  <a:lnTo>
                    <a:pt x="74" y="295"/>
                  </a:lnTo>
                  <a:lnTo>
                    <a:pt x="85" y="273"/>
                  </a:lnTo>
                  <a:lnTo>
                    <a:pt x="95" y="252"/>
                  </a:lnTo>
                  <a:lnTo>
                    <a:pt x="104" y="231"/>
                  </a:lnTo>
                  <a:lnTo>
                    <a:pt x="113" y="211"/>
                  </a:lnTo>
                  <a:lnTo>
                    <a:pt x="122" y="191"/>
                  </a:lnTo>
                  <a:lnTo>
                    <a:pt x="131" y="169"/>
                  </a:lnTo>
                  <a:lnTo>
                    <a:pt x="140" y="149"/>
                  </a:lnTo>
                  <a:lnTo>
                    <a:pt x="149" y="128"/>
                  </a:lnTo>
                  <a:lnTo>
                    <a:pt x="157" y="108"/>
                  </a:lnTo>
                  <a:lnTo>
                    <a:pt x="166" y="86"/>
                  </a:lnTo>
                  <a:lnTo>
                    <a:pt x="175" y="63"/>
                  </a:lnTo>
                  <a:lnTo>
                    <a:pt x="184" y="42"/>
                  </a:lnTo>
                  <a:lnTo>
                    <a:pt x="194" y="18"/>
                  </a:lnTo>
                  <a:lnTo>
                    <a:pt x="153" y="0"/>
                  </a:lnTo>
                  <a:close/>
                </a:path>
              </a:pathLst>
            </a:custGeom>
            <a:solidFill>
              <a:srgbClr val="000000"/>
            </a:solidFill>
            <a:ln w="9525">
              <a:noFill/>
              <a:round/>
              <a:headEnd/>
              <a:tailEnd/>
            </a:ln>
          </p:spPr>
          <p:txBody>
            <a:bodyPr wrap="none" anchor="ctr"/>
            <a:lstStyle/>
            <a:p>
              <a:endParaRPr lang="pt-BR"/>
            </a:p>
          </p:txBody>
        </p:sp>
        <p:sp>
          <p:nvSpPr>
            <p:cNvPr id="50" name="Freeform 49"/>
            <p:cNvSpPr>
              <a:spLocks noChangeArrowheads="1"/>
            </p:cNvSpPr>
            <p:nvPr/>
          </p:nvSpPr>
          <p:spPr bwMode="auto">
            <a:xfrm>
              <a:off x="5417" y="3432"/>
              <a:ext cx="23" cy="94"/>
            </a:xfrm>
            <a:custGeom>
              <a:avLst/>
              <a:gdLst>
                <a:gd name="T0" fmla="*/ 0 w 74"/>
                <a:gd name="T1" fmla="*/ 4 h 320"/>
                <a:gd name="T2" fmla="*/ 0 w 74"/>
                <a:gd name="T3" fmla="*/ 4 h 320"/>
                <a:gd name="T4" fmla="*/ 2 w 74"/>
                <a:gd name="T5" fmla="*/ 9 h 320"/>
                <a:gd name="T6" fmla="*/ 3 w 74"/>
                <a:gd name="T7" fmla="*/ 14 h 320"/>
                <a:gd name="T8" fmla="*/ 4 w 74"/>
                <a:gd name="T9" fmla="*/ 19 h 320"/>
                <a:gd name="T10" fmla="*/ 6 w 74"/>
                <a:gd name="T11" fmla="*/ 24 h 320"/>
                <a:gd name="T12" fmla="*/ 7 w 74"/>
                <a:gd name="T13" fmla="*/ 30 h 320"/>
                <a:gd name="T14" fmla="*/ 7 w 74"/>
                <a:gd name="T15" fmla="*/ 36 h 320"/>
                <a:gd name="T16" fmla="*/ 8 w 74"/>
                <a:gd name="T17" fmla="*/ 42 h 320"/>
                <a:gd name="T18" fmla="*/ 9 w 74"/>
                <a:gd name="T19" fmla="*/ 47 h 320"/>
                <a:gd name="T20" fmla="*/ 9 w 74"/>
                <a:gd name="T21" fmla="*/ 53 h 320"/>
                <a:gd name="T22" fmla="*/ 9 w 74"/>
                <a:gd name="T23" fmla="*/ 58 h 320"/>
                <a:gd name="T24" fmla="*/ 8 w 74"/>
                <a:gd name="T25" fmla="*/ 64 h 320"/>
                <a:gd name="T26" fmla="*/ 7 w 74"/>
                <a:gd name="T27" fmla="*/ 70 h 320"/>
                <a:gd name="T28" fmla="*/ 7 w 74"/>
                <a:gd name="T29" fmla="*/ 75 h 320"/>
                <a:gd name="T30" fmla="*/ 6 w 74"/>
                <a:gd name="T31" fmla="*/ 80 h 320"/>
                <a:gd name="T32" fmla="*/ 4 w 74"/>
                <a:gd name="T33" fmla="*/ 84 h 320"/>
                <a:gd name="T34" fmla="*/ 2 w 74"/>
                <a:gd name="T35" fmla="*/ 89 h 320"/>
                <a:gd name="T36" fmla="*/ 15 w 74"/>
                <a:gd name="T37" fmla="*/ 94 h 320"/>
                <a:gd name="T38" fmla="*/ 17 w 74"/>
                <a:gd name="T39" fmla="*/ 88 h 320"/>
                <a:gd name="T40" fmla="*/ 19 w 74"/>
                <a:gd name="T41" fmla="*/ 83 h 320"/>
                <a:gd name="T42" fmla="*/ 21 w 74"/>
                <a:gd name="T43" fmla="*/ 77 h 320"/>
                <a:gd name="T44" fmla="*/ 21 w 74"/>
                <a:gd name="T45" fmla="*/ 71 h 320"/>
                <a:gd name="T46" fmla="*/ 22 w 74"/>
                <a:gd name="T47" fmla="*/ 65 h 320"/>
                <a:gd name="T48" fmla="*/ 22 w 74"/>
                <a:gd name="T49" fmla="*/ 59 h 320"/>
                <a:gd name="T50" fmla="*/ 23 w 74"/>
                <a:gd name="T51" fmla="*/ 53 h 320"/>
                <a:gd name="T52" fmla="*/ 22 w 74"/>
                <a:gd name="T53" fmla="*/ 46 h 320"/>
                <a:gd name="T54" fmla="*/ 22 w 74"/>
                <a:gd name="T55" fmla="*/ 40 h 320"/>
                <a:gd name="T56" fmla="*/ 21 w 74"/>
                <a:gd name="T57" fmla="*/ 34 h 320"/>
                <a:gd name="T58" fmla="*/ 21 w 74"/>
                <a:gd name="T59" fmla="*/ 28 h 320"/>
                <a:gd name="T60" fmla="*/ 19 w 74"/>
                <a:gd name="T61" fmla="*/ 22 h 320"/>
                <a:gd name="T62" fmla="*/ 18 w 74"/>
                <a:gd name="T63" fmla="*/ 16 h 320"/>
                <a:gd name="T64" fmla="*/ 16 w 74"/>
                <a:gd name="T65" fmla="*/ 10 h 320"/>
                <a:gd name="T66" fmla="*/ 15 w 74"/>
                <a:gd name="T67" fmla="*/ 5 h 320"/>
                <a:gd name="T68" fmla="*/ 13 w 74"/>
                <a:gd name="T69" fmla="*/ 0 h 320"/>
                <a:gd name="T70" fmla="*/ 13 w 74"/>
                <a:gd name="T71" fmla="*/ 0 h 320"/>
                <a:gd name="T72" fmla="*/ 0 w 74"/>
                <a:gd name="T73" fmla="*/ 4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320"/>
                <a:gd name="T113" fmla="*/ 74 w 74"/>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320">
                  <a:moveTo>
                    <a:pt x="0" y="14"/>
                  </a:moveTo>
                  <a:lnTo>
                    <a:pt x="0" y="14"/>
                  </a:lnTo>
                  <a:lnTo>
                    <a:pt x="5" y="31"/>
                  </a:lnTo>
                  <a:lnTo>
                    <a:pt x="10" y="47"/>
                  </a:lnTo>
                  <a:lnTo>
                    <a:pt x="14" y="66"/>
                  </a:lnTo>
                  <a:lnTo>
                    <a:pt x="19" y="83"/>
                  </a:lnTo>
                  <a:lnTo>
                    <a:pt x="22" y="103"/>
                  </a:lnTo>
                  <a:lnTo>
                    <a:pt x="24" y="121"/>
                  </a:lnTo>
                  <a:lnTo>
                    <a:pt x="27" y="142"/>
                  </a:lnTo>
                  <a:lnTo>
                    <a:pt x="28" y="160"/>
                  </a:lnTo>
                  <a:lnTo>
                    <a:pt x="28" y="179"/>
                  </a:lnTo>
                  <a:lnTo>
                    <a:pt x="28" y="199"/>
                  </a:lnTo>
                  <a:lnTo>
                    <a:pt x="27" y="217"/>
                  </a:lnTo>
                  <a:lnTo>
                    <a:pt x="24" y="237"/>
                  </a:lnTo>
                  <a:lnTo>
                    <a:pt x="22" y="255"/>
                  </a:lnTo>
                  <a:lnTo>
                    <a:pt x="18" y="271"/>
                  </a:lnTo>
                  <a:lnTo>
                    <a:pt x="14" y="287"/>
                  </a:lnTo>
                  <a:lnTo>
                    <a:pt x="7" y="302"/>
                  </a:lnTo>
                  <a:lnTo>
                    <a:pt x="48" y="320"/>
                  </a:lnTo>
                  <a:lnTo>
                    <a:pt x="55" y="301"/>
                  </a:lnTo>
                  <a:lnTo>
                    <a:pt x="61" y="282"/>
                  </a:lnTo>
                  <a:lnTo>
                    <a:pt x="66" y="262"/>
                  </a:lnTo>
                  <a:lnTo>
                    <a:pt x="68" y="241"/>
                  </a:lnTo>
                  <a:lnTo>
                    <a:pt x="70" y="222"/>
                  </a:lnTo>
                  <a:lnTo>
                    <a:pt x="71" y="201"/>
                  </a:lnTo>
                  <a:lnTo>
                    <a:pt x="74" y="179"/>
                  </a:lnTo>
                  <a:lnTo>
                    <a:pt x="71" y="158"/>
                  </a:lnTo>
                  <a:lnTo>
                    <a:pt x="70" y="137"/>
                  </a:lnTo>
                  <a:lnTo>
                    <a:pt x="68" y="117"/>
                  </a:lnTo>
                  <a:lnTo>
                    <a:pt x="66" y="96"/>
                  </a:lnTo>
                  <a:lnTo>
                    <a:pt x="62" y="74"/>
                  </a:lnTo>
                  <a:lnTo>
                    <a:pt x="58" y="55"/>
                  </a:lnTo>
                  <a:lnTo>
                    <a:pt x="53" y="35"/>
                  </a:lnTo>
                  <a:lnTo>
                    <a:pt x="48" y="17"/>
                  </a:lnTo>
                  <a:lnTo>
                    <a:pt x="42" y="0"/>
                  </a:lnTo>
                  <a:lnTo>
                    <a:pt x="0" y="14"/>
                  </a:lnTo>
                  <a:close/>
                </a:path>
              </a:pathLst>
            </a:custGeom>
            <a:solidFill>
              <a:srgbClr val="000000"/>
            </a:solidFill>
            <a:ln w="9525">
              <a:noFill/>
              <a:round/>
              <a:headEnd/>
              <a:tailEnd/>
            </a:ln>
          </p:spPr>
          <p:txBody>
            <a:bodyPr wrap="none" anchor="ctr"/>
            <a:lstStyle/>
            <a:p>
              <a:endParaRPr lang="pt-BR"/>
            </a:p>
          </p:txBody>
        </p:sp>
        <p:sp>
          <p:nvSpPr>
            <p:cNvPr id="51" name="Freeform 50"/>
            <p:cNvSpPr>
              <a:spLocks noChangeArrowheads="1"/>
            </p:cNvSpPr>
            <p:nvPr/>
          </p:nvSpPr>
          <p:spPr bwMode="auto">
            <a:xfrm>
              <a:off x="5350" y="3318"/>
              <a:ext cx="81" cy="117"/>
            </a:xfrm>
            <a:custGeom>
              <a:avLst/>
              <a:gdLst>
                <a:gd name="T0" fmla="*/ 6 w 259"/>
                <a:gd name="T1" fmla="*/ 13 h 394"/>
                <a:gd name="T2" fmla="*/ 0 w 259"/>
                <a:gd name="T3" fmla="*/ 11 h 394"/>
                <a:gd name="T4" fmla="*/ 5 w 259"/>
                <a:gd name="T5" fmla="*/ 17 h 394"/>
                <a:gd name="T6" fmla="*/ 11 w 259"/>
                <a:gd name="T7" fmla="*/ 23 h 394"/>
                <a:gd name="T8" fmla="*/ 17 w 259"/>
                <a:gd name="T9" fmla="*/ 29 h 394"/>
                <a:gd name="T10" fmla="*/ 21 w 259"/>
                <a:gd name="T11" fmla="*/ 35 h 394"/>
                <a:gd name="T12" fmla="*/ 26 w 259"/>
                <a:gd name="T13" fmla="*/ 42 h 394"/>
                <a:gd name="T14" fmla="*/ 31 w 259"/>
                <a:gd name="T15" fmla="*/ 48 h 394"/>
                <a:gd name="T16" fmla="*/ 36 w 259"/>
                <a:gd name="T17" fmla="*/ 54 h 394"/>
                <a:gd name="T18" fmla="*/ 40 w 259"/>
                <a:gd name="T19" fmla="*/ 61 h 394"/>
                <a:gd name="T20" fmla="*/ 44 w 259"/>
                <a:gd name="T21" fmla="*/ 68 h 394"/>
                <a:gd name="T22" fmla="*/ 48 w 259"/>
                <a:gd name="T23" fmla="*/ 74 h 394"/>
                <a:gd name="T24" fmla="*/ 52 w 259"/>
                <a:gd name="T25" fmla="*/ 81 h 394"/>
                <a:gd name="T26" fmla="*/ 55 w 259"/>
                <a:gd name="T27" fmla="*/ 88 h 394"/>
                <a:gd name="T28" fmla="*/ 59 w 259"/>
                <a:gd name="T29" fmla="*/ 95 h 394"/>
                <a:gd name="T30" fmla="*/ 62 w 259"/>
                <a:gd name="T31" fmla="*/ 102 h 394"/>
                <a:gd name="T32" fmla="*/ 65 w 259"/>
                <a:gd name="T33" fmla="*/ 110 h 394"/>
                <a:gd name="T34" fmla="*/ 68 w 259"/>
                <a:gd name="T35" fmla="*/ 117 h 394"/>
                <a:gd name="T36" fmla="*/ 81 w 259"/>
                <a:gd name="T37" fmla="*/ 113 h 394"/>
                <a:gd name="T38" fmla="*/ 78 w 259"/>
                <a:gd name="T39" fmla="*/ 105 h 394"/>
                <a:gd name="T40" fmla="*/ 75 w 259"/>
                <a:gd name="T41" fmla="*/ 97 h 394"/>
                <a:gd name="T42" fmla="*/ 72 w 259"/>
                <a:gd name="T43" fmla="*/ 90 h 394"/>
                <a:gd name="T44" fmla="*/ 68 w 259"/>
                <a:gd name="T45" fmla="*/ 82 h 394"/>
                <a:gd name="T46" fmla="*/ 64 w 259"/>
                <a:gd name="T47" fmla="*/ 75 h 394"/>
                <a:gd name="T48" fmla="*/ 60 w 259"/>
                <a:gd name="T49" fmla="*/ 68 h 394"/>
                <a:gd name="T50" fmla="*/ 56 w 259"/>
                <a:gd name="T51" fmla="*/ 61 h 394"/>
                <a:gd name="T52" fmla="*/ 52 w 259"/>
                <a:gd name="T53" fmla="*/ 54 h 394"/>
                <a:gd name="T54" fmla="*/ 47 w 259"/>
                <a:gd name="T55" fmla="*/ 47 h 394"/>
                <a:gd name="T56" fmla="*/ 43 w 259"/>
                <a:gd name="T57" fmla="*/ 40 h 394"/>
                <a:gd name="T58" fmla="*/ 38 w 259"/>
                <a:gd name="T59" fmla="*/ 34 h 394"/>
                <a:gd name="T60" fmla="*/ 33 w 259"/>
                <a:gd name="T61" fmla="*/ 27 h 394"/>
                <a:gd name="T62" fmla="*/ 27 w 259"/>
                <a:gd name="T63" fmla="*/ 21 h 394"/>
                <a:gd name="T64" fmla="*/ 22 w 259"/>
                <a:gd name="T65" fmla="*/ 14 h 394"/>
                <a:gd name="T66" fmla="*/ 16 w 259"/>
                <a:gd name="T67" fmla="*/ 8 h 394"/>
                <a:gd name="T68" fmla="*/ 10 w 259"/>
                <a:gd name="T69" fmla="*/ 2 h 394"/>
                <a:gd name="T70" fmla="*/ 4 w 259"/>
                <a:gd name="T71" fmla="*/ 0 h 394"/>
                <a:gd name="T72" fmla="*/ 6 w 259"/>
                <a:gd name="T73" fmla="*/ 13 h 3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394"/>
                <a:gd name="T113" fmla="*/ 259 w 259"/>
                <a:gd name="T114" fmla="*/ 394 h 3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394">
                  <a:moveTo>
                    <a:pt x="19" y="43"/>
                  </a:moveTo>
                  <a:lnTo>
                    <a:pt x="0" y="36"/>
                  </a:lnTo>
                  <a:lnTo>
                    <a:pt x="17" y="57"/>
                  </a:lnTo>
                  <a:lnTo>
                    <a:pt x="35" y="78"/>
                  </a:lnTo>
                  <a:lnTo>
                    <a:pt x="53" y="97"/>
                  </a:lnTo>
                  <a:lnTo>
                    <a:pt x="68" y="119"/>
                  </a:lnTo>
                  <a:lnTo>
                    <a:pt x="84" y="141"/>
                  </a:lnTo>
                  <a:lnTo>
                    <a:pt x="100" y="161"/>
                  </a:lnTo>
                  <a:lnTo>
                    <a:pt x="114" y="183"/>
                  </a:lnTo>
                  <a:lnTo>
                    <a:pt x="127" y="205"/>
                  </a:lnTo>
                  <a:lnTo>
                    <a:pt x="141" y="228"/>
                  </a:lnTo>
                  <a:lnTo>
                    <a:pt x="153" y="249"/>
                  </a:lnTo>
                  <a:lnTo>
                    <a:pt x="166" y="273"/>
                  </a:lnTo>
                  <a:lnTo>
                    <a:pt x="176" y="295"/>
                  </a:lnTo>
                  <a:lnTo>
                    <a:pt x="188" y="320"/>
                  </a:lnTo>
                  <a:lnTo>
                    <a:pt x="198" y="343"/>
                  </a:lnTo>
                  <a:lnTo>
                    <a:pt x="208" y="370"/>
                  </a:lnTo>
                  <a:lnTo>
                    <a:pt x="217" y="394"/>
                  </a:lnTo>
                  <a:lnTo>
                    <a:pt x="259" y="380"/>
                  </a:lnTo>
                  <a:lnTo>
                    <a:pt x="249" y="353"/>
                  </a:lnTo>
                  <a:lnTo>
                    <a:pt x="239" y="327"/>
                  </a:lnTo>
                  <a:lnTo>
                    <a:pt x="229" y="302"/>
                  </a:lnTo>
                  <a:lnTo>
                    <a:pt x="217" y="277"/>
                  </a:lnTo>
                  <a:lnTo>
                    <a:pt x="205" y="253"/>
                  </a:lnTo>
                  <a:lnTo>
                    <a:pt x="192" y="229"/>
                  </a:lnTo>
                  <a:lnTo>
                    <a:pt x="180" y="205"/>
                  </a:lnTo>
                  <a:lnTo>
                    <a:pt x="166" y="182"/>
                  </a:lnTo>
                  <a:lnTo>
                    <a:pt x="151" y="158"/>
                  </a:lnTo>
                  <a:lnTo>
                    <a:pt x="136" y="136"/>
                  </a:lnTo>
                  <a:lnTo>
                    <a:pt x="120" y="113"/>
                  </a:lnTo>
                  <a:lnTo>
                    <a:pt x="104" y="91"/>
                  </a:lnTo>
                  <a:lnTo>
                    <a:pt x="87" y="70"/>
                  </a:lnTo>
                  <a:lnTo>
                    <a:pt x="70" y="48"/>
                  </a:lnTo>
                  <a:lnTo>
                    <a:pt x="51" y="27"/>
                  </a:lnTo>
                  <a:lnTo>
                    <a:pt x="32" y="7"/>
                  </a:lnTo>
                  <a:lnTo>
                    <a:pt x="13" y="0"/>
                  </a:lnTo>
                  <a:lnTo>
                    <a:pt x="19" y="43"/>
                  </a:lnTo>
                  <a:close/>
                </a:path>
              </a:pathLst>
            </a:custGeom>
            <a:solidFill>
              <a:srgbClr val="000000"/>
            </a:solidFill>
            <a:ln w="9525">
              <a:noFill/>
              <a:round/>
              <a:headEnd/>
              <a:tailEnd/>
            </a:ln>
          </p:spPr>
          <p:txBody>
            <a:bodyPr wrap="none" anchor="ctr"/>
            <a:lstStyle/>
            <a:p>
              <a:endParaRPr lang="pt-BR"/>
            </a:p>
          </p:txBody>
        </p:sp>
        <p:sp>
          <p:nvSpPr>
            <p:cNvPr id="52" name="Freeform 51"/>
            <p:cNvSpPr>
              <a:spLocks noChangeArrowheads="1"/>
            </p:cNvSpPr>
            <p:nvPr/>
          </p:nvSpPr>
          <p:spPr bwMode="auto">
            <a:xfrm>
              <a:off x="5283" y="3318"/>
              <a:ext cx="73" cy="22"/>
            </a:xfrm>
            <a:custGeom>
              <a:avLst/>
              <a:gdLst>
                <a:gd name="T0" fmla="*/ 11 w 229"/>
                <a:gd name="T1" fmla="*/ 19 h 71"/>
                <a:gd name="T2" fmla="*/ 7 w 229"/>
                <a:gd name="T3" fmla="*/ 22 h 71"/>
                <a:gd name="T4" fmla="*/ 11 w 229"/>
                <a:gd name="T5" fmla="*/ 21 h 71"/>
                <a:gd name="T6" fmla="*/ 15 w 229"/>
                <a:gd name="T7" fmla="*/ 21 h 71"/>
                <a:gd name="T8" fmla="*/ 19 w 229"/>
                <a:gd name="T9" fmla="*/ 20 h 71"/>
                <a:gd name="T10" fmla="*/ 23 w 229"/>
                <a:gd name="T11" fmla="*/ 20 h 71"/>
                <a:gd name="T12" fmla="*/ 27 w 229"/>
                <a:gd name="T13" fmla="*/ 19 h 71"/>
                <a:gd name="T14" fmla="*/ 32 w 229"/>
                <a:gd name="T15" fmla="*/ 19 h 71"/>
                <a:gd name="T16" fmla="*/ 36 w 229"/>
                <a:gd name="T17" fmla="*/ 18 h 71"/>
                <a:gd name="T18" fmla="*/ 40 w 229"/>
                <a:gd name="T19" fmla="*/ 18 h 71"/>
                <a:gd name="T20" fmla="*/ 44 w 229"/>
                <a:gd name="T21" fmla="*/ 17 h 71"/>
                <a:gd name="T22" fmla="*/ 48 w 229"/>
                <a:gd name="T23" fmla="*/ 17 h 71"/>
                <a:gd name="T24" fmla="*/ 52 w 229"/>
                <a:gd name="T25" fmla="*/ 16 h 71"/>
                <a:gd name="T26" fmla="*/ 56 w 229"/>
                <a:gd name="T27" fmla="*/ 15 h 71"/>
                <a:gd name="T28" fmla="*/ 61 w 229"/>
                <a:gd name="T29" fmla="*/ 15 h 71"/>
                <a:gd name="T30" fmla="*/ 65 w 229"/>
                <a:gd name="T31" fmla="*/ 15 h 71"/>
                <a:gd name="T32" fmla="*/ 69 w 229"/>
                <a:gd name="T33" fmla="*/ 14 h 71"/>
                <a:gd name="T34" fmla="*/ 73 w 229"/>
                <a:gd name="T35" fmla="*/ 13 h 71"/>
                <a:gd name="T36" fmla="*/ 71 w 229"/>
                <a:gd name="T37" fmla="*/ 0 h 71"/>
                <a:gd name="T38" fmla="*/ 67 w 229"/>
                <a:gd name="T39" fmla="*/ 0 h 71"/>
                <a:gd name="T40" fmla="*/ 62 w 229"/>
                <a:gd name="T41" fmla="*/ 1 h 71"/>
                <a:gd name="T42" fmla="*/ 59 w 229"/>
                <a:gd name="T43" fmla="*/ 1 h 71"/>
                <a:gd name="T44" fmla="*/ 54 w 229"/>
                <a:gd name="T45" fmla="*/ 2 h 71"/>
                <a:gd name="T46" fmla="*/ 50 w 229"/>
                <a:gd name="T47" fmla="*/ 2 h 71"/>
                <a:gd name="T48" fmla="*/ 46 w 229"/>
                <a:gd name="T49" fmla="*/ 3 h 71"/>
                <a:gd name="T50" fmla="*/ 42 w 229"/>
                <a:gd name="T51" fmla="*/ 3 h 71"/>
                <a:gd name="T52" fmla="*/ 38 w 229"/>
                <a:gd name="T53" fmla="*/ 4 h 71"/>
                <a:gd name="T54" fmla="*/ 33 w 229"/>
                <a:gd name="T55" fmla="*/ 5 h 71"/>
                <a:gd name="T56" fmla="*/ 29 w 229"/>
                <a:gd name="T57" fmla="*/ 5 h 71"/>
                <a:gd name="T58" fmla="*/ 26 w 229"/>
                <a:gd name="T59" fmla="*/ 6 h 71"/>
                <a:gd name="T60" fmla="*/ 21 w 229"/>
                <a:gd name="T61" fmla="*/ 6 h 71"/>
                <a:gd name="T62" fmla="*/ 17 w 229"/>
                <a:gd name="T63" fmla="*/ 7 h 71"/>
                <a:gd name="T64" fmla="*/ 13 w 229"/>
                <a:gd name="T65" fmla="*/ 7 h 71"/>
                <a:gd name="T66" fmla="*/ 9 w 229"/>
                <a:gd name="T67" fmla="*/ 8 h 71"/>
                <a:gd name="T68" fmla="*/ 4 w 229"/>
                <a:gd name="T69" fmla="*/ 8 h 71"/>
                <a:gd name="T70" fmla="*/ 0 w 229"/>
                <a:gd name="T71" fmla="*/ 11 h 71"/>
                <a:gd name="T72" fmla="*/ 11 w 229"/>
                <a:gd name="T73" fmla="*/ 19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71"/>
                <a:gd name="T113" fmla="*/ 229 w 229"/>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71">
                  <a:moveTo>
                    <a:pt x="36" y="62"/>
                  </a:moveTo>
                  <a:lnTo>
                    <a:pt x="21" y="71"/>
                  </a:lnTo>
                  <a:lnTo>
                    <a:pt x="34" y="69"/>
                  </a:lnTo>
                  <a:lnTo>
                    <a:pt x="48" y="67"/>
                  </a:lnTo>
                  <a:lnTo>
                    <a:pt x="60" y="65"/>
                  </a:lnTo>
                  <a:lnTo>
                    <a:pt x="73" y="64"/>
                  </a:lnTo>
                  <a:lnTo>
                    <a:pt x="86" y="62"/>
                  </a:lnTo>
                  <a:lnTo>
                    <a:pt x="99" y="61"/>
                  </a:lnTo>
                  <a:lnTo>
                    <a:pt x="112" y="58"/>
                  </a:lnTo>
                  <a:lnTo>
                    <a:pt x="125" y="57"/>
                  </a:lnTo>
                  <a:lnTo>
                    <a:pt x="138" y="55"/>
                  </a:lnTo>
                  <a:lnTo>
                    <a:pt x="151" y="54"/>
                  </a:lnTo>
                  <a:lnTo>
                    <a:pt x="164" y="51"/>
                  </a:lnTo>
                  <a:lnTo>
                    <a:pt x="177" y="50"/>
                  </a:lnTo>
                  <a:lnTo>
                    <a:pt x="191" y="48"/>
                  </a:lnTo>
                  <a:lnTo>
                    <a:pt x="203" y="47"/>
                  </a:lnTo>
                  <a:lnTo>
                    <a:pt x="217" y="44"/>
                  </a:lnTo>
                  <a:lnTo>
                    <a:pt x="229" y="43"/>
                  </a:lnTo>
                  <a:lnTo>
                    <a:pt x="223" y="0"/>
                  </a:lnTo>
                  <a:lnTo>
                    <a:pt x="210" y="1"/>
                  </a:lnTo>
                  <a:lnTo>
                    <a:pt x="196" y="3"/>
                  </a:lnTo>
                  <a:lnTo>
                    <a:pt x="184" y="4"/>
                  </a:lnTo>
                  <a:lnTo>
                    <a:pt x="170" y="7"/>
                  </a:lnTo>
                  <a:lnTo>
                    <a:pt x="157" y="8"/>
                  </a:lnTo>
                  <a:lnTo>
                    <a:pt x="144" y="10"/>
                  </a:lnTo>
                  <a:lnTo>
                    <a:pt x="131" y="11"/>
                  </a:lnTo>
                  <a:lnTo>
                    <a:pt x="119" y="14"/>
                  </a:lnTo>
                  <a:lnTo>
                    <a:pt x="105" y="15"/>
                  </a:lnTo>
                  <a:lnTo>
                    <a:pt x="92" y="17"/>
                  </a:lnTo>
                  <a:lnTo>
                    <a:pt x="80" y="18"/>
                  </a:lnTo>
                  <a:lnTo>
                    <a:pt x="66" y="20"/>
                  </a:lnTo>
                  <a:lnTo>
                    <a:pt x="53" y="22"/>
                  </a:lnTo>
                  <a:lnTo>
                    <a:pt x="41" y="24"/>
                  </a:lnTo>
                  <a:lnTo>
                    <a:pt x="27" y="25"/>
                  </a:lnTo>
                  <a:lnTo>
                    <a:pt x="14" y="27"/>
                  </a:lnTo>
                  <a:lnTo>
                    <a:pt x="0" y="36"/>
                  </a:lnTo>
                  <a:lnTo>
                    <a:pt x="36" y="62"/>
                  </a:lnTo>
                  <a:close/>
                </a:path>
              </a:pathLst>
            </a:custGeom>
            <a:solidFill>
              <a:srgbClr val="000000"/>
            </a:solidFill>
            <a:ln w="9525">
              <a:noFill/>
              <a:round/>
              <a:headEnd/>
              <a:tailEnd/>
            </a:ln>
          </p:spPr>
          <p:txBody>
            <a:bodyPr wrap="none" anchor="ctr"/>
            <a:lstStyle/>
            <a:p>
              <a:endParaRPr lang="pt-BR"/>
            </a:p>
          </p:txBody>
        </p:sp>
        <p:sp>
          <p:nvSpPr>
            <p:cNvPr id="53" name="Freeform 52"/>
            <p:cNvSpPr>
              <a:spLocks noChangeArrowheads="1"/>
            </p:cNvSpPr>
            <p:nvPr/>
          </p:nvSpPr>
          <p:spPr bwMode="auto">
            <a:xfrm>
              <a:off x="4722" y="2671"/>
              <a:ext cx="215" cy="556"/>
            </a:xfrm>
            <a:custGeom>
              <a:avLst/>
              <a:gdLst>
                <a:gd name="T0" fmla="*/ 0 w 688"/>
                <a:gd name="T1" fmla="*/ 18 h 1877"/>
                <a:gd name="T2" fmla="*/ 2 w 688"/>
                <a:gd name="T3" fmla="*/ 145 h 1877"/>
                <a:gd name="T4" fmla="*/ 3 w 688"/>
                <a:gd name="T5" fmla="*/ 272 h 1877"/>
                <a:gd name="T6" fmla="*/ 5 w 688"/>
                <a:gd name="T7" fmla="*/ 399 h 1877"/>
                <a:gd name="T8" fmla="*/ 6 w 688"/>
                <a:gd name="T9" fmla="*/ 526 h 1877"/>
                <a:gd name="T10" fmla="*/ 19 w 688"/>
                <a:gd name="T11" fmla="*/ 532 h 1877"/>
                <a:gd name="T12" fmla="*/ 32 w 688"/>
                <a:gd name="T13" fmla="*/ 537 h 1877"/>
                <a:gd name="T14" fmla="*/ 46 w 688"/>
                <a:gd name="T15" fmla="*/ 541 h 1877"/>
                <a:gd name="T16" fmla="*/ 60 w 688"/>
                <a:gd name="T17" fmla="*/ 545 h 1877"/>
                <a:gd name="T18" fmla="*/ 75 w 688"/>
                <a:gd name="T19" fmla="*/ 548 h 1877"/>
                <a:gd name="T20" fmla="*/ 90 w 688"/>
                <a:gd name="T21" fmla="*/ 551 h 1877"/>
                <a:gd name="T22" fmla="*/ 105 w 688"/>
                <a:gd name="T23" fmla="*/ 553 h 1877"/>
                <a:gd name="T24" fmla="*/ 119 w 688"/>
                <a:gd name="T25" fmla="*/ 554 h 1877"/>
                <a:gd name="T26" fmla="*/ 133 w 688"/>
                <a:gd name="T27" fmla="*/ 555 h 1877"/>
                <a:gd name="T28" fmla="*/ 148 w 688"/>
                <a:gd name="T29" fmla="*/ 556 h 1877"/>
                <a:gd name="T30" fmla="*/ 161 w 688"/>
                <a:gd name="T31" fmla="*/ 556 h 1877"/>
                <a:gd name="T32" fmla="*/ 174 w 688"/>
                <a:gd name="T33" fmla="*/ 555 h 1877"/>
                <a:gd name="T34" fmla="*/ 186 w 688"/>
                <a:gd name="T35" fmla="*/ 554 h 1877"/>
                <a:gd name="T36" fmla="*/ 197 w 688"/>
                <a:gd name="T37" fmla="*/ 552 h 1877"/>
                <a:gd name="T38" fmla="*/ 207 w 688"/>
                <a:gd name="T39" fmla="*/ 551 h 1877"/>
                <a:gd name="T40" fmla="*/ 215 w 688"/>
                <a:gd name="T41" fmla="*/ 548 h 1877"/>
                <a:gd name="T42" fmla="*/ 209 w 688"/>
                <a:gd name="T43" fmla="*/ 514 h 1877"/>
                <a:gd name="T44" fmla="*/ 204 w 688"/>
                <a:gd name="T45" fmla="*/ 479 h 1877"/>
                <a:gd name="T46" fmla="*/ 198 w 688"/>
                <a:gd name="T47" fmla="*/ 445 h 1877"/>
                <a:gd name="T48" fmla="*/ 193 w 688"/>
                <a:gd name="T49" fmla="*/ 411 h 1877"/>
                <a:gd name="T50" fmla="*/ 187 w 688"/>
                <a:gd name="T51" fmla="*/ 376 h 1877"/>
                <a:gd name="T52" fmla="*/ 182 w 688"/>
                <a:gd name="T53" fmla="*/ 342 h 1877"/>
                <a:gd name="T54" fmla="*/ 176 w 688"/>
                <a:gd name="T55" fmla="*/ 308 h 1877"/>
                <a:gd name="T56" fmla="*/ 170 w 688"/>
                <a:gd name="T57" fmla="*/ 274 h 1877"/>
                <a:gd name="T58" fmla="*/ 164 w 688"/>
                <a:gd name="T59" fmla="*/ 240 h 1877"/>
                <a:gd name="T60" fmla="*/ 159 w 688"/>
                <a:gd name="T61" fmla="*/ 206 h 1877"/>
                <a:gd name="T62" fmla="*/ 153 w 688"/>
                <a:gd name="T63" fmla="*/ 171 h 1877"/>
                <a:gd name="T64" fmla="*/ 147 w 688"/>
                <a:gd name="T65" fmla="*/ 137 h 1877"/>
                <a:gd name="T66" fmla="*/ 142 w 688"/>
                <a:gd name="T67" fmla="*/ 103 h 1877"/>
                <a:gd name="T68" fmla="*/ 137 w 688"/>
                <a:gd name="T69" fmla="*/ 68 h 1877"/>
                <a:gd name="T70" fmla="*/ 131 w 688"/>
                <a:gd name="T71" fmla="*/ 34 h 1877"/>
                <a:gd name="T72" fmla="*/ 125 w 688"/>
                <a:gd name="T73" fmla="*/ 0 h 1877"/>
                <a:gd name="T74" fmla="*/ 117 w 688"/>
                <a:gd name="T75" fmla="*/ 1 h 1877"/>
                <a:gd name="T76" fmla="*/ 110 w 688"/>
                <a:gd name="T77" fmla="*/ 2 h 1877"/>
                <a:gd name="T78" fmla="*/ 102 w 688"/>
                <a:gd name="T79" fmla="*/ 3 h 1877"/>
                <a:gd name="T80" fmla="*/ 94 w 688"/>
                <a:gd name="T81" fmla="*/ 4 h 1877"/>
                <a:gd name="T82" fmla="*/ 86 w 688"/>
                <a:gd name="T83" fmla="*/ 6 h 1877"/>
                <a:gd name="T84" fmla="*/ 78 w 688"/>
                <a:gd name="T85" fmla="*/ 7 h 1877"/>
                <a:gd name="T86" fmla="*/ 70 w 688"/>
                <a:gd name="T87" fmla="*/ 8 h 1877"/>
                <a:gd name="T88" fmla="*/ 63 w 688"/>
                <a:gd name="T89" fmla="*/ 9 h 1877"/>
                <a:gd name="T90" fmla="*/ 55 w 688"/>
                <a:gd name="T91" fmla="*/ 10 h 1877"/>
                <a:gd name="T92" fmla="*/ 47 w 688"/>
                <a:gd name="T93" fmla="*/ 12 h 1877"/>
                <a:gd name="T94" fmla="*/ 39 w 688"/>
                <a:gd name="T95" fmla="*/ 12 h 1877"/>
                <a:gd name="T96" fmla="*/ 31 w 688"/>
                <a:gd name="T97" fmla="*/ 14 h 1877"/>
                <a:gd name="T98" fmla="*/ 23 w 688"/>
                <a:gd name="T99" fmla="*/ 15 h 1877"/>
                <a:gd name="T100" fmla="*/ 16 w 688"/>
                <a:gd name="T101" fmla="*/ 16 h 1877"/>
                <a:gd name="T102" fmla="*/ 8 w 688"/>
                <a:gd name="T103" fmla="*/ 17 h 1877"/>
                <a:gd name="T104" fmla="*/ 0 w 688"/>
                <a:gd name="T105" fmla="*/ 18 h 18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8"/>
                <a:gd name="T160" fmla="*/ 0 h 1877"/>
                <a:gd name="T161" fmla="*/ 688 w 688"/>
                <a:gd name="T162" fmla="*/ 1877 h 18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8" h="1877">
                  <a:moveTo>
                    <a:pt x="0" y="62"/>
                  </a:moveTo>
                  <a:lnTo>
                    <a:pt x="5" y="490"/>
                  </a:lnTo>
                  <a:lnTo>
                    <a:pt x="10" y="919"/>
                  </a:lnTo>
                  <a:lnTo>
                    <a:pt x="16" y="1348"/>
                  </a:lnTo>
                  <a:lnTo>
                    <a:pt x="20" y="1777"/>
                  </a:lnTo>
                  <a:lnTo>
                    <a:pt x="60" y="1796"/>
                  </a:lnTo>
                  <a:lnTo>
                    <a:pt x="102" y="1812"/>
                  </a:lnTo>
                  <a:lnTo>
                    <a:pt x="147" y="1827"/>
                  </a:lnTo>
                  <a:lnTo>
                    <a:pt x="193" y="1839"/>
                  </a:lnTo>
                  <a:lnTo>
                    <a:pt x="240" y="1851"/>
                  </a:lnTo>
                  <a:lnTo>
                    <a:pt x="287" y="1859"/>
                  </a:lnTo>
                  <a:lnTo>
                    <a:pt x="335" y="1867"/>
                  </a:lnTo>
                  <a:lnTo>
                    <a:pt x="382" y="1871"/>
                  </a:lnTo>
                  <a:lnTo>
                    <a:pt x="427" y="1875"/>
                  </a:lnTo>
                  <a:lnTo>
                    <a:pt x="473" y="1877"/>
                  </a:lnTo>
                  <a:lnTo>
                    <a:pt x="515" y="1876"/>
                  </a:lnTo>
                  <a:lnTo>
                    <a:pt x="557" y="1875"/>
                  </a:lnTo>
                  <a:lnTo>
                    <a:pt x="594" y="1871"/>
                  </a:lnTo>
                  <a:lnTo>
                    <a:pt x="630" y="1865"/>
                  </a:lnTo>
                  <a:lnTo>
                    <a:pt x="661" y="1859"/>
                  </a:lnTo>
                  <a:lnTo>
                    <a:pt x="688" y="1849"/>
                  </a:lnTo>
                  <a:lnTo>
                    <a:pt x="670" y="1734"/>
                  </a:lnTo>
                  <a:lnTo>
                    <a:pt x="653" y="1618"/>
                  </a:lnTo>
                  <a:lnTo>
                    <a:pt x="634" y="1503"/>
                  </a:lnTo>
                  <a:lnTo>
                    <a:pt x="616" y="1387"/>
                  </a:lnTo>
                  <a:lnTo>
                    <a:pt x="598" y="1271"/>
                  </a:lnTo>
                  <a:lnTo>
                    <a:pt x="581" y="1156"/>
                  </a:lnTo>
                  <a:lnTo>
                    <a:pt x="562" y="1040"/>
                  </a:lnTo>
                  <a:lnTo>
                    <a:pt x="544" y="925"/>
                  </a:lnTo>
                  <a:lnTo>
                    <a:pt x="526" y="809"/>
                  </a:lnTo>
                  <a:lnTo>
                    <a:pt x="509" y="694"/>
                  </a:lnTo>
                  <a:lnTo>
                    <a:pt x="490" y="578"/>
                  </a:lnTo>
                  <a:lnTo>
                    <a:pt x="472" y="462"/>
                  </a:lnTo>
                  <a:lnTo>
                    <a:pt x="455" y="347"/>
                  </a:lnTo>
                  <a:lnTo>
                    <a:pt x="437" y="231"/>
                  </a:lnTo>
                  <a:lnTo>
                    <a:pt x="419" y="116"/>
                  </a:lnTo>
                  <a:lnTo>
                    <a:pt x="401" y="0"/>
                  </a:lnTo>
                  <a:lnTo>
                    <a:pt x="376" y="3"/>
                  </a:lnTo>
                  <a:lnTo>
                    <a:pt x="351" y="8"/>
                  </a:lnTo>
                  <a:lnTo>
                    <a:pt x="326" y="11"/>
                  </a:lnTo>
                  <a:lnTo>
                    <a:pt x="300" y="15"/>
                  </a:lnTo>
                  <a:lnTo>
                    <a:pt x="275" y="19"/>
                  </a:lnTo>
                  <a:lnTo>
                    <a:pt x="250" y="23"/>
                  </a:lnTo>
                  <a:lnTo>
                    <a:pt x="225" y="27"/>
                  </a:lnTo>
                  <a:lnTo>
                    <a:pt x="201" y="31"/>
                  </a:lnTo>
                  <a:lnTo>
                    <a:pt x="176" y="34"/>
                  </a:lnTo>
                  <a:lnTo>
                    <a:pt x="151" y="39"/>
                  </a:lnTo>
                  <a:lnTo>
                    <a:pt x="125" y="42"/>
                  </a:lnTo>
                  <a:lnTo>
                    <a:pt x="100" y="46"/>
                  </a:lnTo>
                  <a:lnTo>
                    <a:pt x="75" y="50"/>
                  </a:lnTo>
                  <a:lnTo>
                    <a:pt x="50" y="54"/>
                  </a:lnTo>
                  <a:lnTo>
                    <a:pt x="25" y="58"/>
                  </a:lnTo>
                  <a:lnTo>
                    <a:pt x="0" y="62"/>
                  </a:lnTo>
                  <a:close/>
                </a:path>
              </a:pathLst>
            </a:custGeom>
            <a:solidFill>
              <a:srgbClr val="FFFFFF"/>
            </a:solidFill>
            <a:ln w="9525">
              <a:noFill/>
              <a:round/>
              <a:headEnd/>
              <a:tailEnd/>
            </a:ln>
          </p:spPr>
          <p:txBody>
            <a:bodyPr wrap="none" anchor="ctr"/>
            <a:lstStyle/>
            <a:p>
              <a:endParaRPr lang="pt-BR"/>
            </a:p>
          </p:txBody>
        </p:sp>
        <p:sp>
          <p:nvSpPr>
            <p:cNvPr id="54" name="Freeform 53"/>
            <p:cNvSpPr>
              <a:spLocks noChangeArrowheads="1"/>
            </p:cNvSpPr>
            <p:nvPr/>
          </p:nvSpPr>
          <p:spPr bwMode="auto">
            <a:xfrm>
              <a:off x="4715" y="2690"/>
              <a:ext cx="20" cy="515"/>
            </a:xfrm>
            <a:custGeom>
              <a:avLst/>
              <a:gdLst>
                <a:gd name="T0" fmla="*/ 20 w 64"/>
                <a:gd name="T1" fmla="*/ 509 h 1735"/>
                <a:gd name="T2" fmla="*/ 20 w 64"/>
                <a:gd name="T3" fmla="*/ 477 h 1735"/>
                <a:gd name="T4" fmla="*/ 19 w 64"/>
                <a:gd name="T5" fmla="*/ 446 h 1735"/>
                <a:gd name="T6" fmla="*/ 19 w 64"/>
                <a:gd name="T7" fmla="*/ 414 h 1735"/>
                <a:gd name="T8" fmla="*/ 18 w 64"/>
                <a:gd name="T9" fmla="*/ 382 h 1735"/>
                <a:gd name="T10" fmla="*/ 18 w 64"/>
                <a:gd name="T11" fmla="*/ 350 h 1735"/>
                <a:gd name="T12" fmla="*/ 17 w 64"/>
                <a:gd name="T13" fmla="*/ 318 h 1735"/>
                <a:gd name="T14" fmla="*/ 17 w 64"/>
                <a:gd name="T15" fmla="*/ 286 h 1735"/>
                <a:gd name="T16" fmla="*/ 17 w 64"/>
                <a:gd name="T17" fmla="*/ 254 h 1735"/>
                <a:gd name="T18" fmla="*/ 16 w 64"/>
                <a:gd name="T19" fmla="*/ 222 h 1735"/>
                <a:gd name="T20" fmla="*/ 16 w 64"/>
                <a:gd name="T21" fmla="*/ 191 h 1735"/>
                <a:gd name="T22" fmla="*/ 16 w 64"/>
                <a:gd name="T23" fmla="*/ 159 h 1735"/>
                <a:gd name="T24" fmla="*/ 15 w 64"/>
                <a:gd name="T25" fmla="*/ 127 h 1735"/>
                <a:gd name="T26" fmla="*/ 15 w 64"/>
                <a:gd name="T27" fmla="*/ 95 h 1735"/>
                <a:gd name="T28" fmla="*/ 14 w 64"/>
                <a:gd name="T29" fmla="*/ 64 h 1735"/>
                <a:gd name="T30" fmla="*/ 14 w 64"/>
                <a:gd name="T31" fmla="*/ 32 h 1735"/>
                <a:gd name="T32" fmla="*/ 13 w 64"/>
                <a:gd name="T33" fmla="*/ 0 h 1735"/>
                <a:gd name="T34" fmla="*/ 0 w 64"/>
                <a:gd name="T35" fmla="*/ 16 h 1735"/>
                <a:gd name="T36" fmla="*/ 1 w 64"/>
                <a:gd name="T37" fmla="*/ 47 h 1735"/>
                <a:gd name="T38" fmla="*/ 1 w 64"/>
                <a:gd name="T39" fmla="*/ 80 h 1735"/>
                <a:gd name="T40" fmla="*/ 1 w 64"/>
                <a:gd name="T41" fmla="*/ 111 h 1735"/>
                <a:gd name="T42" fmla="*/ 2 w 64"/>
                <a:gd name="T43" fmla="*/ 143 h 1735"/>
                <a:gd name="T44" fmla="*/ 2 w 64"/>
                <a:gd name="T45" fmla="*/ 175 h 1735"/>
                <a:gd name="T46" fmla="*/ 3 w 64"/>
                <a:gd name="T47" fmla="*/ 207 h 1735"/>
                <a:gd name="T48" fmla="*/ 3 w 64"/>
                <a:gd name="T49" fmla="*/ 238 h 1735"/>
                <a:gd name="T50" fmla="*/ 3 w 64"/>
                <a:gd name="T51" fmla="*/ 270 h 1735"/>
                <a:gd name="T52" fmla="*/ 4 w 64"/>
                <a:gd name="T53" fmla="*/ 302 h 1735"/>
                <a:gd name="T54" fmla="*/ 4 w 64"/>
                <a:gd name="T55" fmla="*/ 334 h 1735"/>
                <a:gd name="T56" fmla="*/ 5 w 64"/>
                <a:gd name="T57" fmla="*/ 366 h 1735"/>
                <a:gd name="T58" fmla="*/ 5 w 64"/>
                <a:gd name="T59" fmla="*/ 398 h 1735"/>
                <a:gd name="T60" fmla="*/ 5 w 64"/>
                <a:gd name="T61" fmla="*/ 430 h 1735"/>
                <a:gd name="T62" fmla="*/ 6 w 64"/>
                <a:gd name="T63" fmla="*/ 461 h 1735"/>
                <a:gd name="T64" fmla="*/ 6 w 64"/>
                <a:gd name="T65" fmla="*/ 493 h 1735"/>
                <a:gd name="T66" fmla="*/ 10 w 64"/>
                <a:gd name="T67" fmla="*/ 515 h 17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735"/>
                <a:gd name="T104" fmla="*/ 64 w 64"/>
                <a:gd name="T105" fmla="*/ 1735 h 17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735">
                  <a:moveTo>
                    <a:pt x="52" y="1696"/>
                  </a:moveTo>
                  <a:lnTo>
                    <a:pt x="64" y="1715"/>
                  </a:lnTo>
                  <a:lnTo>
                    <a:pt x="63" y="1662"/>
                  </a:lnTo>
                  <a:lnTo>
                    <a:pt x="63" y="1608"/>
                  </a:lnTo>
                  <a:lnTo>
                    <a:pt x="62" y="1554"/>
                  </a:lnTo>
                  <a:lnTo>
                    <a:pt x="62" y="1501"/>
                  </a:lnTo>
                  <a:lnTo>
                    <a:pt x="60" y="1448"/>
                  </a:lnTo>
                  <a:lnTo>
                    <a:pt x="60" y="1394"/>
                  </a:lnTo>
                  <a:lnTo>
                    <a:pt x="59" y="1340"/>
                  </a:lnTo>
                  <a:lnTo>
                    <a:pt x="59" y="1286"/>
                  </a:lnTo>
                  <a:lnTo>
                    <a:pt x="58" y="1232"/>
                  </a:lnTo>
                  <a:lnTo>
                    <a:pt x="57" y="1179"/>
                  </a:lnTo>
                  <a:lnTo>
                    <a:pt x="57" y="1125"/>
                  </a:lnTo>
                  <a:lnTo>
                    <a:pt x="56" y="1072"/>
                  </a:lnTo>
                  <a:lnTo>
                    <a:pt x="56" y="1018"/>
                  </a:lnTo>
                  <a:lnTo>
                    <a:pt x="55" y="965"/>
                  </a:lnTo>
                  <a:lnTo>
                    <a:pt x="55" y="911"/>
                  </a:lnTo>
                  <a:lnTo>
                    <a:pt x="54" y="857"/>
                  </a:lnTo>
                  <a:lnTo>
                    <a:pt x="52" y="803"/>
                  </a:lnTo>
                  <a:lnTo>
                    <a:pt x="52" y="749"/>
                  </a:lnTo>
                  <a:lnTo>
                    <a:pt x="51" y="697"/>
                  </a:lnTo>
                  <a:lnTo>
                    <a:pt x="51" y="643"/>
                  </a:lnTo>
                  <a:lnTo>
                    <a:pt x="50" y="589"/>
                  </a:lnTo>
                  <a:lnTo>
                    <a:pt x="50" y="535"/>
                  </a:lnTo>
                  <a:lnTo>
                    <a:pt x="49" y="482"/>
                  </a:lnTo>
                  <a:lnTo>
                    <a:pt x="49" y="428"/>
                  </a:lnTo>
                  <a:lnTo>
                    <a:pt x="48" y="375"/>
                  </a:lnTo>
                  <a:lnTo>
                    <a:pt x="47" y="321"/>
                  </a:lnTo>
                  <a:lnTo>
                    <a:pt x="47" y="268"/>
                  </a:lnTo>
                  <a:lnTo>
                    <a:pt x="46" y="214"/>
                  </a:lnTo>
                  <a:lnTo>
                    <a:pt x="46" y="160"/>
                  </a:lnTo>
                  <a:lnTo>
                    <a:pt x="44" y="107"/>
                  </a:lnTo>
                  <a:lnTo>
                    <a:pt x="44" y="54"/>
                  </a:lnTo>
                  <a:lnTo>
                    <a:pt x="43" y="0"/>
                  </a:lnTo>
                  <a:lnTo>
                    <a:pt x="0" y="0"/>
                  </a:lnTo>
                  <a:lnTo>
                    <a:pt x="1" y="54"/>
                  </a:lnTo>
                  <a:lnTo>
                    <a:pt x="1" y="107"/>
                  </a:lnTo>
                  <a:lnTo>
                    <a:pt x="2" y="160"/>
                  </a:lnTo>
                  <a:lnTo>
                    <a:pt x="2" y="214"/>
                  </a:lnTo>
                  <a:lnTo>
                    <a:pt x="3" y="268"/>
                  </a:lnTo>
                  <a:lnTo>
                    <a:pt x="3" y="321"/>
                  </a:lnTo>
                  <a:lnTo>
                    <a:pt x="4" y="375"/>
                  </a:lnTo>
                  <a:lnTo>
                    <a:pt x="6" y="428"/>
                  </a:lnTo>
                  <a:lnTo>
                    <a:pt x="6" y="482"/>
                  </a:lnTo>
                  <a:lnTo>
                    <a:pt x="7" y="535"/>
                  </a:lnTo>
                  <a:lnTo>
                    <a:pt x="7" y="589"/>
                  </a:lnTo>
                  <a:lnTo>
                    <a:pt x="8" y="643"/>
                  </a:lnTo>
                  <a:lnTo>
                    <a:pt x="8" y="697"/>
                  </a:lnTo>
                  <a:lnTo>
                    <a:pt x="9" y="749"/>
                  </a:lnTo>
                  <a:lnTo>
                    <a:pt x="9" y="803"/>
                  </a:lnTo>
                  <a:lnTo>
                    <a:pt x="10" y="857"/>
                  </a:lnTo>
                  <a:lnTo>
                    <a:pt x="11" y="911"/>
                  </a:lnTo>
                  <a:lnTo>
                    <a:pt x="11" y="965"/>
                  </a:lnTo>
                  <a:lnTo>
                    <a:pt x="12" y="1018"/>
                  </a:lnTo>
                  <a:lnTo>
                    <a:pt x="12" y="1072"/>
                  </a:lnTo>
                  <a:lnTo>
                    <a:pt x="14" y="1125"/>
                  </a:lnTo>
                  <a:lnTo>
                    <a:pt x="14" y="1179"/>
                  </a:lnTo>
                  <a:lnTo>
                    <a:pt x="15" y="1232"/>
                  </a:lnTo>
                  <a:lnTo>
                    <a:pt x="16" y="1286"/>
                  </a:lnTo>
                  <a:lnTo>
                    <a:pt x="16" y="1340"/>
                  </a:lnTo>
                  <a:lnTo>
                    <a:pt x="17" y="1394"/>
                  </a:lnTo>
                  <a:lnTo>
                    <a:pt x="17" y="1448"/>
                  </a:lnTo>
                  <a:lnTo>
                    <a:pt x="18" y="1501"/>
                  </a:lnTo>
                  <a:lnTo>
                    <a:pt x="18" y="1554"/>
                  </a:lnTo>
                  <a:lnTo>
                    <a:pt x="19" y="1608"/>
                  </a:lnTo>
                  <a:lnTo>
                    <a:pt x="19" y="1662"/>
                  </a:lnTo>
                  <a:lnTo>
                    <a:pt x="20" y="1715"/>
                  </a:lnTo>
                  <a:lnTo>
                    <a:pt x="32" y="1735"/>
                  </a:lnTo>
                  <a:lnTo>
                    <a:pt x="52" y="1696"/>
                  </a:lnTo>
                  <a:close/>
                </a:path>
              </a:pathLst>
            </a:custGeom>
            <a:solidFill>
              <a:srgbClr val="000000"/>
            </a:solidFill>
            <a:ln w="9525">
              <a:noFill/>
              <a:round/>
              <a:headEnd/>
              <a:tailEnd/>
            </a:ln>
          </p:spPr>
          <p:txBody>
            <a:bodyPr wrap="none" anchor="ctr"/>
            <a:lstStyle/>
            <a:p>
              <a:endParaRPr lang="pt-BR"/>
            </a:p>
          </p:txBody>
        </p:sp>
        <p:sp>
          <p:nvSpPr>
            <p:cNvPr id="55" name="Freeform 54"/>
            <p:cNvSpPr>
              <a:spLocks noChangeArrowheads="1"/>
            </p:cNvSpPr>
            <p:nvPr/>
          </p:nvSpPr>
          <p:spPr bwMode="auto">
            <a:xfrm>
              <a:off x="4724" y="3192"/>
              <a:ext cx="219" cy="43"/>
            </a:xfrm>
            <a:custGeom>
              <a:avLst/>
              <a:gdLst>
                <a:gd name="T0" fmla="*/ 205 w 700"/>
                <a:gd name="T1" fmla="*/ 29 h 141"/>
                <a:gd name="T2" fmla="*/ 210 w 700"/>
                <a:gd name="T3" fmla="*/ 22 h 141"/>
                <a:gd name="T4" fmla="*/ 202 w 700"/>
                <a:gd name="T5" fmla="*/ 24 h 141"/>
                <a:gd name="T6" fmla="*/ 192 w 700"/>
                <a:gd name="T7" fmla="*/ 26 h 141"/>
                <a:gd name="T8" fmla="*/ 182 w 700"/>
                <a:gd name="T9" fmla="*/ 28 h 141"/>
                <a:gd name="T10" fmla="*/ 171 w 700"/>
                <a:gd name="T11" fmla="*/ 29 h 141"/>
                <a:gd name="T12" fmla="*/ 158 w 700"/>
                <a:gd name="T13" fmla="*/ 29 h 141"/>
                <a:gd name="T14" fmla="*/ 145 w 700"/>
                <a:gd name="T15" fmla="*/ 30 h 141"/>
                <a:gd name="T16" fmla="*/ 131 w 700"/>
                <a:gd name="T17" fmla="*/ 29 h 141"/>
                <a:gd name="T18" fmla="*/ 117 w 700"/>
                <a:gd name="T19" fmla="*/ 28 h 141"/>
                <a:gd name="T20" fmla="*/ 103 w 700"/>
                <a:gd name="T21" fmla="*/ 27 h 141"/>
                <a:gd name="T22" fmla="*/ 88 w 700"/>
                <a:gd name="T23" fmla="*/ 24 h 141"/>
                <a:gd name="T24" fmla="*/ 73 w 700"/>
                <a:gd name="T25" fmla="*/ 22 h 141"/>
                <a:gd name="T26" fmla="*/ 59 w 700"/>
                <a:gd name="T27" fmla="*/ 18 h 141"/>
                <a:gd name="T28" fmla="*/ 45 w 700"/>
                <a:gd name="T29" fmla="*/ 14 h 141"/>
                <a:gd name="T30" fmla="*/ 31 w 700"/>
                <a:gd name="T31" fmla="*/ 10 h 141"/>
                <a:gd name="T32" fmla="*/ 18 w 700"/>
                <a:gd name="T33" fmla="*/ 5 h 141"/>
                <a:gd name="T34" fmla="*/ 6 w 700"/>
                <a:gd name="T35" fmla="*/ 0 h 141"/>
                <a:gd name="T36" fmla="*/ 0 w 700"/>
                <a:gd name="T37" fmla="*/ 12 h 141"/>
                <a:gd name="T38" fmla="*/ 13 w 700"/>
                <a:gd name="T39" fmla="*/ 18 h 141"/>
                <a:gd name="T40" fmla="*/ 27 w 700"/>
                <a:gd name="T41" fmla="*/ 23 h 141"/>
                <a:gd name="T42" fmla="*/ 41 w 700"/>
                <a:gd name="T43" fmla="*/ 27 h 141"/>
                <a:gd name="T44" fmla="*/ 55 w 700"/>
                <a:gd name="T45" fmla="*/ 31 h 141"/>
                <a:gd name="T46" fmla="*/ 70 w 700"/>
                <a:gd name="T47" fmla="*/ 35 h 141"/>
                <a:gd name="T48" fmla="*/ 85 w 700"/>
                <a:gd name="T49" fmla="*/ 37 h 141"/>
                <a:gd name="T50" fmla="*/ 100 w 700"/>
                <a:gd name="T51" fmla="*/ 40 h 141"/>
                <a:gd name="T52" fmla="*/ 115 w 700"/>
                <a:gd name="T53" fmla="*/ 41 h 141"/>
                <a:gd name="T54" fmla="*/ 130 w 700"/>
                <a:gd name="T55" fmla="*/ 42 h 141"/>
                <a:gd name="T56" fmla="*/ 145 w 700"/>
                <a:gd name="T57" fmla="*/ 43 h 141"/>
                <a:gd name="T58" fmla="*/ 159 w 700"/>
                <a:gd name="T59" fmla="*/ 42 h 141"/>
                <a:gd name="T60" fmla="*/ 171 w 700"/>
                <a:gd name="T61" fmla="*/ 42 h 141"/>
                <a:gd name="T62" fmla="*/ 184 w 700"/>
                <a:gd name="T63" fmla="*/ 41 h 141"/>
                <a:gd name="T64" fmla="*/ 195 w 700"/>
                <a:gd name="T65" fmla="*/ 39 h 141"/>
                <a:gd name="T66" fmla="*/ 205 w 700"/>
                <a:gd name="T67" fmla="*/ 37 h 141"/>
                <a:gd name="T68" fmla="*/ 215 w 700"/>
                <a:gd name="T69" fmla="*/ 34 h 141"/>
                <a:gd name="T70" fmla="*/ 219 w 700"/>
                <a:gd name="T71" fmla="*/ 27 h 141"/>
                <a:gd name="T72" fmla="*/ 205 w 700"/>
                <a:gd name="T73" fmla="*/ 29 h 1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0"/>
                <a:gd name="T112" fmla="*/ 0 h 141"/>
                <a:gd name="T113" fmla="*/ 700 w 700"/>
                <a:gd name="T114" fmla="*/ 141 h 1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0" h="141">
                  <a:moveTo>
                    <a:pt x="656" y="95"/>
                  </a:moveTo>
                  <a:lnTo>
                    <a:pt x="670" y="71"/>
                  </a:lnTo>
                  <a:lnTo>
                    <a:pt x="645" y="79"/>
                  </a:lnTo>
                  <a:lnTo>
                    <a:pt x="615" y="86"/>
                  </a:lnTo>
                  <a:lnTo>
                    <a:pt x="582" y="91"/>
                  </a:lnTo>
                  <a:lnTo>
                    <a:pt x="545" y="95"/>
                  </a:lnTo>
                  <a:lnTo>
                    <a:pt x="504" y="96"/>
                  </a:lnTo>
                  <a:lnTo>
                    <a:pt x="463" y="97"/>
                  </a:lnTo>
                  <a:lnTo>
                    <a:pt x="419" y="95"/>
                  </a:lnTo>
                  <a:lnTo>
                    <a:pt x="374" y="91"/>
                  </a:lnTo>
                  <a:lnTo>
                    <a:pt x="328" y="87"/>
                  </a:lnTo>
                  <a:lnTo>
                    <a:pt x="280" y="79"/>
                  </a:lnTo>
                  <a:lnTo>
                    <a:pt x="234" y="71"/>
                  </a:lnTo>
                  <a:lnTo>
                    <a:pt x="189" y="59"/>
                  </a:lnTo>
                  <a:lnTo>
                    <a:pt x="144" y="47"/>
                  </a:lnTo>
                  <a:lnTo>
                    <a:pt x="99" y="33"/>
                  </a:lnTo>
                  <a:lnTo>
                    <a:pt x="58" y="17"/>
                  </a:lnTo>
                  <a:lnTo>
                    <a:pt x="20" y="0"/>
                  </a:lnTo>
                  <a:lnTo>
                    <a:pt x="0" y="39"/>
                  </a:lnTo>
                  <a:lnTo>
                    <a:pt x="42" y="58"/>
                  </a:lnTo>
                  <a:lnTo>
                    <a:pt x="86" y="74"/>
                  </a:lnTo>
                  <a:lnTo>
                    <a:pt x="130" y="90"/>
                  </a:lnTo>
                  <a:lnTo>
                    <a:pt x="177" y="103"/>
                  </a:lnTo>
                  <a:lnTo>
                    <a:pt x="225" y="114"/>
                  </a:lnTo>
                  <a:lnTo>
                    <a:pt x="273" y="122"/>
                  </a:lnTo>
                  <a:lnTo>
                    <a:pt x="321" y="130"/>
                  </a:lnTo>
                  <a:lnTo>
                    <a:pt x="369" y="135"/>
                  </a:lnTo>
                  <a:lnTo>
                    <a:pt x="416" y="138"/>
                  </a:lnTo>
                  <a:lnTo>
                    <a:pt x="463" y="141"/>
                  </a:lnTo>
                  <a:lnTo>
                    <a:pt x="507" y="139"/>
                  </a:lnTo>
                  <a:lnTo>
                    <a:pt x="548" y="138"/>
                  </a:lnTo>
                  <a:lnTo>
                    <a:pt x="587" y="135"/>
                  </a:lnTo>
                  <a:lnTo>
                    <a:pt x="624" y="129"/>
                  </a:lnTo>
                  <a:lnTo>
                    <a:pt x="656" y="122"/>
                  </a:lnTo>
                  <a:lnTo>
                    <a:pt x="686" y="112"/>
                  </a:lnTo>
                  <a:lnTo>
                    <a:pt x="700" y="88"/>
                  </a:lnTo>
                  <a:lnTo>
                    <a:pt x="656" y="95"/>
                  </a:lnTo>
                  <a:close/>
                </a:path>
              </a:pathLst>
            </a:custGeom>
            <a:solidFill>
              <a:srgbClr val="000000"/>
            </a:solidFill>
            <a:ln w="9525">
              <a:noFill/>
              <a:round/>
              <a:headEnd/>
              <a:tailEnd/>
            </a:ln>
          </p:spPr>
          <p:txBody>
            <a:bodyPr wrap="none" anchor="ctr"/>
            <a:lstStyle/>
            <a:p>
              <a:endParaRPr lang="pt-BR"/>
            </a:p>
          </p:txBody>
        </p:sp>
        <p:sp>
          <p:nvSpPr>
            <p:cNvPr id="56" name="Freeform 55"/>
            <p:cNvSpPr>
              <a:spLocks noChangeArrowheads="1"/>
            </p:cNvSpPr>
            <p:nvPr/>
          </p:nvSpPr>
          <p:spPr bwMode="auto">
            <a:xfrm>
              <a:off x="4840" y="2666"/>
              <a:ext cx="103" cy="554"/>
            </a:xfrm>
            <a:custGeom>
              <a:avLst/>
              <a:gdLst>
                <a:gd name="T0" fmla="*/ 0 w 331"/>
                <a:gd name="T1" fmla="*/ 7 h 1875"/>
                <a:gd name="T2" fmla="*/ 6 w 331"/>
                <a:gd name="T3" fmla="*/ 42 h 1875"/>
                <a:gd name="T4" fmla="*/ 11 w 331"/>
                <a:gd name="T5" fmla="*/ 76 h 1875"/>
                <a:gd name="T6" fmla="*/ 17 w 331"/>
                <a:gd name="T7" fmla="*/ 110 h 1875"/>
                <a:gd name="T8" fmla="*/ 22 w 331"/>
                <a:gd name="T9" fmla="*/ 144 h 1875"/>
                <a:gd name="T10" fmla="*/ 28 w 331"/>
                <a:gd name="T11" fmla="*/ 178 h 1875"/>
                <a:gd name="T12" fmla="*/ 34 w 331"/>
                <a:gd name="T13" fmla="*/ 212 h 1875"/>
                <a:gd name="T14" fmla="*/ 39 w 331"/>
                <a:gd name="T15" fmla="*/ 247 h 1875"/>
                <a:gd name="T16" fmla="*/ 44 w 331"/>
                <a:gd name="T17" fmla="*/ 281 h 1875"/>
                <a:gd name="T18" fmla="*/ 50 w 331"/>
                <a:gd name="T19" fmla="*/ 315 h 1875"/>
                <a:gd name="T20" fmla="*/ 56 w 331"/>
                <a:gd name="T21" fmla="*/ 349 h 1875"/>
                <a:gd name="T22" fmla="*/ 61 w 331"/>
                <a:gd name="T23" fmla="*/ 383 h 1875"/>
                <a:gd name="T24" fmla="*/ 67 w 331"/>
                <a:gd name="T25" fmla="*/ 417 h 1875"/>
                <a:gd name="T26" fmla="*/ 73 w 331"/>
                <a:gd name="T27" fmla="*/ 451 h 1875"/>
                <a:gd name="T28" fmla="*/ 78 w 331"/>
                <a:gd name="T29" fmla="*/ 486 h 1875"/>
                <a:gd name="T30" fmla="*/ 84 w 331"/>
                <a:gd name="T31" fmla="*/ 520 h 1875"/>
                <a:gd name="T32" fmla="*/ 89 w 331"/>
                <a:gd name="T33" fmla="*/ 554 h 1875"/>
                <a:gd name="T34" fmla="*/ 100 w 331"/>
                <a:gd name="T35" fmla="*/ 535 h 1875"/>
                <a:gd name="T36" fmla="*/ 94 w 331"/>
                <a:gd name="T37" fmla="*/ 501 h 1875"/>
                <a:gd name="T38" fmla="*/ 89 w 331"/>
                <a:gd name="T39" fmla="*/ 466 h 1875"/>
                <a:gd name="T40" fmla="*/ 83 w 331"/>
                <a:gd name="T41" fmla="*/ 432 h 1875"/>
                <a:gd name="T42" fmla="*/ 78 w 331"/>
                <a:gd name="T43" fmla="*/ 398 h 1875"/>
                <a:gd name="T44" fmla="*/ 72 w 331"/>
                <a:gd name="T45" fmla="*/ 364 h 1875"/>
                <a:gd name="T46" fmla="*/ 67 w 331"/>
                <a:gd name="T47" fmla="*/ 330 h 1875"/>
                <a:gd name="T48" fmla="*/ 61 w 331"/>
                <a:gd name="T49" fmla="*/ 295 h 1875"/>
                <a:gd name="T50" fmla="*/ 55 w 331"/>
                <a:gd name="T51" fmla="*/ 261 h 1875"/>
                <a:gd name="T52" fmla="*/ 50 w 331"/>
                <a:gd name="T53" fmla="*/ 227 h 1875"/>
                <a:gd name="T54" fmla="*/ 44 w 331"/>
                <a:gd name="T55" fmla="*/ 193 h 1875"/>
                <a:gd name="T56" fmla="*/ 39 w 331"/>
                <a:gd name="T57" fmla="*/ 159 h 1875"/>
                <a:gd name="T58" fmla="*/ 33 w 331"/>
                <a:gd name="T59" fmla="*/ 125 h 1875"/>
                <a:gd name="T60" fmla="*/ 27 w 331"/>
                <a:gd name="T61" fmla="*/ 91 h 1875"/>
                <a:gd name="T62" fmla="*/ 22 w 331"/>
                <a:gd name="T63" fmla="*/ 56 h 1875"/>
                <a:gd name="T64" fmla="*/ 16 w 331"/>
                <a:gd name="T65" fmla="*/ 22 h 1875"/>
                <a:gd name="T66" fmla="*/ 6 w 331"/>
                <a:gd name="T67" fmla="*/ 0 h 18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1"/>
                <a:gd name="T103" fmla="*/ 0 h 1875"/>
                <a:gd name="T104" fmla="*/ 331 w 331"/>
                <a:gd name="T105" fmla="*/ 1875 h 18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1" h="1875">
                  <a:moveTo>
                    <a:pt x="25" y="44"/>
                  </a:moveTo>
                  <a:lnTo>
                    <a:pt x="0" y="25"/>
                  </a:lnTo>
                  <a:lnTo>
                    <a:pt x="9" y="83"/>
                  </a:lnTo>
                  <a:lnTo>
                    <a:pt x="19" y="141"/>
                  </a:lnTo>
                  <a:lnTo>
                    <a:pt x="27" y="198"/>
                  </a:lnTo>
                  <a:lnTo>
                    <a:pt x="36" y="257"/>
                  </a:lnTo>
                  <a:lnTo>
                    <a:pt x="45" y="314"/>
                  </a:lnTo>
                  <a:lnTo>
                    <a:pt x="54" y="372"/>
                  </a:lnTo>
                  <a:lnTo>
                    <a:pt x="63" y="429"/>
                  </a:lnTo>
                  <a:lnTo>
                    <a:pt x="71" y="488"/>
                  </a:lnTo>
                  <a:lnTo>
                    <a:pt x="80" y="545"/>
                  </a:lnTo>
                  <a:lnTo>
                    <a:pt x="90" y="603"/>
                  </a:lnTo>
                  <a:lnTo>
                    <a:pt x="99" y="661"/>
                  </a:lnTo>
                  <a:lnTo>
                    <a:pt x="108" y="719"/>
                  </a:lnTo>
                  <a:lnTo>
                    <a:pt x="117" y="776"/>
                  </a:lnTo>
                  <a:lnTo>
                    <a:pt x="125" y="835"/>
                  </a:lnTo>
                  <a:lnTo>
                    <a:pt x="134" y="892"/>
                  </a:lnTo>
                  <a:lnTo>
                    <a:pt x="143" y="950"/>
                  </a:lnTo>
                  <a:lnTo>
                    <a:pt x="152" y="1007"/>
                  </a:lnTo>
                  <a:lnTo>
                    <a:pt x="162" y="1066"/>
                  </a:lnTo>
                  <a:lnTo>
                    <a:pt x="171" y="1123"/>
                  </a:lnTo>
                  <a:lnTo>
                    <a:pt x="180" y="1181"/>
                  </a:lnTo>
                  <a:lnTo>
                    <a:pt x="188" y="1239"/>
                  </a:lnTo>
                  <a:lnTo>
                    <a:pt x="197" y="1297"/>
                  </a:lnTo>
                  <a:lnTo>
                    <a:pt x="206" y="1354"/>
                  </a:lnTo>
                  <a:lnTo>
                    <a:pt x="215" y="1412"/>
                  </a:lnTo>
                  <a:lnTo>
                    <a:pt x="225" y="1470"/>
                  </a:lnTo>
                  <a:lnTo>
                    <a:pt x="234" y="1528"/>
                  </a:lnTo>
                  <a:lnTo>
                    <a:pt x="243" y="1585"/>
                  </a:lnTo>
                  <a:lnTo>
                    <a:pt x="252" y="1644"/>
                  </a:lnTo>
                  <a:lnTo>
                    <a:pt x="260" y="1701"/>
                  </a:lnTo>
                  <a:lnTo>
                    <a:pt x="269" y="1759"/>
                  </a:lnTo>
                  <a:lnTo>
                    <a:pt x="278" y="1816"/>
                  </a:lnTo>
                  <a:lnTo>
                    <a:pt x="287" y="1875"/>
                  </a:lnTo>
                  <a:lnTo>
                    <a:pt x="331" y="1868"/>
                  </a:lnTo>
                  <a:lnTo>
                    <a:pt x="322" y="1810"/>
                  </a:lnTo>
                  <a:lnTo>
                    <a:pt x="313" y="1752"/>
                  </a:lnTo>
                  <a:lnTo>
                    <a:pt x="303" y="1694"/>
                  </a:lnTo>
                  <a:lnTo>
                    <a:pt x="295" y="1637"/>
                  </a:lnTo>
                  <a:lnTo>
                    <a:pt x="286" y="1578"/>
                  </a:lnTo>
                  <a:lnTo>
                    <a:pt x="277" y="1521"/>
                  </a:lnTo>
                  <a:lnTo>
                    <a:pt x="268" y="1463"/>
                  </a:lnTo>
                  <a:lnTo>
                    <a:pt x="259" y="1406"/>
                  </a:lnTo>
                  <a:lnTo>
                    <a:pt x="250" y="1347"/>
                  </a:lnTo>
                  <a:lnTo>
                    <a:pt x="241" y="1290"/>
                  </a:lnTo>
                  <a:lnTo>
                    <a:pt x="231" y="1232"/>
                  </a:lnTo>
                  <a:lnTo>
                    <a:pt x="223" y="1174"/>
                  </a:lnTo>
                  <a:lnTo>
                    <a:pt x="214" y="1116"/>
                  </a:lnTo>
                  <a:lnTo>
                    <a:pt x="205" y="1059"/>
                  </a:lnTo>
                  <a:lnTo>
                    <a:pt x="196" y="1000"/>
                  </a:lnTo>
                  <a:lnTo>
                    <a:pt x="187" y="943"/>
                  </a:lnTo>
                  <a:lnTo>
                    <a:pt x="178" y="885"/>
                  </a:lnTo>
                  <a:lnTo>
                    <a:pt x="168" y="828"/>
                  </a:lnTo>
                  <a:lnTo>
                    <a:pt x="160" y="769"/>
                  </a:lnTo>
                  <a:lnTo>
                    <a:pt x="151" y="712"/>
                  </a:lnTo>
                  <a:lnTo>
                    <a:pt x="142" y="654"/>
                  </a:lnTo>
                  <a:lnTo>
                    <a:pt x="133" y="597"/>
                  </a:lnTo>
                  <a:lnTo>
                    <a:pt x="124" y="538"/>
                  </a:lnTo>
                  <a:lnTo>
                    <a:pt x="115" y="481"/>
                  </a:lnTo>
                  <a:lnTo>
                    <a:pt x="107" y="423"/>
                  </a:lnTo>
                  <a:lnTo>
                    <a:pt x="98" y="365"/>
                  </a:lnTo>
                  <a:lnTo>
                    <a:pt x="88" y="307"/>
                  </a:lnTo>
                  <a:lnTo>
                    <a:pt x="79" y="250"/>
                  </a:lnTo>
                  <a:lnTo>
                    <a:pt x="70" y="191"/>
                  </a:lnTo>
                  <a:lnTo>
                    <a:pt x="62" y="134"/>
                  </a:lnTo>
                  <a:lnTo>
                    <a:pt x="53" y="76"/>
                  </a:lnTo>
                  <a:lnTo>
                    <a:pt x="44" y="19"/>
                  </a:lnTo>
                  <a:lnTo>
                    <a:pt x="19" y="0"/>
                  </a:lnTo>
                  <a:lnTo>
                    <a:pt x="25" y="44"/>
                  </a:lnTo>
                  <a:close/>
                </a:path>
              </a:pathLst>
            </a:custGeom>
            <a:solidFill>
              <a:srgbClr val="000000"/>
            </a:solidFill>
            <a:ln w="9525">
              <a:noFill/>
              <a:round/>
              <a:headEnd/>
              <a:tailEnd/>
            </a:ln>
          </p:spPr>
          <p:txBody>
            <a:bodyPr wrap="none" anchor="ctr"/>
            <a:lstStyle/>
            <a:p>
              <a:endParaRPr lang="pt-BR"/>
            </a:p>
          </p:txBody>
        </p:sp>
        <p:sp>
          <p:nvSpPr>
            <p:cNvPr id="57" name="Freeform 56"/>
            <p:cNvSpPr>
              <a:spLocks noChangeArrowheads="1"/>
            </p:cNvSpPr>
            <p:nvPr/>
          </p:nvSpPr>
          <p:spPr bwMode="auto">
            <a:xfrm>
              <a:off x="4715" y="2666"/>
              <a:ext cx="133" cy="30"/>
            </a:xfrm>
            <a:custGeom>
              <a:avLst/>
              <a:gdLst>
                <a:gd name="T0" fmla="*/ 13 w 426"/>
                <a:gd name="T1" fmla="*/ 24 h 106"/>
                <a:gd name="T2" fmla="*/ 8 w 426"/>
                <a:gd name="T3" fmla="*/ 30 h 106"/>
                <a:gd name="T4" fmla="*/ 16 w 426"/>
                <a:gd name="T5" fmla="*/ 29 h 106"/>
                <a:gd name="T6" fmla="*/ 23 w 426"/>
                <a:gd name="T7" fmla="*/ 28 h 106"/>
                <a:gd name="T8" fmla="*/ 31 w 426"/>
                <a:gd name="T9" fmla="*/ 27 h 106"/>
                <a:gd name="T10" fmla="*/ 39 w 426"/>
                <a:gd name="T11" fmla="*/ 25 h 106"/>
                <a:gd name="T12" fmla="*/ 47 w 426"/>
                <a:gd name="T13" fmla="*/ 24 h 106"/>
                <a:gd name="T14" fmla="*/ 55 w 426"/>
                <a:gd name="T15" fmla="*/ 23 h 106"/>
                <a:gd name="T16" fmla="*/ 63 w 426"/>
                <a:gd name="T17" fmla="*/ 22 h 106"/>
                <a:gd name="T18" fmla="*/ 71 w 426"/>
                <a:gd name="T19" fmla="*/ 21 h 106"/>
                <a:gd name="T20" fmla="*/ 78 w 426"/>
                <a:gd name="T21" fmla="*/ 20 h 106"/>
                <a:gd name="T22" fmla="*/ 86 w 426"/>
                <a:gd name="T23" fmla="*/ 19 h 106"/>
                <a:gd name="T24" fmla="*/ 94 w 426"/>
                <a:gd name="T25" fmla="*/ 18 h 106"/>
                <a:gd name="T26" fmla="*/ 102 w 426"/>
                <a:gd name="T27" fmla="*/ 17 h 106"/>
                <a:gd name="T28" fmla="*/ 110 w 426"/>
                <a:gd name="T29" fmla="*/ 16 h 106"/>
                <a:gd name="T30" fmla="*/ 117 w 426"/>
                <a:gd name="T31" fmla="*/ 15 h 106"/>
                <a:gd name="T32" fmla="*/ 125 w 426"/>
                <a:gd name="T33" fmla="*/ 13 h 106"/>
                <a:gd name="T34" fmla="*/ 133 w 426"/>
                <a:gd name="T35" fmla="*/ 12 h 106"/>
                <a:gd name="T36" fmla="*/ 131 w 426"/>
                <a:gd name="T37" fmla="*/ 0 h 106"/>
                <a:gd name="T38" fmla="*/ 123 w 426"/>
                <a:gd name="T39" fmla="*/ 1 h 106"/>
                <a:gd name="T40" fmla="*/ 115 w 426"/>
                <a:gd name="T41" fmla="*/ 2 h 106"/>
                <a:gd name="T42" fmla="*/ 107 w 426"/>
                <a:gd name="T43" fmla="*/ 3 h 106"/>
                <a:gd name="T44" fmla="*/ 100 w 426"/>
                <a:gd name="T45" fmla="*/ 4 h 106"/>
                <a:gd name="T46" fmla="*/ 92 w 426"/>
                <a:gd name="T47" fmla="*/ 6 h 106"/>
                <a:gd name="T48" fmla="*/ 84 w 426"/>
                <a:gd name="T49" fmla="*/ 7 h 106"/>
                <a:gd name="T50" fmla="*/ 76 w 426"/>
                <a:gd name="T51" fmla="*/ 8 h 106"/>
                <a:gd name="T52" fmla="*/ 68 w 426"/>
                <a:gd name="T53" fmla="*/ 9 h 106"/>
                <a:gd name="T54" fmla="*/ 61 w 426"/>
                <a:gd name="T55" fmla="*/ 10 h 106"/>
                <a:gd name="T56" fmla="*/ 53 w 426"/>
                <a:gd name="T57" fmla="*/ 11 h 106"/>
                <a:gd name="T58" fmla="*/ 45 w 426"/>
                <a:gd name="T59" fmla="*/ 12 h 106"/>
                <a:gd name="T60" fmla="*/ 37 w 426"/>
                <a:gd name="T61" fmla="*/ 13 h 106"/>
                <a:gd name="T62" fmla="*/ 29 w 426"/>
                <a:gd name="T63" fmla="*/ 14 h 106"/>
                <a:gd name="T64" fmla="*/ 21 w 426"/>
                <a:gd name="T65" fmla="*/ 15 h 106"/>
                <a:gd name="T66" fmla="*/ 13 w 426"/>
                <a:gd name="T67" fmla="*/ 17 h 106"/>
                <a:gd name="T68" fmla="*/ 6 w 426"/>
                <a:gd name="T69" fmla="*/ 18 h 106"/>
                <a:gd name="T70" fmla="*/ 0 w 426"/>
                <a:gd name="T71" fmla="*/ 24 h 106"/>
                <a:gd name="T72" fmla="*/ 13 w 426"/>
                <a:gd name="T73" fmla="*/ 24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6"/>
                <a:gd name="T112" fmla="*/ 0 h 106"/>
                <a:gd name="T113" fmla="*/ 426 w 426"/>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6" h="106">
                  <a:moveTo>
                    <a:pt x="43" y="84"/>
                  </a:moveTo>
                  <a:lnTo>
                    <a:pt x="25" y="106"/>
                  </a:lnTo>
                  <a:lnTo>
                    <a:pt x="50" y="102"/>
                  </a:lnTo>
                  <a:lnTo>
                    <a:pt x="75" y="98"/>
                  </a:lnTo>
                  <a:lnTo>
                    <a:pt x="100" y="94"/>
                  </a:lnTo>
                  <a:lnTo>
                    <a:pt x="126" y="90"/>
                  </a:lnTo>
                  <a:lnTo>
                    <a:pt x="151" y="86"/>
                  </a:lnTo>
                  <a:lnTo>
                    <a:pt x="176" y="83"/>
                  </a:lnTo>
                  <a:lnTo>
                    <a:pt x="201" y="78"/>
                  </a:lnTo>
                  <a:lnTo>
                    <a:pt x="226" y="75"/>
                  </a:lnTo>
                  <a:lnTo>
                    <a:pt x="250" y="71"/>
                  </a:lnTo>
                  <a:lnTo>
                    <a:pt x="275" y="67"/>
                  </a:lnTo>
                  <a:lnTo>
                    <a:pt x="301" y="63"/>
                  </a:lnTo>
                  <a:lnTo>
                    <a:pt x="326" y="59"/>
                  </a:lnTo>
                  <a:lnTo>
                    <a:pt x="351" y="55"/>
                  </a:lnTo>
                  <a:lnTo>
                    <a:pt x="376" y="52"/>
                  </a:lnTo>
                  <a:lnTo>
                    <a:pt x="401" y="47"/>
                  </a:lnTo>
                  <a:lnTo>
                    <a:pt x="426" y="44"/>
                  </a:lnTo>
                  <a:lnTo>
                    <a:pt x="420" y="0"/>
                  </a:lnTo>
                  <a:lnTo>
                    <a:pt x="394" y="4"/>
                  </a:lnTo>
                  <a:lnTo>
                    <a:pt x="369" y="8"/>
                  </a:lnTo>
                  <a:lnTo>
                    <a:pt x="344" y="12"/>
                  </a:lnTo>
                  <a:lnTo>
                    <a:pt x="319" y="15"/>
                  </a:lnTo>
                  <a:lnTo>
                    <a:pt x="294" y="20"/>
                  </a:lnTo>
                  <a:lnTo>
                    <a:pt x="269" y="23"/>
                  </a:lnTo>
                  <a:lnTo>
                    <a:pt x="243" y="28"/>
                  </a:lnTo>
                  <a:lnTo>
                    <a:pt x="219" y="31"/>
                  </a:lnTo>
                  <a:lnTo>
                    <a:pt x="194" y="35"/>
                  </a:lnTo>
                  <a:lnTo>
                    <a:pt x="169" y="39"/>
                  </a:lnTo>
                  <a:lnTo>
                    <a:pt x="144" y="43"/>
                  </a:lnTo>
                  <a:lnTo>
                    <a:pt x="119" y="46"/>
                  </a:lnTo>
                  <a:lnTo>
                    <a:pt x="94" y="51"/>
                  </a:lnTo>
                  <a:lnTo>
                    <a:pt x="68" y="54"/>
                  </a:lnTo>
                  <a:lnTo>
                    <a:pt x="43" y="59"/>
                  </a:lnTo>
                  <a:lnTo>
                    <a:pt x="18" y="62"/>
                  </a:lnTo>
                  <a:lnTo>
                    <a:pt x="0" y="84"/>
                  </a:lnTo>
                  <a:lnTo>
                    <a:pt x="43" y="84"/>
                  </a:lnTo>
                  <a:close/>
                </a:path>
              </a:pathLst>
            </a:custGeom>
            <a:solidFill>
              <a:srgbClr val="000000"/>
            </a:solidFill>
            <a:ln w="9525">
              <a:noFill/>
              <a:round/>
              <a:headEnd/>
              <a:tailEnd/>
            </a:ln>
          </p:spPr>
          <p:txBody>
            <a:bodyPr wrap="none" anchor="ctr"/>
            <a:lstStyle/>
            <a:p>
              <a:endParaRPr lang="pt-BR"/>
            </a:p>
          </p:txBody>
        </p:sp>
        <p:sp>
          <p:nvSpPr>
            <p:cNvPr id="58" name="Freeform 57"/>
            <p:cNvSpPr>
              <a:spLocks noChangeArrowheads="1"/>
            </p:cNvSpPr>
            <p:nvPr/>
          </p:nvSpPr>
          <p:spPr bwMode="auto">
            <a:xfrm>
              <a:off x="4737" y="2684"/>
              <a:ext cx="65" cy="110"/>
            </a:xfrm>
            <a:custGeom>
              <a:avLst/>
              <a:gdLst>
                <a:gd name="T0" fmla="*/ 54 w 209"/>
                <a:gd name="T1" fmla="*/ 107 h 372"/>
                <a:gd name="T2" fmla="*/ 58 w 209"/>
                <a:gd name="T3" fmla="*/ 97 h 372"/>
                <a:gd name="T4" fmla="*/ 60 w 209"/>
                <a:gd name="T5" fmla="*/ 86 h 372"/>
                <a:gd name="T6" fmla="*/ 63 w 209"/>
                <a:gd name="T7" fmla="*/ 76 h 372"/>
                <a:gd name="T8" fmla="*/ 64 w 209"/>
                <a:gd name="T9" fmla="*/ 66 h 372"/>
                <a:gd name="T10" fmla="*/ 65 w 209"/>
                <a:gd name="T11" fmla="*/ 56 h 372"/>
                <a:gd name="T12" fmla="*/ 65 w 209"/>
                <a:gd name="T13" fmla="*/ 46 h 372"/>
                <a:gd name="T14" fmla="*/ 65 w 209"/>
                <a:gd name="T15" fmla="*/ 37 h 372"/>
                <a:gd name="T16" fmla="*/ 64 w 209"/>
                <a:gd name="T17" fmla="*/ 27 h 372"/>
                <a:gd name="T18" fmla="*/ 60 w 209"/>
                <a:gd name="T19" fmla="*/ 24 h 372"/>
                <a:gd name="T20" fmla="*/ 57 w 209"/>
                <a:gd name="T21" fmla="*/ 21 h 372"/>
                <a:gd name="T22" fmla="*/ 53 w 209"/>
                <a:gd name="T23" fmla="*/ 17 h 372"/>
                <a:gd name="T24" fmla="*/ 50 w 209"/>
                <a:gd name="T25" fmla="*/ 14 h 372"/>
                <a:gd name="T26" fmla="*/ 46 w 209"/>
                <a:gd name="T27" fmla="*/ 10 h 372"/>
                <a:gd name="T28" fmla="*/ 42 w 209"/>
                <a:gd name="T29" fmla="*/ 7 h 372"/>
                <a:gd name="T30" fmla="*/ 39 w 209"/>
                <a:gd name="T31" fmla="*/ 4 h 372"/>
                <a:gd name="T32" fmla="*/ 35 w 209"/>
                <a:gd name="T33" fmla="*/ 0 h 372"/>
                <a:gd name="T34" fmla="*/ 31 w 209"/>
                <a:gd name="T35" fmla="*/ 3 h 372"/>
                <a:gd name="T36" fmla="*/ 26 w 209"/>
                <a:gd name="T37" fmla="*/ 6 h 372"/>
                <a:gd name="T38" fmla="*/ 22 w 209"/>
                <a:gd name="T39" fmla="*/ 9 h 372"/>
                <a:gd name="T40" fmla="*/ 18 w 209"/>
                <a:gd name="T41" fmla="*/ 12 h 372"/>
                <a:gd name="T42" fmla="*/ 13 w 209"/>
                <a:gd name="T43" fmla="*/ 15 h 372"/>
                <a:gd name="T44" fmla="*/ 9 w 209"/>
                <a:gd name="T45" fmla="*/ 18 h 372"/>
                <a:gd name="T46" fmla="*/ 4 w 209"/>
                <a:gd name="T47" fmla="*/ 21 h 372"/>
                <a:gd name="T48" fmla="*/ 0 w 209"/>
                <a:gd name="T49" fmla="*/ 25 h 372"/>
                <a:gd name="T50" fmla="*/ 1 w 209"/>
                <a:gd name="T51" fmla="*/ 35 h 372"/>
                <a:gd name="T52" fmla="*/ 2 w 209"/>
                <a:gd name="T53" fmla="*/ 45 h 372"/>
                <a:gd name="T54" fmla="*/ 5 w 209"/>
                <a:gd name="T55" fmla="*/ 56 h 372"/>
                <a:gd name="T56" fmla="*/ 7 w 209"/>
                <a:gd name="T57" fmla="*/ 66 h 372"/>
                <a:gd name="T58" fmla="*/ 11 w 209"/>
                <a:gd name="T59" fmla="*/ 77 h 372"/>
                <a:gd name="T60" fmla="*/ 15 w 209"/>
                <a:gd name="T61" fmla="*/ 88 h 372"/>
                <a:gd name="T62" fmla="*/ 19 w 209"/>
                <a:gd name="T63" fmla="*/ 99 h 372"/>
                <a:gd name="T64" fmla="*/ 22 w 209"/>
                <a:gd name="T65" fmla="*/ 110 h 372"/>
                <a:gd name="T66" fmla="*/ 54 w 209"/>
                <a:gd name="T67" fmla="*/ 107 h 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9"/>
                <a:gd name="T103" fmla="*/ 0 h 372"/>
                <a:gd name="T104" fmla="*/ 209 w 209"/>
                <a:gd name="T105" fmla="*/ 372 h 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9" h="372">
                  <a:moveTo>
                    <a:pt x="175" y="362"/>
                  </a:moveTo>
                  <a:lnTo>
                    <a:pt x="185" y="328"/>
                  </a:lnTo>
                  <a:lnTo>
                    <a:pt x="194" y="292"/>
                  </a:lnTo>
                  <a:lnTo>
                    <a:pt x="201" y="258"/>
                  </a:lnTo>
                  <a:lnTo>
                    <a:pt x="206" y="223"/>
                  </a:lnTo>
                  <a:lnTo>
                    <a:pt x="209" y="190"/>
                  </a:lnTo>
                  <a:lnTo>
                    <a:pt x="209" y="157"/>
                  </a:lnTo>
                  <a:lnTo>
                    <a:pt x="209" y="125"/>
                  </a:lnTo>
                  <a:lnTo>
                    <a:pt x="206" y="93"/>
                  </a:lnTo>
                  <a:lnTo>
                    <a:pt x="194" y="81"/>
                  </a:lnTo>
                  <a:lnTo>
                    <a:pt x="183" y="70"/>
                  </a:lnTo>
                  <a:lnTo>
                    <a:pt x="172" y="59"/>
                  </a:lnTo>
                  <a:lnTo>
                    <a:pt x="160" y="46"/>
                  </a:lnTo>
                  <a:lnTo>
                    <a:pt x="148" y="35"/>
                  </a:lnTo>
                  <a:lnTo>
                    <a:pt x="136" y="23"/>
                  </a:lnTo>
                  <a:lnTo>
                    <a:pt x="125" y="12"/>
                  </a:lnTo>
                  <a:lnTo>
                    <a:pt x="113" y="0"/>
                  </a:lnTo>
                  <a:lnTo>
                    <a:pt x="100" y="11"/>
                  </a:lnTo>
                  <a:lnTo>
                    <a:pt x="85" y="21"/>
                  </a:lnTo>
                  <a:lnTo>
                    <a:pt x="71" y="31"/>
                  </a:lnTo>
                  <a:lnTo>
                    <a:pt x="57" y="41"/>
                  </a:lnTo>
                  <a:lnTo>
                    <a:pt x="42" y="52"/>
                  </a:lnTo>
                  <a:lnTo>
                    <a:pt x="29" y="62"/>
                  </a:lnTo>
                  <a:lnTo>
                    <a:pt x="14" y="72"/>
                  </a:lnTo>
                  <a:lnTo>
                    <a:pt x="0" y="83"/>
                  </a:lnTo>
                  <a:lnTo>
                    <a:pt x="2" y="118"/>
                  </a:lnTo>
                  <a:lnTo>
                    <a:pt x="7" y="152"/>
                  </a:lnTo>
                  <a:lnTo>
                    <a:pt x="15" y="188"/>
                  </a:lnTo>
                  <a:lnTo>
                    <a:pt x="24" y="223"/>
                  </a:lnTo>
                  <a:lnTo>
                    <a:pt x="35" y="260"/>
                  </a:lnTo>
                  <a:lnTo>
                    <a:pt x="48" y="297"/>
                  </a:lnTo>
                  <a:lnTo>
                    <a:pt x="61" y="334"/>
                  </a:lnTo>
                  <a:lnTo>
                    <a:pt x="72" y="372"/>
                  </a:lnTo>
                  <a:lnTo>
                    <a:pt x="175" y="362"/>
                  </a:lnTo>
                  <a:close/>
                </a:path>
              </a:pathLst>
            </a:custGeom>
            <a:solidFill>
              <a:srgbClr val="669933"/>
            </a:solidFill>
            <a:ln w="9525">
              <a:noFill/>
              <a:round/>
              <a:headEnd/>
              <a:tailEnd/>
            </a:ln>
          </p:spPr>
          <p:txBody>
            <a:bodyPr wrap="none" anchor="ctr"/>
            <a:lstStyle/>
            <a:p>
              <a:endParaRPr lang="pt-BR"/>
            </a:p>
          </p:txBody>
        </p:sp>
        <p:sp>
          <p:nvSpPr>
            <p:cNvPr id="59" name="Freeform 58"/>
            <p:cNvSpPr>
              <a:spLocks noChangeArrowheads="1"/>
            </p:cNvSpPr>
            <p:nvPr/>
          </p:nvSpPr>
          <p:spPr bwMode="auto">
            <a:xfrm>
              <a:off x="4786" y="2707"/>
              <a:ext cx="25" cy="85"/>
            </a:xfrm>
            <a:custGeom>
              <a:avLst/>
              <a:gdLst>
                <a:gd name="T0" fmla="*/ 12 w 78"/>
                <a:gd name="T1" fmla="*/ 9 h 292"/>
                <a:gd name="T2" fmla="*/ 10 w 78"/>
                <a:gd name="T3" fmla="*/ 5 h 292"/>
                <a:gd name="T4" fmla="*/ 10 w 78"/>
                <a:gd name="T5" fmla="*/ 10 h 292"/>
                <a:gd name="T6" fmla="*/ 11 w 78"/>
                <a:gd name="T7" fmla="*/ 14 h 292"/>
                <a:gd name="T8" fmla="*/ 10 w 78"/>
                <a:gd name="T9" fmla="*/ 19 h 292"/>
                <a:gd name="T10" fmla="*/ 10 w 78"/>
                <a:gd name="T11" fmla="*/ 23 h 292"/>
                <a:gd name="T12" fmla="*/ 10 w 78"/>
                <a:gd name="T13" fmla="*/ 28 h 292"/>
                <a:gd name="T14" fmla="*/ 11 w 78"/>
                <a:gd name="T15" fmla="*/ 33 h 292"/>
                <a:gd name="T16" fmla="*/ 10 w 78"/>
                <a:gd name="T17" fmla="*/ 37 h 292"/>
                <a:gd name="T18" fmla="*/ 10 w 78"/>
                <a:gd name="T19" fmla="*/ 42 h 292"/>
                <a:gd name="T20" fmla="*/ 9 w 78"/>
                <a:gd name="T21" fmla="*/ 47 h 292"/>
                <a:gd name="T22" fmla="*/ 8 w 78"/>
                <a:gd name="T23" fmla="*/ 52 h 292"/>
                <a:gd name="T24" fmla="*/ 7 w 78"/>
                <a:gd name="T25" fmla="*/ 56 h 292"/>
                <a:gd name="T26" fmla="*/ 6 w 78"/>
                <a:gd name="T27" fmla="*/ 61 h 292"/>
                <a:gd name="T28" fmla="*/ 4 w 78"/>
                <a:gd name="T29" fmla="*/ 66 h 292"/>
                <a:gd name="T30" fmla="*/ 3 w 78"/>
                <a:gd name="T31" fmla="*/ 71 h 292"/>
                <a:gd name="T32" fmla="*/ 2 w 78"/>
                <a:gd name="T33" fmla="*/ 76 h 292"/>
                <a:gd name="T34" fmla="*/ 0 w 78"/>
                <a:gd name="T35" fmla="*/ 81 h 292"/>
                <a:gd name="T36" fmla="*/ 13 w 78"/>
                <a:gd name="T37" fmla="*/ 85 h 292"/>
                <a:gd name="T38" fmla="*/ 15 w 78"/>
                <a:gd name="T39" fmla="*/ 80 h 292"/>
                <a:gd name="T40" fmla="*/ 17 w 78"/>
                <a:gd name="T41" fmla="*/ 75 h 292"/>
                <a:gd name="T42" fmla="*/ 19 w 78"/>
                <a:gd name="T43" fmla="*/ 69 h 292"/>
                <a:gd name="T44" fmla="*/ 20 w 78"/>
                <a:gd name="T45" fmla="*/ 64 h 292"/>
                <a:gd name="T46" fmla="*/ 21 w 78"/>
                <a:gd name="T47" fmla="*/ 59 h 292"/>
                <a:gd name="T48" fmla="*/ 22 w 78"/>
                <a:gd name="T49" fmla="*/ 54 h 292"/>
                <a:gd name="T50" fmla="*/ 23 w 78"/>
                <a:gd name="T51" fmla="*/ 49 h 292"/>
                <a:gd name="T52" fmla="*/ 24 w 78"/>
                <a:gd name="T53" fmla="*/ 43 h 292"/>
                <a:gd name="T54" fmla="*/ 24 w 78"/>
                <a:gd name="T55" fmla="*/ 39 h 292"/>
                <a:gd name="T56" fmla="*/ 25 w 78"/>
                <a:gd name="T57" fmla="*/ 33 h 292"/>
                <a:gd name="T58" fmla="*/ 25 w 78"/>
                <a:gd name="T59" fmla="*/ 28 h 292"/>
                <a:gd name="T60" fmla="*/ 25 w 78"/>
                <a:gd name="T61" fmla="*/ 23 h 292"/>
                <a:gd name="T62" fmla="*/ 25 w 78"/>
                <a:gd name="T63" fmla="*/ 19 h 292"/>
                <a:gd name="T64" fmla="*/ 25 w 78"/>
                <a:gd name="T65" fmla="*/ 14 h 292"/>
                <a:gd name="T66" fmla="*/ 24 w 78"/>
                <a:gd name="T67" fmla="*/ 9 h 292"/>
                <a:gd name="T68" fmla="*/ 24 w 78"/>
                <a:gd name="T69" fmla="*/ 4 h 292"/>
                <a:gd name="T70" fmla="*/ 22 w 78"/>
                <a:gd name="T71" fmla="*/ 0 h 292"/>
                <a:gd name="T72" fmla="*/ 12 w 78"/>
                <a:gd name="T73" fmla="*/ 9 h 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292"/>
                <a:gd name="T113" fmla="*/ 78 w 78"/>
                <a:gd name="T114" fmla="*/ 292 h 2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292">
                  <a:moveTo>
                    <a:pt x="36" y="32"/>
                  </a:moveTo>
                  <a:lnTo>
                    <a:pt x="30" y="18"/>
                  </a:lnTo>
                  <a:lnTo>
                    <a:pt x="31" y="34"/>
                  </a:lnTo>
                  <a:lnTo>
                    <a:pt x="34" y="49"/>
                  </a:lnTo>
                  <a:lnTo>
                    <a:pt x="32" y="64"/>
                  </a:lnTo>
                  <a:lnTo>
                    <a:pt x="32" y="80"/>
                  </a:lnTo>
                  <a:lnTo>
                    <a:pt x="32" y="97"/>
                  </a:lnTo>
                  <a:lnTo>
                    <a:pt x="34" y="112"/>
                  </a:lnTo>
                  <a:lnTo>
                    <a:pt x="31" y="128"/>
                  </a:lnTo>
                  <a:lnTo>
                    <a:pt x="30" y="144"/>
                  </a:lnTo>
                  <a:lnTo>
                    <a:pt x="28" y="160"/>
                  </a:lnTo>
                  <a:lnTo>
                    <a:pt x="26" y="177"/>
                  </a:lnTo>
                  <a:lnTo>
                    <a:pt x="22" y="193"/>
                  </a:lnTo>
                  <a:lnTo>
                    <a:pt x="19" y="210"/>
                  </a:lnTo>
                  <a:lnTo>
                    <a:pt x="14" y="226"/>
                  </a:lnTo>
                  <a:lnTo>
                    <a:pt x="10" y="245"/>
                  </a:lnTo>
                  <a:lnTo>
                    <a:pt x="5" y="261"/>
                  </a:lnTo>
                  <a:lnTo>
                    <a:pt x="0" y="278"/>
                  </a:lnTo>
                  <a:lnTo>
                    <a:pt x="42" y="292"/>
                  </a:lnTo>
                  <a:lnTo>
                    <a:pt x="48" y="275"/>
                  </a:lnTo>
                  <a:lnTo>
                    <a:pt x="53" y="256"/>
                  </a:lnTo>
                  <a:lnTo>
                    <a:pt x="58" y="238"/>
                  </a:lnTo>
                  <a:lnTo>
                    <a:pt x="62" y="220"/>
                  </a:lnTo>
                  <a:lnTo>
                    <a:pt x="66" y="202"/>
                  </a:lnTo>
                  <a:lnTo>
                    <a:pt x="69" y="184"/>
                  </a:lnTo>
                  <a:lnTo>
                    <a:pt x="71" y="167"/>
                  </a:lnTo>
                  <a:lnTo>
                    <a:pt x="74" y="149"/>
                  </a:lnTo>
                  <a:lnTo>
                    <a:pt x="75" y="133"/>
                  </a:lnTo>
                  <a:lnTo>
                    <a:pt x="77" y="114"/>
                  </a:lnTo>
                  <a:lnTo>
                    <a:pt x="78" y="97"/>
                  </a:lnTo>
                  <a:lnTo>
                    <a:pt x="78" y="80"/>
                  </a:lnTo>
                  <a:lnTo>
                    <a:pt x="78" y="64"/>
                  </a:lnTo>
                  <a:lnTo>
                    <a:pt x="77" y="47"/>
                  </a:lnTo>
                  <a:lnTo>
                    <a:pt x="75" y="30"/>
                  </a:lnTo>
                  <a:lnTo>
                    <a:pt x="74" y="14"/>
                  </a:lnTo>
                  <a:lnTo>
                    <a:pt x="68" y="0"/>
                  </a:lnTo>
                  <a:lnTo>
                    <a:pt x="36" y="32"/>
                  </a:lnTo>
                  <a:close/>
                </a:path>
              </a:pathLst>
            </a:custGeom>
            <a:solidFill>
              <a:srgbClr val="000000"/>
            </a:solidFill>
            <a:ln w="9525">
              <a:noFill/>
              <a:round/>
              <a:headEnd/>
              <a:tailEnd/>
            </a:ln>
          </p:spPr>
          <p:txBody>
            <a:bodyPr wrap="none" anchor="ctr"/>
            <a:lstStyle/>
            <a:p>
              <a:endParaRPr lang="pt-BR"/>
            </a:p>
          </p:txBody>
        </p:sp>
        <p:sp>
          <p:nvSpPr>
            <p:cNvPr id="60" name="Freeform 59"/>
            <p:cNvSpPr>
              <a:spLocks noChangeArrowheads="1"/>
            </p:cNvSpPr>
            <p:nvPr/>
          </p:nvSpPr>
          <p:spPr bwMode="auto">
            <a:xfrm>
              <a:off x="4769" y="2679"/>
              <a:ext cx="37" cy="38"/>
            </a:xfrm>
            <a:custGeom>
              <a:avLst/>
              <a:gdLst>
                <a:gd name="T0" fmla="*/ 9 w 125"/>
                <a:gd name="T1" fmla="*/ 11 h 127"/>
                <a:gd name="T2" fmla="*/ 0 w 125"/>
                <a:gd name="T3" fmla="*/ 10 h 127"/>
                <a:gd name="T4" fmla="*/ 4 w 125"/>
                <a:gd name="T5" fmla="*/ 14 h 127"/>
                <a:gd name="T6" fmla="*/ 7 w 125"/>
                <a:gd name="T7" fmla="*/ 17 h 127"/>
                <a:gd name="T8" fmla="*/ 11 w 125"/>
                <a:gd name="T9" fmla="*/ 21 h 127"/>
                <a:gd name="T10" fmla="*/ 14 w 125"/>
                <a:gd name="T11" fmla="*/ 24 h 127"/>
                <a:gd name="T12" fmla="*/ 17 w 125"/>
                <a:gd name="T13" fmla="*/ 27 h 127"/>
                <a:gd name="T14" fmla="*/ 21 w 125"/>
                <a:gd name="T15" fmla="*/ 31 h 127"/>
                <a:gd name="T16" fmla="*/ 24 w 125"/>
                <a:gd name="T17" fmla="*/ 34 h 127"/>
                <a:gd name="T18" fmla="*/ 28 w 125"/>
                <a:gd name="T19" fmla="*/ 38 h 127"/>
                <a:gd name="T20" fmla="*/ 37 w 125"/>
                <a:gd name="T21" fmla="*/ 28 h 127"/>
                <a:gd name="T22" fmla="*/ 33 w 125"/>
                <a:gd name="T23" fmla="*/ 25 h 127"/>
                <a:gd name="T24" fmla="*/ 30 w 125"/>
                <a:gd name="T25" fmla="*/ 22 h 127"/>
                <a:gd name="T26" fmla="*/ 27 w 125"/>
                <a:gd name="T27" fmla="*/ 19 h 127"/>
                <a:gd name="T28" fmla="*/ 23 w 125"/>
                <a:gd name="T29" fmla="*/ 14 h 127"/>
                <a:gd name="T30" fmla="*/ 19 w 125"/>
                <a:gd name="T31" fmla="*/ 11 h 127"/>
                <a:gd name="T32" fmla="*/ 16 w 125"/>
                <a:gd name="T33" fmla="*/ 7 h 127"/>
                <a:gd name="T34" fmla="*/ 13 w 125"/>
                <a:gd name="T35" fmla="*/ 4 h 127"/>
                <a:gd name="T36" fmla="*/ 9 w 125"/>
                <a:gd name="T37" fmla="*/ 1 h 127"/>
                <a:gd name="T38" fmla="*/ 1 w 125"/>
                <a:gd name="T39" fmla="*/ 0 h 127"/>
                <a:gd name="T40" fmla="*/ 9 w 125"/>
                <a:gd name="T41" fmla="*/ 11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127"/>
                <a:gd name="T65" fmla="*/ 125 w 125"/>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127">
                  <a:moveTo>
                    <a:pt x="29" y="37"/>
                  </a:moveTo>
                  <a:lnTo>
                    <a:pt x="0" y="34"/>
                  </a:lnTo>
                  <a:lnTo>
                    <a:pt x="12" y="46"/>
                  </a:lnTo>
                  <a:lnTo>
                    <a:pt x="23" y="57"/>
                  </a:lnTo>
                  <a:lnTo>
                    <a:pt x="36" y="69"/>
                  </a:lnTo>
                  <a:lnTo>
                    <a:pt x="47" y="80"/>
                  </a:lnTo>
                  <a:lnTo>
                    <a:pt x="59" y="91"/>
                  </a:lnTo>
                  <a:lnTo>
                    <a:pt x="70" y="104"/>
                  </a:lnTo>
                  <a:lnTo>
                    <a:pt x="81" y="115"/>
                  </a:lnTo>
                  <a:lnTo>
                    <a:pt x="93" y="127"/>
                  </a:lnTo>
                  <a:lnTo>
                    <a:pt x="125" y="95"/>
                  </a:lnTo>
                  <a:lnTo>
                    <a:pt x="113" y="83"/>
                  </a:lnTo>
                  <a:lnTo>
                    <a:pt x="102" y="72"/>
                  </a:lnTo>
                  <a:lnTo>
                    <a:pt x="91" y="62"/>
                  </a:lnTo>
                  <a:lnTo>
                    <a:pt x="79" y="48"/>
                  </a:lnTo>
                  <a:lnTo>
                    <a:pt x="65" y="37"/>
                  </a:lnTo>
                  <a:lnTo>
                    <a:pt x="55" y="25"/>
                  </a:lnTo>
                  <a:lnTo>
                    <a:pt x="44" y="14"/>
                  </a:lnTo>
                  <a:lnTo>
                    <a:pt x="32" y="2"/>
                  </a:lnTo>
                  <a:lnTo>
                    <a:pt x="4" y="0"/>
                  </a:lnTo>
                  <a:lnTo>
                    <a:pt x="29" y="37"/>
                  </a:lnTo>
                  <a:close/>
                </a:path>
              </a:pathLst>
            </a:custGeom>
            <a:solidFill>
              <a:srgbClr val="000000"/>
            </a:solidFill>
            <a:ln w="9525">
              <a:noFill/>
              <a:round/>
              <a:headEnd/>
              <a:tailEnd/>
            </a:ln>
          </p:spPr>
          <p:txBody>
            <a:bodyPr wrap="none" anchor="ctr"/>
            <a:lstStyle/>
            <a:p>
              <a:endParaRPr lang="pt-BR"/>
            </a:p>
          </p:txBody>
        </p:sp>
        <p:sp>
          <p:nvSpPr>
            <p:cNvPr id="61" name="Freeform 60"/>
            <p:cNvSpPr>
              <a:spLocks noChangeArrowheads="1"/>
            </p:cNvSpPr>
            <p:nvPr/>
          </p:nvSpPr>
          <p:spPr bwMode="auto">
            <a:xfrm>
              <a:off x="4732" y="2679"/>
              <a:ext cx="45" cy="36"/>
            </a:xfrm>
            <a:custGeom>
              <a:avLst/>
              <a:gdLst>
                <a:gd name="T0" fmla="*/ 13 w 148"/>
                <a:gd name="T1" fmla="*/ 31 h 119"/>
                <a:gd name="T2" fmla="*/ 11 w 148"/>
                <a:gd name="T3" fmla="*/ 36 h 119"/>
                <a:gd name="T4" fmla="*/ 15 w 148"/>
                <a:gd name="T5" fmla="*/ 33 h 119"/>
                <a:gd name="T6" fmla="*/ 19 w 148"/>
                <a:gd name="T7" fmla="*/ 30 h 119"/>
                <a:gd name="T8" fmla="*/ 23 w 148"/>
                <a:gd name="T9" fmla="*/ 27 h 119"/>
                <a:gd name="T10" fmla="*/ 28 w 148"/>
                <a:gd name="T11" fmla="*/ 24 h 119"/>
                <a:gd name="T12" fmla="*/ 33 w 148"/>
                <a:gd name="T13" fmla="*/ 20 h 119"/>
                <a:gd name="T14" fmla="*/ 36 w 148"/>
                <a:gd name="T15" fmla="*/ 17 h 119"/>
                <a:gd name="T16" fmla="*/ 41 w 148"/>
                <a:gd name="T17" fmla="*/ 14 h 119"/>
                <a:gd name="T18" fmla="*/ 45 w 148"/>
                <a:gd name="T19" fmla="*/ 11 h 119"/>
                <a:gd name="T20" fmla="*/ 37 w 148"/>
                <a:gd name="T21" fmla="*/ 0 h 119"/>
                <a:gd name="T22" fmla="*/ 33 w 148"/>
                <a:gd name="T23" fmla="*/ 3 h 119"/>
                <a:gd name="T24" fmla="*/ 29 w 148"/>
                <a:gd name="T25" fmla="*/ 6 h 119"/>
                <a:gd name="T26" fmla="*/ 24 w 148"/>
                <a:gd name="T27" fmla="*/ 9 h 119"/>
                <a:gd name="T28" fmla="*/ 20 w 148"/>
                <a:gd name="T29" fmla="*/ 12 h 119"/>
                <a:gd name="T30" fmla="*/ 16 w 148"/>
                <a:gd name="T31" fmla="*/ 15 h 119"/>
                <a:gd name="T32" fmla="*/ 12 w 148"/>
                <a:gd name="T33" fmla="*/ 19 h 119"/>
                <a:gd name="T34" fmla="*/ 7 w 148"/>
                <a:gd name="T35" fmla="*/ 22 h 119"/>
                <a:gd name="T36" fmla="*/ 3 w 148"/>
                <a:gd name="T37" fmla="*/ 25 h 119"/>
                <a:gd name="T38" fmla="*/ 0 w 148"/>
                <a:gd name="T39" fmla="*/ 31 h 119"/>
                <a:gd name="T40" fmla="*/ 13 w 148"/>
                <a:gd name="T41" fmla="*/ 31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19"/>
                <a:gd name="T65" fmla="*/ 148 w 148"/>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19">
                  <a:moveTo>
                    <a:pt x="44" y="101"/>
                  </a:moveTo>
                  <a:lnTo>
                    <a:pt x="35" y="119"/>
                  </a:lnTo>
                  <a:lnTo>
                    <a:pt x="48" y="109"/>
                  </a:lnTo>
                  <a:lnTo>
                    <a:pt x="63" y="98"/>
                  </a:lnTo>
                  <a:lnTo>
                    <a:pt x="77" y="88"/>
                  </a:lnTo>
                  <a:lnTo>
                    <a:pt x="92" y="78"/>
                  </a:lnTo>
                  <a:lnTo>
                    <a:pt x="107" y="67"/>
                  </a:lnTo>
                  <a:lnTo>
                    <a:pt x="119" y="57"/>
                  </a:lnTo>
                  <a:lnTo>
                    <a:pt x="134" y="47"/>
                  </a:lnTo>
                  <a:lnTo>
                    <a:pt x="148" y="37"/>
                  </a:lnTo>
                  <a:lnTo>
                    <a:pt x="123" y="0"/>
                  </a:lnTo>
                  <a:lnTo>
                    <a:pt x="109" y="10"/>
                  </a:lnTo>
                  <a:lnTo>
                    <a:pt x="94" y="21"/>
                  </a:lnTo>
                  <a:lnTo>
                    <a:pt x="79" y="31"/>
                  </a:lnTo>
                  <a:lnTo>
                    <a:pt x="67" y="41"/>
                  </a:lnTo>
                  <a:lnTo>
                    <a:pt x="52" y="51"/>
                  </a:lnTo>
                  <a:lnTo>
                    <a:pt x="38" y="62"/>
                  </a:lnTo>
                  <a:lnTo>
                    <a:pt x="23" y="72"/>
                  </a:lnTo>
                  <a:lnTo>
                    <a:pt x="9" y="82"/>
                  </a:lnTo>
                  <a:lnTo>
                    <a:pt x="0" y="101"/>
                  </a:lnTo>
                  <a:lnTo>
                    <a:pt x="44" y="101"/>
                  </a:lnTo>
                  <a:close/>
                </a:path>
              </a:pathLst>
            </a:custGeom>
            <a:solidFill>
              <a:srgbClr val="000000"/>
            </a:solidFill>
            <a:ln w="9525">
              <a:noFill/>
              <a:round/>
              <a:headEnd/>
              <a:tailEnd/>
            </a:ln>
          </p:spPr>
          <p:txBody>
            <a:bodyPr wrap="none" anchor="ctr"/>
            <a:lstStyle/>
            <a:p>
              <a:endParaRPr lang="pt-BR"/>
            </a:p>
          </p:txBody>
        </p:sp>
        <p:sp>
          <p:nvSpPr>
            <p:cNvPr id="62" name="Freeform 61"/>
            <p:cNvSpPr>
              <a:spLocks noChangeArrowheads="1"/>
            </p:cNvSpPr>
            <p:nvPr/>
          </p:nvSpPr>
          <p:spPr bwMode="auto">
            <a:xfrm>
              <a:off x="4732" y="2709"/>
              <a:ext cx="35" cy="92"/>
            </a:xfrm>
            <a:custGeom>
              <a:avLst/>
              <a:gdLst>
                <a:gd name="T0" fmla="*/ 28 w 116"/>
                <a:gd name="T1" fmla="*/ 79 h 311"/>
                <a:gd name="T2" fmla="*/ 35 w 116"/>
                <a:gd name="T3" fmla="*/ 83 h 311"/>
                <a:gd name="T4" fmla="*/ 33 w 116"/>
                <a:gd name="T5" fmla="*/ 78 h 311"/>
                <a:gd name="T6" fmla="*/ 31 w 116"/>
                <a:gd name="T7" fmla="*/ 72 h 311"/>
                <a:gd name="T8" fmla="*/ 29 w 116"/>
                <a:gd name="T9" fmla="*/ 67 h 311"/>
                <a:gd name="T10" fmla="*/ 27 w 116"/>
                <a:gd name="T11" fmla="*/ 61 h 311"/>
                <a:gd name="T12" fmla="*/ 25 w 116"/>
                <a:gd name="T13" fmla="*/ 56 h 311"/>
                <a:gd name="T14" fmla="*/ 24 w 116"/>
                <a:gd name="T15" fmla="*/ 50 h 311"/>
                <a:gd name="T16" fmla="*/ 22 w 116"/>
                <a:gd name="T17" fmla="*/ 45 h 311"/>
                <a:gd name="T18" fmla="*/ 21 w 116"/>
                <a:gd name="T19" fmla="*/ 40 h 311"/>
                <a:gd name="T20" fmla="*/ 19 w 116"/>
                <a:gd name="T21" fmla="*/ 35 h 311"/>
                <a:gd name="T22" fmla="*/ 18 w 116"/>
                <a:gd name="T23" fmla="*/ 29 h 311"/>
                <a:gd name="T24" fmla="*/ 16 w 116"/>
                <a:gd name="T25" fmla="*/ 25 h 311"/>
                <a:gd name="T26" fmla="*/ 15 w 116"/>
                <a:gd name="T27" fmla="*/ 20 h 311"/>
                <a:gd name="T28" fmla="*/ 14 w 116"/>
                <a:gd name="T29" fmla="*/ 14 h 311"/>
                <a:gd name="T30" fmla="*/ 14 w 116"/>
                <a:gd name="T31" fmla="*/ 10 h 311"/>
                <a:gd name="T32" fmla="*/ 13 w 116"/>
                <a:gd name="T33" fmla="*/ 5 h 311"/>
                <a:gd name="T34" fmla="*/ 13 w 116"/>
                <a:gd name="T35" fmla="*/ 0 h 311"/>
                <a:gd name="T36" fmla="*/ 0 w 116"/>
                <a:gd name="T37" fmla="*/ 0 h 311"/>
                <a:gd name="T38" fmla="*/ 0 w 116"/>
                <a:gd name="T39" fmla="*/ 5 h 311"/>
                <a:gd name="T40" fmla="*/ 1 w 116"/>
                <a:gd name="T41" fmla="*/ 11 h 311"/>
                <a:gd name="T42" fmla="*/ 2 w 116"/>
                <a:gd name="T43" fmla="*/ 17 h 311"/>
                <a:gd name="T44" fmla="*/ 2 w 116"/>
                <a:gd name="T45" fmla="*/ 22 h 311"/>
                <a:gd name="T46" fmla="*/ 3 w 116"/>
                <a:gd name="T47" fmla="*/ 27 h 311"/>
                <a:gd name="T48" fmla="*/ 5 w 116"/>
                <a:gd name="T49" fmla="*/ 33 h 311"/>
                <a:gd name="T50" fmla="*/ 6 w 116"/>
                <a:gd name="T51" fmla="*/ 38 h 311"/>
                <a:gd name="T52" fmla="*/ 7 w 116"/>
                <a:gd name="T53" fmla="*/ 43 h 311"/>
                <a:gd name="T54" fmla="*/ 9 w 116"/>
                <a:gd name="T55" fmla="*/ 49 h 311"/>
                <a:gd name="T56" fmla="*/ 11 w 116"/>
                <a:gd name="T57" fmla="*/ 54 h 311"/>
                <a:gd name="T58" fmla="*/ 13 w 116"/>
                <a:gd name="T59" fmla="*/ 60 h 311"/>
                <a:gd name="T60" fmla="*/ 15 w 116"/>
                <a:gd name="T61" fmla="*/ 65 h 311"/>
                <a:gd name="T62" fmla="*/ 17 w 116"/>
                <a:gd name="T63" fmla="*/ 71 h 311"/>
                <a:gd name="T64" fmla="*/ 19 w 116"/>
                <a:gd name="T65" fmla="*/ 76 h 311"/>
                <a:gd name="T66" fmla="*/ 20 w 116"/>
                <a:gd name="T67" fmla="*/ 82 h 311"/>
                <a:gd name="T68" fmla="*/ 22 w 116"/>
                <a:gd name="T69" fmla="*/ 88 h 311"/>
                <a:gd name="T70" fmla="*/ 29 w 116"/>
                <a:gd name="T71" fmla="*/ 92 h 311"/>
                <a:gd name="T72" fmla="*/ 28 w 116"/>
                <a:gd name="T73" fmla="*/ 79 h 3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311"/>
                <a:gd name="T113" fmla="*/ 116 w 116"/>
                <a:gd name="T114" fmla="*/ 311 h 3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311">
                  <a:moveTo>
                    <a:pt x="92" y="267"/>
                  </a:moveTo>
                  <a:lnTo>
                    <a:pt x="116" y="282"/>
                  </a:lnTo>
                  <a:lnTo>
                    <a:pt x="110" y="263"/>
                  </a:lnTo>
                  <a:lnTo>
                    <a:pt x="103" y="245"/>
                  </a:lnTo>
                  <a:lnTo>
                    <a:pt x="96" y="225"/>
                  </a:lnTo>
                  <a:lnTo>
                    <a:pt x="91" y="207"/>
                  </a:lnTo>
                  <a:lnTo>
                    <a:pt x="84" y="188"/>
                  </a:lnTo>
                  <a:lnTo>
                    <a:pt x="79" y="170"/>
                  </a:lnTo>
                  <a:lnTo>
                    <a:pt x="73" y="152"/>
                  </a:lnTo>
                  <a:lnTo>
                    <a:pt x="68" y="135"/>
                  </a:lnTo>
                  <a:lnTo>
                    <a:pt x="63" y="117"/>
                  </a:lnTo>
                  <a:lnTo>
                    <a:pt x="59" y="99"/>
                  </a:lnTo>
                  <a:lnTo>
                    <a:pt x="54" y="83"/>
                  </a:lnTo>
                  <a:lnTo>
                    <a:pt x="51" y="66"/>
                  </a:lnTo>
                  <a:lnTo>
                    <a:pt x="48" y="49"/>
                  </a:lnTo>
                  <a:lnTo>
                    <a:pt x="46" y="33"/>
                  </a:lnTo>
                  <a:lnTo>
                    <a:pt x="44" y="16"/>
                  </a:lnTo>
                  <a:lnTo>
                    <a:pt x="44" y="0"/>
                  </a:lnTo>
                  <a:lnTo>
                    <a:pt x="0" y="0"/>
                  </a:lnTo>
                  <a:lnTo>
                    <a:pt x="0" y="18"/>
                  </a:lnTo>
                  <a:lnTo>
                    <a:pt x="3" y="37"/>
                  </a:lnTo>
                  <a:lnTo>
                    <a:pt x="5" y="56"/>
                  </a:lnTo>
                  <a:lnTo>
                    <a:pt x="7" y="73"/>
                  </a:lnTo>
                  <a:lnTo>
                    <a:pt x="11" y="92"/>
                  </a:lnTo>
                  <a:lnTo>
                    <a:pt x="15" y="111"/>
                  </a:lnTo>
                  <a:lnTo>
                    <a:pt x="20" y="129"/>
                  </a:lnTo>
                  <a:lnTo>
                    <a:pt x="24" y="146"/>
                  </a:lnTo>
                  <a:lnTo>
                    <a:pt x="30" y="166"/>
                  </a:lnTo>
                  <a:lnTo>
                    <a:pt x="36" y="184"/>
                  </a:lnTo>
                  <a:lnTo>
                    <a:pt x="43" y="202"/>
                  </a:lnTo>
                  <a:lnTo>
                    <a:pt x="49" y="220"/>
                  </a:lnTo>
                  <a:lnTo>
                    <a:pt x="55" y="239"/>
                  </a:lnTo>
                  <a:lnTo>
                    <a:pt x="62" y="258"/>
                  </a:lnTo>
                  <a:lnTo>
                    <a:pt x="67" y="277"/>
                  </a:lnTo>
                  <a:lnTo>
                    <a:pt x="72" y="296"/>
                  </a:lnTo>
                  <a:lnTo>
                    <a:pt x="96" y="311"/>
                  </a:lnTo>
                  <a:lnTo>
                    <a:pt x="92" y="267"/>
                  </a:lnTo>
                  <a:close/>
                </a:path>
              </a:pathLst>
            </a:custGeom>
            <a:solidFill>
              <a:srgbClr val="000000"/>
            </a:solidFill>
            <a:ln w="9525">
              <a:noFill/>
              <a:round/>
              <a:headEnd/>
              <a:tailEnd/>
            </a:ln>
          </p:spPr>
          <p:txBody>
            <a:bodyPr wrap="none" anchor="ctr"/>
            <a:lstStyle/>
            <a:p>
              <a:endParaRPr lang="pt-BR"/>
            </a:p>
          </p:txBody>
        </p:sp>
        <p:sp>
          <p:nvSpPr>
            <p:cNvPr id="63" name="Freeform 62"/>
            <p:cNvSpPr>
              <a:spLocks noChangeArrowheads="1"/>
            </p:cNvSpPr>
            <p:nvPr/>
          </p:nvSpPr>
          <p:spPr bwMode="auto">
            <a:xfrm>
              <a:off x="4760" y="2785"/>
              <a:ext cx="39" cy="16"/>
            </a:xfrm>
            <a:custGeom>
              <a:avLst/>
              <a:gdLst>
                <a:gd name="T0" fmla="*/ 26 w 126"/>
                <a:gd name="T1" fmla="*/ 4 h 54"/>
                <a:gd name="T2" fmla="*/ 32 w 126"/>
                <a:gd name="T3" fmla="*/ 0 h 54"/>
                <a:gd name="T4" fmla="*/ 0 w 126"/>
                <a:gd name="T5" fmla="*/ 3 h 54"/>
                <a:gd name="T6" fmla="*/ 1 w 126"/>
                <a:gd name="T7" fmla="*/ 16 h 54"/>
                <a:gd name="T8" fmla="*/ 33 w 126"/>
                <a:gd name="T9" fmla="*/ 13 h 54"/>
                <a:gd name="T10" fmla="*/ 39 w 126"/>
                <a:gd name="T11" fmla="*/ 9 h 54"/>
                <a:gd name="T12" fmla="*/ 26 w 126"/>
                <a:gd name="T13" fmla="*/ 4 h 54"/>
                <a:gd name="T14" fmla="*/ 0 60000 65536"/>
                <a:gd name="T15" fmla="*/ 0 60000 65536"/>
                <a:gd name="T16" fmla="*/ 0 60000 65536"/>
                <a:gd name="T17" fmla="*/ 0 60000 65536"/>
                <a:gd name="T18" fmla="*/ 0 60000 65536"/>
                <a:gd name="T19" fmla="*/ 0 60000 65536"/>
                <a:gd name="T20" fmla="*/ 0 60000 65536"/>
                <a:gd name="T21" fmla="*/ 0 w 126"/>
                <a:gd name="T22" fmla="*/ 0 h 54"/>
                <a:gd name="T23" fmla="*/ 126 w 12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54">
                  <a:moveTo>
                    <a:pt x="84" y="15"/>
                  </a:moveTo>
                  <a:lnTo>
                    <a:pt x="103" y="0"/>
                  </a:lnTo>
                  <a:lnTo>
                    <a:pt x="0" y="10"/>
                  </a:lnTo>
                  <a:lnTo>
                    <a:pt x="4" y="54"/>
                  </a:lnTo>
                  <a:lnTo>
                    <a:pt x="107" y="44"/>
                  </a:lnTo>
                  <a:lnTo>
                    <a:pt x="126" y="29"/>
                  </a:lnTo>
                  <a:lnTo>
                    <a:pt x="84" y="15"/>
                  </a:lnTo>
                  <a:close/>
                </a:path>
              </a:pathLst>
            </a:custGeom>
            <a:solidFill>
              <a:srgbClr val="000000"/>
            </a:solidFill>
            <a:ln w="9525">
              <a:noFill/>
              <a:round/>
              <a:headEnd/>
              <a:tailEnd/>
            </a:ln>
          </p:spPr>
          <p:txBody>
            <a:bodyPr wrap="none" anchor="ctr"/>
            <a:lstStyle/>
            <a:p>
              <a:endParaRPr lang="pt-BR"/>
            </a:p>
          </p:txBody>
        </p:sp>
        <p:sp>
          <p:nvSpPr>
            <p:cNvPr id="64" name="Freeform 63"/>
            <p:cNvSpPr>
              <a:spLocks noChangeArrowheads="1"/>
            </p:cNvSpPr>
            <p:nvPr/>
          </p:nvSpPr>
          <p:spPr bwMode="auto">
            <a:xfrm>
              <a:off x="4722" y="2592"/>
              <a:ext cx="135" cy="199"/>
            </a:xfrm>
            <a:custGeom>
              <a:avLst/>
              <a:gdLst>
                <a:gd name="T0" fmla="*/ 48 w 432"/>
                <a:gd name="T1" fmla="*/ 113 h 672"/>
                <a:gd name="T2" fmla="*/ 53 w 432"/>
                <a:gd name="T3" fmla="*/ 119 h 672"/>
                <a:gd name="T4" fmla="*/ 59 w 432"/>
                <a:gd name="T5" fmla="*/ 124 h 672"/>
                <a:gd name="T6" fmla="*/ 64 w 432"/>
                <a:gd name="T7" fmla="*/ 130 h 672"/>
                <a:gd name="T8" fmla="*/ 69 w 432"/>
                <a:gd name="T9" fmla="*/ 135 h 672"/>
                <a:gd name="T10" fmla="*/ 75 w 432"/>
                <a:gd name="T11" fmla="*/ 140 h 672"/>
                <a:gd name="T12" fmla="*/ 80 w 432"/>
                <a:gd name="T13" fmla="*/ 145 h 672"/>
                <a:gd name="T14" fmla="*/ 85 w 432"/>
                <a:gd name="T15" fmla="*/ 150 h 672"/>
                <a:gd name="T16" fmla="*/ 90 w 432"/>
                <a:gd name="T17" fmla="*/ 155 h 672"/>
                <a:gd name="T18" fmla="*/ 96 w 432"/>
                <a:gd name="T19" fmla="*/ 160 h 672"/>
                <a:gd name="T20" fmla="*/ 101 w 432"/>
                <a:gd name="T21" fmla="*/ 164 h 672"/>
                <a:gd name="T22" fmla="*/ 106 w 432"/>
                <a:gd name="T23" fmla="*/ 169 h 672"/>
                <a:gd name="T24" fmla="*/ 112 w 432"/>
                <a:gd name="T25" fmla="*/ 173 h 672"/>
                <a:gd name="T26" fmla="*/ 118 w 432"/>
                <a:gd name="T27" fmla="*/ 178 h 672"/>
                <a:gd name="T28" fmla="*/ 123 w 432"/>
                <a:gd name="T29" fmla="*/ 182 h 672"/>
                <a:gd name="T30" fmla="*/ 129 w 432"/>
                <a:gd name="T31" fmla="*/ 186 h 672"/>
                <a:gd name="T32" fmla="*/ 135 w 432"/>
                <a:gd name="T33" fmla="*/ 190 h 672"/>
                <a:gd name="T34" fmla="*/ 133 w 432"/>
                <a:gd name="T35" fmla="*/ 142 h 672"/>
                <a:gd name="T36" fmla="*/ 132 w 432"/>
                <a:gd name="T37" fmla="*/ 95 h 672"/>
                <a:gd name="T38" fmla="*/ 130 w 432"/>
                <a:gd name="T39" fmla="*/ 47 h 672"/>
                <a:gd name="T40" fmla="*/ 128 w 432"/>
                <a:gd name="T41" fmla="*/ 0 h 672"/>
                <a:gd name="T42" fmla="*/ 121 w 432"/>
                <a:gd name="T43" fmla="*/ 4 h 672"/>
                <a:gd name="T44" fmla="*/ 113 w 432"/>
                <a:gd name="T45" fmla="*/ 9 h 672"/>
                <a:gd name="T46" fmla="*/ 105 w 432"/>
                <a:gd name="T47" fmla="*/ 13 h 672"/>
                <a:gd name="T48" fmla="*/ 96 w 432"/>
                <a:gd name="T49" fmla="*/ 17 h 672"/>
                <a:gd name="T50" fmla="*/ 88 w 432"/>
                <a:gd name="T51" fmla="*/ 21 h 672"/>
                <a:gd name="T52" fmla="*/ 80 w 432"/>
                <a:gd name="T53" fmla="*/ 25 h 672"/>
                <a:gd name="T54" fmla="*/ 72 w 432"/>
                <a:gd name="T55" fmla="*/ 30 h 672"/>
                <a:gd name="T56" fmla="*/ 64 w 432"/>
                <a:gd name="T57" fmla="*/ 34 h 672"/>
                <a:gd name="T58" fmla="*/ 56 w 432"/>
                <a:gd name="T59" fmla="*/ 38 h 672"/>
                <a:gd name="T60" fmla="*/ 48 w 432"/>
                <a:gd name="T61" fmla="*/ 42 h 672"/>
                <a:gd name="T62" fmla="*/ 40 w 432"/>
                <a:gd name="T63" fmla="*/ 46 h 672"/>
                <a:gd name="T64" fmla="*/ 32 w 432"/>
                <a:gd name="T65" fmla="*/ 51 h 672"/>
                <a:gd name="T66" fmla="*/ 24 w 432"/>
                <a:gd name="T67" fmla="*/ 55 h 672"/>
                <a:gd name="T68" fmla="*/ 16 w 432"/>
                <a:gd name="T69" fmla="*/ 59 h 672"/>
                <a:gd name="T70" fmla="*/ 8 w 432"/>
                <a:gd name="T71" fmla="*/ 63 h 672"/>
                <a:gd name="T72" fmla="*/ 0 w 432"/>
                <a:gd name="T73" fmla="*/ 68 h 672"/>
                <a:gd name="T74" fmla="*/ 0 w 432"/>
                <a:gd name="T75" fmla="*/ 100 h 672"/>
                <a:gd name="T76" fmla="*/ 0 w 432"/>
                <a:gd name="T77" fmla="*/ 133 h 672"/>
                <a:gd name="T78" fmla="*/ 0 w 432"/>
                <a:gd name="T79" fmla="*/ 166 h 672"/>
                <a:gd name="T80" fmla="*/ 0 w 432"/>
                <a:gd name="T81" fmla="*/ 199 h 672"/>
                <a:gd name="T82" fmla="*/ 7 w 432"/>
                <a:gd name="T83" fmla="*/ 188 h 672"/>
                <a:gd name="T84" fmla="*/ 13 w 432"/>
                <a:gd name="T85" fmla="*/ 177 h 672"/>
                <a:gd name="T86" fmla="*/ 19 w 432"/>
                <a:gd name="T87" fmla="*/ 166 h 672"/>
                <a:gd name="T88" fmla="*/ 25 w 432"/>
                <a:gd name="T89" fmla="*/ 156 h 672"/>
                <a:gd name="T90" fmla="*/ 31 w 432"/>
                <a:gd name="T91" fmla="*/ 146 h 672"/>
                <a:gd name="T92" fmla="*/ 37 w 432"/>
                <a:gd name="T93" fmla="*/ 135 h 672"/>
                <a:gd name="T94" fmla="*/ 42 w 432"/>
                <a:gd name="T95" fmla="*/ 124 h 672"/>
                <a:gd name="T96" fmla="*/ 48 w 432"/>
                <a:gd name="T97" fmla="*/ 113 h 6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2"/>
                <a:gd name="T148" fmla="*/ 0 h 672"/>
                <a:gd name="T149" fmla="*/ 432 w 432"/>
                <a:gd name="T150" fmla="*/ 672 h 6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2" h="672">
                  <a:moveTo>
                    <a:pt x="154" y="382"/>
                  </a:moveTo>
                  <a:lnTo>
                    <a:pt x="171" y="402"/>
                  </a:lnTo>
                  <a:lnTo>
                    <a:pt x="188" y="420"/>
                  </a:lnTo>
                  <a:lnTo>
                    <a:pt x="205" y="438"/>
                  </a:lnTo>
                  <a:lnTo>
                    <a:pt x="221" y="457"/>
                  </a:lnTo>
                  <a:lnTo>
                    <a:pt x="239" y="474"/>
                  </a:lnTo>
                  <a:lnTo>
                    <a:pt x="256" y="491"/>
                  </a:lnTo>
                  <a:lnTo>
                    <a:pt x="272" y="507"/>
                  </a:lnTo>
                  <a:lnTo>
                    <a:pt x="289" y="523"/>
                  </a:lnTo>
                  <a:lnTo>
                    <a:pt x="306" y="539"/>
                  </a:lnTo>
                  <a:lnTo>
                    <a:pt x="323" y="555"/>
                  </a:lnTo>
                  <a:lnTo>
                    <a:pt x="340" y="570"/>
                  </a:lnTo>
                  <a:lnTo>
                    <a:pt x="358" y="585"/>
                  </a:lnTo>
                  <a:lnTo>
                    <a:pt x="376" y="600"/>
                  </a:lnTo>
                  <a:lnTo>
                    <a:pt x="394" y="613"/>
                  </a:lnTo>
                  <a:lnTo>
                    <a:pt x="412" y="627"/>
                  </a:lnTo>
                  <a:lnTo>
                    <a:pt x="432" y="641"/>
                  </a:lnTo>
                  <a:lnTo>
                    <a:pt x="427" y="481"/>
                  </a:lnTo>
                  <a:lnTo>
                    <a:pt x="422" y="321"/>
                  </a:lnTo>
                  <a:lnTo>
                    <a:pt x="417" y="160"/>
                  </a:lnTo>
                  <a:lnTo>
                    <a:pt x="411" y="0"/>
                  </a:lnTo>
                  <a:lnTo>
                    <a:pt x="386" y="15"/>
                  </a:lnTo>
                  <a:lnTo>
                    <a:pt x="360" y="29"/>
                  </a:lnTo>
                  <a:lnTo>
                    <a:pt x="335" y="44"/>
                  </a:lnTo>
                  <a:lnTo>
                    <a:pt x="308" y="57"/>
                  </a:lnTo>
                  <a:lnTo>
                    <a:pt x="283" y="72"/>
                  </a:lnTo>
                  <a:lnTo>
                    <a:pt x="257" y="86"/>
                  </a:lnTo>
                  <a:lnTo>
                    <a:pt x="232" y="100"/>
                  </a:lnTo>
                  <a:lnTo>
                    <a:pt x="205" y="115"/>
                  </a:lnTo>
                  <a:lnTo>
                    <a:pt x="180" y="128"/>
                  </a:lnTo>
                  <a:lnTo>
                    <a:pt x="154" y="143"/>
                  </a:lnTo>
                  <a:lnTo>
                    <a:pt x="129" y="157"/>
                  </a:lnTo>
                  <a:lnTo>
                    <a:pt x="102" y="171"/>
                  </a:lnTo>
                  <a:lnTo>
                    <a:pt x="77" y="185"/>
                  </a:lnTo>
                  <a:lnTo>
                    <a:pt x="51" y="199"/>
                  </a:lnTo>
                  <a:lnTo>
                    <a:pt x="26" y="214"/>
                  </a:lnTo>
                  <a:lnTo>
                    <a:pt x="0" y="228"/>
                  </a:lnTo>
                  <a:lnTo>
                    <a:pt x="0" y="339"/>
                  </a:lnTo>
                  <a:lnTo>
                    <a:pt x="0" y="450"/>
                  </a:lnTo>
                  <a:lnTo>
                    <a:pt x="0" y="561"/>
                  </a:lnTo>
                  <a:lnTo>
                    <a:pt x="0" y="672"/>
                  </a:lnTo>
                  <a:lnTo>
                    <a:pt x="21" y="634"/>
                  </a:lnTo>
                  <a:lnTo>
                    <a:pt x="43" y="597"/>
                  </a:lnTo>
                  <a:lnTo>
                    <a:pt x="62" y="562"/>
                  </a:lnTo>
                  <a:lnTo>
                    <a:pt x="81" y="528"/>
                  </a:lnTo>
                  <a:lnTo>
                    <a:pt x="99" y="492"/>
                  </a:lnTo>
                  <a:lnTo>
                    <a:pt x="117" y="457"/>
                  </a:lnTo>
                  <a:lnTo>
                    <a:pt x="135" y="420"/>
                  </a:lnTo>
                  <a:lnTo>
                    <a:pt x="154" y="382"/>
                  </a:lnTo>
                  <a:close/>
                </a:path>
              </a:pathLst>
            </a:custGeom>
            <a:solidFill>
              <a:srgbClr val="FFFFFF"/>
            </a:solidFill>
            <a:ln w="9525">
              <a:noFill/>
              <a:round/>
              <a:headEnd/>
              <a:tailEnd/>
            </a:ln>
          </p:spPr>
          <p:txBody>
            <a:bodyPr wrap="none" anchor="ctr"/>
            <a:lstStyle/>
            <a:p>
              <a:endParaRPr lang="pt-BR"/>
            </a:p>
          </p:txBody>
        </p:sp>
        <p:sp>
          <p:nvSpPr>
            <p:cNvPr id="65" name="Freeform 64"/>
            <p:cNvSpPr>
              <a:spLocks noChangeArrowheads="1"/>
            </p:cNvSpPr>
            <p:nvPr/>
          </p:nvSpPr>
          <p:spPr bwMode="auto">
            <a:xfrm>
              <a:off x="4765" y="2702"/>
              <a:ext cx="97" cy="85"/>
            </a:xfrm>
            <a:custGeom>
              <a:avLst/>
              <a:gdLst>
                <a:gd name="T0" fmla="*/ 84 w 317"/>
                <a:gd name="T1" fmla="*/ 80 h 292"/>
                <a:gd name="T2" fmla="*/ 94 w 317"/>
                <a:gd name="T3" fmla="*/ 75 h 292"/>
                <a:gd name="T4" fmla="*/ 88 w 317"/>
                <a:gd name="T5" fmla="*/ 70 h 292"/>
                <a:gd name="T6" fmla="*/ 83 w 317"/>
                <a:gd name="T7" fmla="*/ 66 h 292"/>
                <a:gd name="T8" fmla="*/ 77 w 317"/>
                <a:gd name="T9" fmla="*/ 63 h 292"/>
                <a:gd name="T10" fmla="*/ 72 w 317"/>
                <a:gd name="T11" fmla="*/ 59 h 292"/>
                <a:gd name="T12" fmla="*/ 67 w 317"/>
                <a:gd name="T13" fmla="*/ 54 h 292"/>
                <a:gd name="T14" fmla="*/ 62 w 317"/>
                <a:gd name="T15" fmla="*/ 50 h 292"/>
                <a:gd name="T16" fmla="*/ 56 w 317"/>
                <a:gd name="T17" fmla="*/ 45 h 292"/>
                <a:gd name="T18" fmla="*/ 51 w 317"/>
                <a:gd name="T19" fmla="*/ 41 h 292"/>
                <a:gd name="T20" fmla="*/ 46 w 317"/>
                <a:gd name="T21" fmla="*/ 36 h 292"/>
                <a:gd name="T22" fmla="*/ 41 w 317"/>
                <a:gd name="T23" fmla="*/ 31 h 292"/>
                <a:gd name="T24" fmla="*/ 36 w 317"/>
                <a:gd name="T25" fmla="*/ 26 h 292"/>
                <a:gd name="T26" fmla="*/ 31 w 317"/>
                <a:gd name="T27" fmla="*/ 22 h 292"/>
                <a:gd name="T28" fmla="*/ 26 w 317"/>
                <a:gd name="T29" fmla="*/ 17 h 292"/>
                <a:gd name="T30" fmla="*/ 21 w 317"/>
                <a:gd name="T31" fmla="*/ 11 h 292"/>
                <a:gd name="T32" fmla="*/ 15 w 317"/>
                <a:gd name="T33" fmla="*/ 6 h 292"/>
                <a:gd name="T34" fmla="*/ 10 w 317"/>
                <a:gd name="T35" fmla="*/ 0 h 292"/>
                <a:gd name="T36" fmla="*/ 0 w 317"/>
                <a:gd name="T37" fmla="*/ 9 h 292"/>
                <a:gd name="T38" fmla="*/ 6 w 317"/>
                <a:gd name="T39" fmla="*/ 15 h 292"/>
                <a:gd name="T40" fmla="*/ 11 w 317"/>
                <a:gd name="T41" fmla="*/ 20 h 292"/>
                <a:gd name="T42" fmla="*/ 16 w 317"/>
                <a:gd name="T43" fmla="*/ 25 h 292"/>
                <a:gd name="T44" fmla="*/ 21 w 317"/>
                <a:gd name="T45" fmla="*/ 31 h 292"/>
                <a:gd name="T46" fmla="*/ 26 w 317"/>
                <a:gd name="T47" fmla="*/ 36 h 292"/>
                <a:gd name="T48" fmla="*/ 32 w 317"/>
                <a:gd name="T49" fmla="*/ 41 h 292"/>
                <a:gd name="T50" fmla="*/ 37 w 317"/>
                <a:gd name="T51" fmla="*/ 45 h 292"/>
                <a:gd name="T52" fmla="*/ 42 w 317"/>
                <a:gd name="T53" fmla="*/ 50 h 292"/>
                <a:gd name="T54" fmla="*/ 47 w 317"/>
                <a:gd name="T55" fmla="*/ 55 h 292"/>
                <a:gd name="T56" fmla="*/ 52 w 317"/>
                <a:gd name="T57" fmla="*/ 59 h 292"/>
                <a:gd name="T58" fmla="*/ 58 w 317"/>
                <a:gd name="T59" fmla="*/ 64 h 292"/>
                <a:gd name="T60" fmla="*/ 63 w 317"/>
                <a:gd name="T61" fmla="*/ 68 h 292"/>
                <a:gd name="T62" fmla="*/ 69 w 317"/>
                <a:gd name="T63" fmla="*/ 73 h 292"/>
                <a:gd name="T64" fmla="*/ 74 w 317"/>
                <a:gd name="T65" fmla="*/ 77 h 292"/>
                <a:gd name="T66" fmla="*/ 80 w 317"/>
                <a:gd name="T67" fmla="*/ 81 h 292"/>
                <a:gd name="T68" fmla="*/ 86 w 317"/>
                <a:gd name="T69" fmla="*/ 85 h 292"/>
                <a:gd name="T70" fmla="*/ 97 w 317"/>
                <a:gd name="T71" fmla="*/ 79 h 292"/>
                <a:gd name="T72" fmla="*/ 84 w 317"/>
                <a:gd name="T73" fmla="*/ 80 h 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7"/>
                <a:gd name="T112" fmla="*/ 0 h 292"/>
                <a:gd name="T113" fmla="*/ 317 w 317"/>
                <a:gd name="T114" fmla="*/ 292 h 2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7" h="292">
                  <a:moveTo>
                    <a:pt x="273" y="275"/>
                  </a:moveTo>
                  <a:lnTo>
                    <a:pt x="308" y="256"/>
                  </a:lnTo>
                  <a:lnTo>
                    <a:pt x="288" y="242"/>
                  </a:lnTo>
                  <a:lnTo>
                    <a:pt x="271" y="228"/>
                  </a:lnTo>
                  <a:lnTo>
                    <a:pt x="253" y="216"/>
                  </a:lnTo>
                  <a:lnTo>
                    <a:pt x="234" y="201"/>
                  </a:lnTo>
                  <a:lnTo>
                    <a:pt x="218" y="186"/>
                  </a:lnTo>
                  <a:lnTo>
                    <a:pt x="201" y="172"/>
                  </a:lnTo>
                  <a:lnTo>
                    <a:pt x="184" y="156"/>
                  </a:lnTo>
                  <a:lnTo>
                    <a:pt x="167" y="140"/>
                  </a:lnTo>
                  <a:lnTo>
                    <a:pt x="150" y="124"/>
                  </a:lnTo>
                  <a:lnTo>
                    <a:pt x="135" y="108"/>
                  </a:lnTo>
                  <a:lnTo>
                    <a:pt x="118" y="91"/>
                  </a:lnTo>
                  <a:lnTo>
                    <a:pt x="100" y="75"/>
                  </a:lnTo>
                  <a:lnTo>
                    <a:pt x="84" y="57"/>
                  </a:lnTo>
                  <a:lnTo>
                    <a:pt x="67" y="38"/>
                  </a:lnTo>
                  <a:lnTo>
                    <a:pt x="50" y="20"/>
                  </a:lnTo>
                  <a:lnTo>
                    <a:pt x="34" y="0"/>
                  </a:lnTo>
                  <a:lnTo>
                    <a:pt x="0" y="30"/>
                  </a:lnTo>
                  <a:lnTo>
                    <a:pt x="18" y="50"/>
                  </a:lnTo>
                  <a:lnTo>
                    <a:pt x="35" y="68"/>
                  </a:lnTo>
                  <a:lnTo>
                    <a:pt x="52" y="86"/>
                  </a:lnTo>
                  <a:lnTo>
                    <a:pt x="68" y="105"/>
                  </a:lnTo>
                  <a:lnTo>
                    <a:pt x="86" y="123"/>
                  </a:lnTo>
                  <a:lnTo>
                    <a:pt x="103" y="140"/>
                  </a:lnTo>
                  <a:lnTo>
                    <a:pt x="120" y="156"/>
                  </a:lnTo>
                  <a:lnTo>
                    <a:pt x="137" y="172"/>
                  </a:lnTo>
                  <a:lnTo>
                    <a:pt x="154" y="188"/>
                  </a:lnTo>
                  <a:lnTo>
                    <a:pt x="171" y="204"/>
                  </a:lnTo>
                  <a:lnTo>
                    <a:pt x="189" y="220"/>
                  </a:lnTo>
                  <a:lnTo>
                    <a:pt x="207" y="235"/>
                  </a:lnTo>
                  <a:lnTo>
                    <a:pt x="225" y="250"/>
                  </a:lnTo>
                  <a:lnTo>
                    <a:pt x="243" y="265"/>
                  </a:lnTo>
                  <a:lnTo>
                    <a:pt x="263" y="279"/>
                  </a:lnTo>
                  <a:lnTo>
                    <a:pt x="282" y="292"/>
                  </a:lnTo>
                  <a:lnTo>
                    <a:pt x="317" y="273"/>
                  </a:lnTo>
                  <a:lnTo>
                    <a:pt x="273" y="275"/>
                  </a:lnTo>
                  <a:close/>
                </a:path>
              </a:pathLst>
            </a:custGeom>
            <a:solidFill>
              <a:srgbClr val="000000"/>
            </a:solidFill>
            <a:ln w="9525">
              <a:noFill/>
              <a:round/>
              <a:headEnd/>
              <a:tailEnd/>
            </a:ln>
          </p:spPr>
          <p:txBody>
            <a:bodyPr wrap="none" anchor="ctr"/>
            <a:lstStyle/>
            <a:p>
              <a:endParaRPr lang="pt-BR"/>
            </a:p>
          </p:txBody>
        </p:sp>
        <p:sp>
          <p:nvSpPr>
            <p:cNvPr id="66" name="Freeform 65"/>
            <p:cNvSpPr>
              <a:spLocks noChangeArrowheads="1"/>
            </p:cNvSpPr>
            <p:nvPr/>
          </p:nvSpPr>
          <p:spPr bwMode="auto">
            <a:xfrm>
              <a:off x="4844" y="2586"/>
              <a:ext cx="19" cy="195"/>
            </a:xfrm>
            <a:custGeom>
              <a:avLst/>
              <a:gdLst>
                <a:gd name="T0" fmla="*/ 10 w 64"/>
                <a:gd name="T1" fmla="*/ 12 h 661"/>
                <a:gd name="T2" fmla="*/ 0 w 64"/>
                <a:gd name="T3" fmla="*/ 6 h 661"/>
                <a:gd name="T4" fmla="*/ 0 w 64"/>
                <a:gd name="T5" fmla="*/ 18 h 661"/>
                <a:gd name="T6" fmla="*/ 0 w 64"/>
                <a:gd name="T7" fmla="*/ 30 h 661"/>
                <a:gd name="T8" fmla="*/ 1 w 64"/>
                <a:gd name="T9" fmla="*/ 41 h 661"/>
                <a:gd name="T10" fmla="*/ 1 w 64"/>
                <a:gd name="T11" fmla="*/ 53 h 661"/>
                <a:gd name="T12" fmla="*/ 1 w 64"/>
                <a:gd name="T13" fmla="*/ 65 h 661"/>
                <a:gd name="T14" fmla="*/ 2 w 64"/>
                <a:gd name="T15" fmla="*/ 77 h 661"/>
                <a:gd name="T16" fmla="*/ 2 w 64"/>
                <a:gd name="T17" fmla="*/ 89 h 661"/>
                <a:gd name="T18" fmla="*/ 3 w 64"/>
                <a:gd name="T19" fmla="*/ 101 h 661"/>
                <a:gd name="T20" fmla="*/ 3 w 64"/>
                <a:gd name="T21" fmla="*/ 112 h 661"/>
                <a:gd name="T22" fmla="*/ 3 w 64"/>
                <a:gd name="T23" fmla="*/ 124 h 661"/>
                <a:gd name="T24" fmla="*/ 4 w 64"/>
                <a:gd name="T25" fmla="*/ 136 h 661"/>
                <a:gd name="T26" fmla="*/ 5 w 64"/>
                <a:gd name="T27" fmla="*/ 148 h 661"/>
                <a:gd name="T28" fmla="*/ 5 w 64"/>
                <a:gd name="T29" fmla="*/ 160 h 661"/>
                <a:gd name="T30" fmla="*/ 5 w 64"/>
                <a:gd name="T31" fmla="*/ 171 h 661"/>
                <a:gd name="T32" fmla="*/ 5 w 64"/>
                <a:gd name="T33" fmla="*/ 183 h 661"/>
                <a:gd name="T34" fmla="*/ 6 w 64"/>
                <a:gd name="T35" fmla="*/ 195 h 661"/>
                <a:gd name="T36" fmla="*/ 19 w 64"/>
                <a:gd name="T37" fmla="*/ 194 h 661"/>
                <a:gd name="T38" fmla="*/ 19 w 64"/>
                <a:gd name="T39" fmla="*/ 183 h 661"/>
                <a:gd name="T40" fmla="*/ 19 w 64"/>
                <a:gd name="T41" fmla="*/ 171 h 661"/>
                <a:gd name="T42" fmla="*/ 18 w 64"/>
                <a:gd name="T43" fmla="*/ 159 h 661"/>
                <a:gd name="T44" fmla="*/ 18 w 64"/>
                <a:gd name="T45" fmla="*/ 147 h 661"/>
                <a:gd name="T46" fmla="*/ 17 w 64"/>
                <a:gd name="T47" fmla="*/ 135 h 661"/>
                <a:gd name="T48" fmla="*/ 17 w 64"/>
                <a:gd name="T49" fmla="*/ 123 h 661"/>
                <a:gd name="T50" fmla="*/ 17 w 64"/>
                <a:gd name="T51" fmla="*/ 112 h 661"/>
                <a:gd name="T52" fmla="*/ 16 w 64"/>
                <a:gd name="T53" fmla="*/ 100 h 661"/>
                <a:gd name="T54" fmla="*/ 16 w 64"/>
                <a:gd name="T55" fmla="*/ 88 h 661"/>
                <a:gd name="T56" fmla="*/ 15 w 64"/>
                <a:gd name="T57" fmla="*/ 76 h 661"/>
                <a:gd name="T58" fmla="*/ 15 w 64"/>
                <a:gd name="T59" fmla="*/ 64 h 661"/>
                <a:gd name="T60" fmla="*/ 15 w 64"/>
                <a:gd name="T61" fmla="*/ 53 h 661"/>
                <a:gd name="T62" fmla="*/ 14 w 64"/>
                <a:gd name="T63" fmla="*/ 41 h 661"/>
                <a:gd name="T64" fmla="*/ 14 w 64"/>
                <a:gd name="T65" fmla="*/ 29 h 661"/>
                <a:gd name="T66" fmla="*/ 13 w 64"/>
                <a:gd name="T67" fmla="*/ 17 h 661"/>
                <a:gd name="T68" fmla="*/ 13 w 64"/>
                <a:gd name="T69" fmla="*/ 5 h 661"/>
                <a:gd name="T70" fmla="*/ 3 w 64"/>
                <a:gd name="T71" fmla="*/ 0 h 661"/>
                <a:gd name="T72" fmla="*/ 10 w 64"/>
                <a:gd name="T73" fmla="*/ 12 h 6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661"/>
                <a:gd name="T113" fmla="*/ 64 w 64"/>
                <a:gd name="T114" fmla="*/ 661 h 6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661">
                  <a:moveTo>
                    <a:pt x="32" y="39"/>
                  </a:moveTo>
                  <a:lnTo>
                    <a:pt x="0" y="20"/>
                  </a:lnTo>
                  <a:lnTo>
                    <a:pt x="0" y="60"/>
                  </a:lnTo>
                  <a:lnTo>
                    <a:pt x="1" y="100"/>
                  </a:lnTo>
                  <a:lnTo>
                    <a:pt x="3" y="140"/>
                  </a:lnTo>
                  <a:lnTo>
                    <a:pt x="5" y="180"/>
                  </a:lnTo>
                  <a:lnTo>
                    <a:pt x="5" y="220"/>
                  </a:lnTo>
                  <a:lnTo>
                    <a:pt x="6" y="261"/>
                  </a:lnTo>
                  <a:lnTo>
                    <a:pt x="8" y="301"/>
                  </a:lnTo>
                  <a:lnTo>
                    <a:pt x="9" y="341"/>
                  </a:lnTo>
                  <a:lnTo>
                    <a:pt x="10" y="381"/>
                  </a:lnTo>
                  <a:lnTo>
                    <a:pt x="11" y="421"/>
                  </a:lnTo>
                  <a:lnTo>
                    <a:pt x="13" y="461"/>
                  </a:lnTo>
                  <a:lnTo>
                    <a:pt x="16" y="501"/>
                  </a:lnTo>
                  <a:lnTo>
                    <a:pt x="16" y="541"/>
                  </a:lnTo>
                  <a:lnTo>
                    <a:pt x="17" y="581"/>
                  </a:lnTo>
                  <a:lnTo>
                    <a:pt x="18" y="621"/>
                  </a:lnTo>
                  <a:lnTo>
                    <a:pt x="20" y="661"/>
                  </a:lnTo>
                  <a:lnTo>
                    <a:pt x="64" y="659"/>
                  </a:lnTo>
                  <a:lnTo>
                    <a:pt x="64" y="619"/>
                  </a:lnTo>
                  <a:lnTo>
                    <a:pt x="63" y="579"/>
                  </a:lnTo>
                  <a:lnTo>
                    <a:pt x="61" y="539"/>
                  </a:lnTo>
                  <a:lnTo>
                    <a:pt x="59" y="499"/>
                  </a:lnTo>
                  <a:lnTo>
                    <a:pt x="57" y="459"/>
                  </a:lnTo>
                  <a:lnTo>
                    <a:pt x="57" y="418"/>
                  </a:lnTo>
                  <a:lnTo>
                    <a:pt x="56" y="378"/>
                  </a:lnTo>
                  <a:lnTo>
                    <a:pt x="55" y="338"/>
                  </a:lnTo>
                  <a:lnTo>
                    <a:pt x="53" y="298"/>
                  </a:lnTo>
                  <a:lnTo>
                    <a:pt x="52" y="258"/>
                  </a:lnTo>
                  <a:lnTo>
                    <a:pt x="51" y="218"/>
                  </a:lnTo>
                  <a:lnTo>
                    <a:pt x="49" y="178"/>
                  </a:lnTo>
                  <a:lnTo>
                    <a:pt x="47" y="138"/>
                  </a:lnTo>
                  <a:lnTo>
                    <a:pt x="47" y="98"/>
                  </a:lnTo>
                  <a:lnTo>
                    <a:pt x="45" y="58"/>
                  </a:lnTo>
                  <a:lnTo>
                    <a:pt x="43" y="18"/>
                  </a:lnTo>
                  <a:lnTo>
                    <a:pt x="11" y="0"/>
                  </a:lnTo>
                  <a:lnTo>
                    <a:pt x="32" y="39"/>
                  </a:lnTo>
                  <a:close/>
                </a:path>
              </a:pathLst>
            </a:custGeom>
            <a:solidFill>
              <a:srgbClr val="000000"/>
            </a:solidFill>
            <a:ln w="9525">
              <a:noFill/>
              <a:round/>
              <a:headEnd/>
              <a:tailEnd/>
            </a:ln>
          </p:spPr>
          <p:txBody>
            <a:bodyPr wrap="none" anchor="ctr"/>
            <a:lstStyle/>
            <a:p>
              <a:endParaRPr lang="pt-BR"/>
            </a:p>
          </p:txBody>
        </p:sp>
        <p:sp>
          <p:nvSpPr>
            <p:cNvPr id="67" name="Freeform 66"/>
            <p:cNvSpPr>
              <a:spLocks noChangeArrowheads="1"/>
            </p:cNvSpPr>
            <p:nvPr/>
          </p:nvSpPr>
          <p:spPr bwMode="auto">
            <a:xfrm>
              <a:off x="4715" y="2586"/>
              <a:ext cx="138" cy="80"/>
            </a:xfrm>
            <a:custGeom>
              <a:avLst/>
              <a:gdLst>
                <a:gd name="T0" fmla="*/ 13 w 444"/>
                <a:gd name="T1" fmla="*/ 74 h 266"/>
                <a:gd name="T2" fmla="*/ 10 w 444"/>
                <a:gd name="T3" fmla="*/ 80 h 266"/>
                <a:gd name="T4" fmla="*/ 18 w 444"/>
                <a:gd name="T5" fmla="*/ 76 h 266"/>
                <a:gd name="T6" fmla="*/ 26 w 444"/>
                <a:gd name="T7" fmla="*/ 72 h 266"/>
                <a:gd name="T8" fmla="*/ 34 w 444"/>
                <a:gd name="T9" fmla="*/ 67 h 266"/>
                <a:gd name="T10" fmla="*/ 42 w 444"/>
                <a:gd name="T11" fmla="*/ 63 h 266"/>
                <a:gd name="T12" fmla="*/ 50 w 444"/>
                <a:gd name="T13" fmla="*/ 59 h 266"/>
                <a:gd name="T14" fmla="*/ 58 w 444"/>
                <a:gd name="T15" fmla="*/ 55 h 266"/>
                <a:gd name="T16" fmla="*/ 66 w 444"/>
                <a:gd name="T17" fmla="*/ 50 h 266"/>
                <a:gd name="T18" fmla="*/ 74 w 444"/>
                <a:gd name="T19" fmla="*/ 46 h 266"/>
                <a:gd name="T20" fmla="*/ 82 w 444"/>
                <a:gd name="T21" fmla="*/ 42 h 266"/>
                <a:gd name="T22" fmla="*/ 90 w 444"/>
                <a:gd name="T23" fmla="*/ 37 h 266"/>
                <a:gd name="T24" fmla="*/ 98 w 444"/>
                <a:gd name="T25" fmla="*/ 33 h 266"/>
                <a:gd name="T26" fmla="*/ 106 w 444"/>
                <a:gd name="T27" fmla="*/ 29 h 266"/>
                <a:gd name="T28" fmla="*/ 114 w 444"/>
                <a:gd name="T29" fmla="*/ 25 h 266"/>
                <a:gd name="T30" fmla="*/ 122 w 444"/>
                <a:gd name="T31" fmla="*/ 20 h 266"/>
                <a:gd name="T32" fmla="*/ 130 w 444"/>
                <a:gd name="T33" fmla="*/ 16 h 266"/>
                <a:gd name="T34" fmla="*/ 138 w 444"/>
                <a:gd name="T35" fmla="*/ 12 h 266"/>
                <a:gd name="T36" fmla="*/ 131 w 444"/>
                <a:gd name="T37" fmla="*/ 0 h 266"/>
                <a:gd name="T38" fmla="*/ 124 w 444"/>
                <a:gd name="T39" fmla="*/ 4 h 266"/>
                <a:gd name="T40" fmla="*/ 116 w 444"/>
                <a:gd name="T41" fmla="*/ 8 h 266"/>
                <a:gd name="T42" fmla="*/ 108 w 444"/>
                <a:gd name="T43" fmla="*/ 13 h 266"/>
                <a:gd name="T44" fmla="*/ 99 w 444"/>
                <a:gd name="T45" fmla="*/ 17 h 266"/>
                <a:gd name="T46" fmla="*/ 92 w 444"/>
                <a:gd name="T47" fmla="*/ 22 h 266"/>
                <a:gd name="T48" fmla="*/ 84 w 444"/>
                <a:gd name="T49" fmla="*/ 26 h 266"/>
                <a:gd name="T50" fmla="*/ 76 w 444"/>
                <a:gd name="T51" fmla="*/ 30 h 266"/>
                <a:gd name="T52" fmla="*/ 67 w 444"/>
                <a:gd name="T53" fmla="*/ 34 h 266"/>
                <a:gd name="T54" fmla="*/ 60 w 444"/>
                <a:gd name="T55" fmla="*/ 38 h 266"/>
                <a:gd name="T56" fmla="*/ 52 w 444"/>
                <a:gd name="T57" fmla="*/ 43 h 266"/>
                <a:gd name="T58" fmla="*/ 44 w 444"/>
                <a:gd name="T59" fmla="*/ 47 h 266"/>
                <a:gd name="T60" fmla="*/ 35 w 444"/>
                <a:gd name="T61" fmla="*/ 51 h 266"/>
                <a:gd name="T62" fmla="*/ 28 w 444"/>
                <a:gd name="T63" fmla="*/ 56 h 266"/>
                <a:gd name="T64" fmla="*/ 20 w 444"/>
                <a:gd name="T65" fmla="*/ 60 h 266"/>
                <a:gd name="T66" fmla="*/ 12 w 444"/>
                <a:gd name="T67" fmla="*/ 64 h 266"/>
                <a:gd name="T68" fmla="*/ 3 w 444"/>
                <a:gd name="T69" fmla="*/ 68 h 266"/>
                <a:gd name="T70" fmla="*/ 0 w 444"/>
                <a:gd name="T71" fmla="*/ 74 h 266"/>
                <a:gd name="T72" fmla="*/ 13 w 444"/>
                <a:gd name="T73" fmla="*/ 74 h 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4"/>
                <a:gd name="T112" fmla="*/ 0 h 266"/>
                <a:gd name="T113" fmla="*/ 444 w 444"/>
                <a:gd name="T114" fmla="*/ 266 h 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4" h="266">
                  <a:moveTo>
                    <a:pt x="43" y="247"/>
                  </a:moveTo>
                  <a:lnTo>
                    <a:pt x="32" y="266"/>
                  </a:lnTo>
                  <a:lnTo>
                    <a:pt x="58" y="253"/>
                  </a:lnTo>
                  <a:lnTo>
                    <a:pt x="83" y="238"/>
                  </a:lnTo>
                  <a:lnTo>
                    <a:pt x="110" y="224"/>
                  </a:lnTo>
                  <a:lnTo>
                    <a:pt x="135" y="209"/>
                  </a:lnTo>
                  <a:lnTo>
                    <a:pt x="161" y="195"/>
                  </a:lnTo>
                  <a:lnTo>
                    <a:pt x="186" y="182"/>
                  </a:lnTo>
                  <a:lnTo>
                    <a:pt x="213" y="167"/>
                  </a:lnTo>
                  <a:lnTo>
                    <a:pt x="238" y="153"/>
                  </a:lnTo>
                  <a:lnTo>
                    <a:pt x="264" y="138"/>
                  </a:lnTo>
                  <a:lnTo>
                    <a:pt x="289" y="124"/>
                  </a:lnTo>
                  <a:lnTo>
                    <a:pt x="316" y="111"/>
                  </a:lnTo>
                  <a:lnTo>
                    <a:pt x="341" y="96"/>
                  </a:lnTo>
                  <a:lnTo>
                    <a:pt x="367" y="82"/>
                  </a:lnTo>
                  <a:lnTo>
                    <a:pt x="392" y="67"/>
                  </a:lnTo>
                  <a:lnTo>
                    <a:pt x="418" y="53"/>
                  </a:lnTo>
                  <a:lnTo>
                    <a:pt x="444" y="39"/>
                  </a:lnTo>
                  <a:lnTo>
                    <a:pt x="423" y="0"/>
                  </a:lnTo>
                  <a:lnTo>
                    <a:pt x="398" y="14"/>
                  </a:lnTo>
                  <a:lnTo>
                    <a:pt x="372" y="28"/>
                  </a:lnTo>
                  <a:lnTo>
                    <a:pt x="346" y="43"/>
                  </a:lnTo>
                  <a:lnTo>
                    <a:pt x="320" y="57"/>
                  </a:lnTo>
                  <a:lnTo>
                    <a:pt x="295" y="72"/>
                  </a:lnTo>
                  <a:lnTo>
                    <a:pt x="269" y="85"/>
                  </a:lnTo>
                  <a:lnTo>
                    <a:pt x="243" y="99"/>
                  </a:lnTo>
                  <a:lnTo>
                    <a:pt x="217" y="114"/>
                  </a:lnTo>
                  <a:lnTo>
                    <a:pt x="192" y="128"/>
                  </a:lnTo>
                  <a:lnTo>
                    <a:pt x="166" y="143"/>
                  </a:lnTo>
                  <a:lnTo>
                    <a:pt x="140" y="156"/>
                  </a:lnTo>
                  <a:lnTo>
                    <a:pt x="114" y="170"/>
                  </a:lnTo>
                  <a:lnTo>
                    <a:pt x="89" y="185"/>
                  </a:lnTo>
                  <a:lnTo>
                    <a:pt x="63" y="199"/>
                  </a:lnTo>
                  <a:lnTo>
                    <a:pt x="38" y="214"/>
                  </a:lnTo>
                  <a:lnTo>
                    <a:pt x="11" y="227"/>
                  </a:lnTo>
                  <a:lnTo>
                    <a:pt x="0" y="247"/>
                  </a:lnTo>
                  <a:lnTo>
                    <a:pt x="43" y="247"/>
                  </a:lnTo>
                  <a:close/>
                </a:path>
              </a:pathLst>
            </a:custGeom>
            <a:solidFill>
              <a:srgbClr val="000000"/>
            </a:solidFill>
            <a:ln w="9525">
              <a:noFill/>
              <a:round/>
              <a:headEnd/>
              <a:tailEnd/>
            </a:ln>
          </p:spPr>
          <p:txBody>
            <a:bodyPr wrap="none" anchor="ctr"/>
            <a:lstStyle/>
            <a:p>
              <a:endParaRPr lang="pt-BR"/>
            </a:p>
          </p:txBody>
        </p:sp>
        <p:sp>
          <p:nvSpPr>
            <p:cNvPr id="68" name="Freeform 67"/>
            <p:cNvSpPr>
              <a:spLocks noChangeArrowheads="1"/>
            </p:cNvSpPr>
            <p:nvPr/>
          </p:nvSpPr>
          <p:spPr bwMode="auto">
            <a:xfrm>
              <a:off x="4715" y="2659"/>
              <a:ext cx="13" cy="135"/>
            </a:xfrm>
            <a:custGeom>
              <a:avLst/>
              <a:gdLst>
                <a:gd name="T0" fmla="*/ 1 w 43"/>
                <a:gd name="T1" fmla="*/ 128 h 455"/>
                <a:gd name="T2" fmla="*/ 13 w 43"/>
                <a:gd name="T3" fmla="*/ 132 h 455"/>
                <a:gd name="T4" fmla="*/ 13 w 43"/>
                <a:gd name="T5" fmla="*/ 123 h 455"/>
                <a:gd name="T6" fmla="*/ 13 w 43"/>
                <a:gd name="T7" fmla="*/ 115 h 455"/>
                <a:gd name="T8" fmla="*/ 13 w 43"/>
                <a:gd name="T9" fmla="*/ 107 h 455"/>
                <a:gd name="T10" fmla="*/ 13 w 43"/>
                <a:gd name="T11" fmla="*/ 99 h 455"/>
                <a:gd name="T12" fmla="*/ 13 w 43"/>
                <a:gd name="T13" fmla="*/ 90 h 455"/>
                <a:gd name="T14" fmla="*/ 13 w 43"/>
                <a:gd name="T15" fmla="*/ 82 h 455"/>
                <a:gd name="T16" fmla="*/ 13 w 43"/>
                <a:gd name="T17" fmla="*/ 74 h 455"/>
                <a:gd name="T18" fmla="*/ 13 w 43"/>
                <a:gd name="T19" fmla="*/ 66 h 455"/>
                <a:gd name="T20" fmla="*/ 13 w 43"/>
                <a:gd name="T21" fmla="*/ 58 h 455"/>
                <a:gd name="T22" fmla="*/ 13 w 43"/>
                <a:gd name="T23" fmla="*/ 50 h 455"/>
                <a:gd name="T24" fmla="*/ 13 w 43"/>
                <a:gd name="T25" fmla="*/ 41 h 455"/>
                <a:gd name="T26" fmla="*/ 13 w 43"/>
                <a:gd name="T27" fmla="*/ 33 h 455"/>
                <a:gd name="T28" fmla="*/ 13 w 43"/>
                <a:gd name="T29" fmla="*/ 25 h 455"/>
                <a:gd name="T30" fmla="*/ 13 w 43"/>
                <a:gd name="T31" fmla="*/ 17 h 455"/>
                <a:gd name="T32" fmla="*/ 13 w 43"/>
                <a:gd name="T33" fmla="*/ 8 h 455"/>
                <a:gd name="T34" fmla="*/ 13 w 43"/>
                <a:gd name="T35" fmla="*/ 0 h 455"/>
                <a:gd name="T36" fmla="*/ 0 w 43"/>
                <a:gd name="T37" fmla="*/ 0 h 455"/>
                <a:gd name="T38" fmla="*/ 0 w 43"/>
                <a:gd name="T39" fmla="*/ 8 h 455"/>
                <a:gd name="T40" fmla="*/ 0 w 43"/>
                <a:gd name="T41" fmla="*/ 17 h 455"/>
                <a:gd name="T42" fmla="*/ 0 w 43"/>
                <a:gd name="T43" fmla="*/ 25 h 455"/>
                <a:gd name="T44" fmla="*/ 0 w 43"/>
                <a:gd name="T45" fmla="*/ 33 h 455"/>
                <a:gd name="T46" fmla="*/ 0 w 43"/>
                <a:gd name="T47" fmla="*/ 41 h 455"/>
                <a:gd name="T48" fmla="*/ 0 w 43"/>
                <a:gd name="T49" fmla="*/ 50 h 455"/>
                <a:gd name="T50" fmla="*/ 0 w 43"/>
                <a:gd name="T51" fmla="*/ 58 h 455"/>
                <a:gd name="T52" fmla="*/ 0 w 43"/>
                <a:gd name="T53" fmla="*/ 66 h 455"/>
                <a:gd name="T54" fmla="*/ 0 w 43"/>
                <a:gd name="T55" fmla="*/ 74 h 455"/>
                <a:gd name="T56" fmla="*/ 0 w 43"/>
                <a:gd name="T57" fmla="*/ 82 h 455"/>
                <a:gd name="T58" fmla="*/ 0 w 43"/>
                <a:gd name="T59" fmla="*/ 90 h 455"/>
                <a:gd name="T60" fmla="*/ 0 w 43"/>
                <a:gd name="T61" fmla="*/ 99 h 455"/>
                <a:gd name="T62" fmla="*/ 0 w 43"/>
                <a:gd name="T63" fmla="*/ 107 h 455"/>
                <a:gd name="T64" fmla="*/ 0 w 43"/>
                <a:gd name="T65" fmla="*/ 115 h 455"/>
                <a:gd name="T66" fmla="*/ 0 w 43"/>
                <a:gd name="T67" fmla="*/ 123 h 455"/>
                <a:gd name="T68" fmla="*/ 0 w 43"/>
                <a:gd name="T69" fmla="*/ 132 h 455"/>
                <a:gd name="T70" fmla="*/ 12 w 43"/>
                <a:gd name="T71" fmla="*/ 135 h 455"/>
                <a:gd name="T72" fmla="*/ 1 w 43"/>
                <a:gd name="T73" fmla="*/ 128 h 4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
                <a:gd name="T112" fmla="*/ 0 h 455"/>
                <a:gd name="T113" fmla="*/ 43 w 43"/>
                <a:gd name="T114" fmla="*/ 455 h 4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 h="455">
                  <a:moveTo>
                    <a:pt x="2" y="432"/>
                  </a:moveTo>
                  <a:lnTo>
                    <a:pt x="43" y="444"/>
                  </a:lnTo>
                  <a:lnTo>
                    <a:pt x="43" y="416"/>
                  </a:lnTo>
                  <a:lnTo>
                    <a:pt x="43" y="388"/>
                  </a:lnTo>
                  <a:lnTo>
                    <a:pt x="43" y="360"/>
                  </a:lnTo>
                  <a:lnTo>
                    <a:pt x="43" y="333"/>
                  </a:lnTo>
                  <a:lnTo>
                    <a:pt x="43" y="305"/>
                  </a:lnTo>
                  <a:lnTo>
                    <a:pt x="43" y="277"/>
                  </a:lnTo>
                  <a:lnTo>
                    <a:pt x="43" y="249"/>
                  </a:lnTo>
                  <a:lnTo>
                    <a:pt x="43" y="222"/>
                  </a:lnTo>
                  <a:lnTo>
                    <a:pt x="43" y="194"/>
                  </a:lnTo>
                  <a:lnTo>
                    <a:pt x="43" y="167"/>
                  </a:lnTo>
                  <a:lnTo>
                    <a:pt x="43" y="138"/>
                  </a:lnTo>
                  <a:lnTo>
                    <a:pt x="43" y="111"/>
                  </a:lnTo>
                  <a:lnTo>
                    <a:pt x="43" y="83"/>
                  </a:lnTo>
                  <a:lnTo>
                    <a:pt x="43" y="56"/>
                  </a:lnTo>
                  <a:lnTo>
                    <a:pt x="43" y="27"/>
                  </a:lnTo>
                  <a:lnTo>
                    <a:pt x="43" y="0"/>
                  </a:lnTo>
                  <a:lnTo>
                    <a:pt x="0" y="0"/>
                  </a:lnTo>
                  <a:lnTo>
                    <a:pt x="0" y="27"/>
                  </a:lnTo>
                  <a:lnTo>
                    <a:pt x="0" y="56"/>
                  </a:lnTo>
                  <a:lnTo>
                    <a:pt x="0" y="83"/>
                  </a:lnTo>
                  <a:lnTo>
                    <a:pt x="0" y="111"/>
                  </a:lnTo>
                  <a:lnTo>
                    <a:pt x="0" y="138"/>
                  </a:lnTo>
                  <a:lnTo>
                    <a:pt x="0" y="167"/>
                  </a:lnTo>
                  <a:lnTo>
                    <a:pt x="0" y="194"/>
                  </a:lnTo>
                  <a:lnTo>
                    <a:pt x="0" y="222"/>
                  </a:lnTo>
                  <a:lnTo>
                    <a:pt x="0" y="249"/>
                  </a:lnTo>
                  <a:lnTo>
                    <a:pt x="0" y="277"/>
                  </a:lnTo>
                  <a:lnTo>
                    <a:pt x="0" y="305"/>
                  </a:lnTo>
                  <a:lnTo>
                    <a:pt x="0" y="333"/>
                  </a:lnTo>
                  <a:lnTo>
                    <a:pt x="0" y="360"/>
                  </a:lnTo>
                  <a:lnTo>
                    <a:pt x="0" y="388"/>
                  </a:lnTo>
                  <a:lnTo>
                    <a:pt x="0" y="416"/>
                  </a:lnTo>
                  <a:lnTo>
                    <a:pt x="0" y="444"/>
                  </a:lnTo>
                  <a:lnTo>
                    <a:pt x="41" y="455"/>
                  </a:lnTo>
                  <a:lnTo>
                    <a:pt x="2" y="432"/>
                  </a:lnTo>
                  <a:close/>
                </a:path>
              </a:pathLst>
            </a:custGeom>
            <a:solidFill>
              <a:srgbClr val="000000"/>
            </a:solidFill>
            <a:ln w="9525">
              <a:noFill/>
              <a:round/>
              <a:headEnd/>
              <a:tailEnd/>
            </a:ln>
          </p:spPr>
          <p:txBody>
            <a:bodyPr wrap="none" anchor="ctr"/>
            <a:lstStyle/>
            <a:p>
              <a:endParaRPr lang="pt-BR"/>
            </a:p>
          </p:txBody>
        </p:sp>
        <p:sp>
          <p:nvSpPr>
            <p:cNvPr id="69" name="Freeform 68"/>
            <p:cNvSpPr>
              <a:spLocks noChangeArrowheads="1"/>
            </p:cNvSpPr>
            <p:nvPr/>
          </p:nvSpPr>
          <p:spPr bwMode="auto">
            <a:xfrm>
              <a:off x="4717" y="2702"/>
              <a:ext cx="60" cy="93"/>
            </a:xfrm>
            <a:custGeom>
              <a:avLst/>
              <a:gdLst>
                <a:gd name="T0" fmla="*/ 59 w 193"/>
                <a:gd name="T1" fmla="*/ 0 h 316"/>
                <a:gd name="T2" fmla="*/ 48 w 193"/>
                <a:gd name="T3" fmla="*/ 1 h 316"/>
                <a:gd name="T4" fmla="*/ 45 w 193"/>
                <a:gd name="T5" fmla="*/ 7 h 316"/>
                <a:gd name="T6" fmla="*/ 42 w 193"/>
                <a:gd name="T7" fmla="*/ 13 h 316"/>
                <a:gd name="T8" fmla="*/ 39 w 193"/>
                <a:gd name="T9" fmla="*/ 18 h 316"/>
                <a:gd name="T10" fmla="*/ 36 w 193"/>
                <a:gd name="T11" fmla="*/ 24 h 316"/>
                <a:gd name="T12" fmla="*/ 34 w 193"/>
                <a:gd name="T13" fmla="*/ 29 h 316"/>
                <a:gd name="T14" fmla="*/ 31 w 193"/>
                <a:gd name="T15" fmla="*/ 34 h 316"/>
                <a:gd name="T16" fmla="*/ 28 w 193"/>
                <a:gd name="T17" fmla="*/ 39 h 316"/>
                <a:gd name="T18" fmla="*/ 25 w 193"/>
                <a:gd name="T19" fmla="*/ 44 h 316"/>
                <a:gd name="T20" fmla="*/ 22 w 193"/>
                <a:gd name="T21" fmla="*/ 49 h 316"/>
                <a:gd name="T22" fmla="*/ 20 w 193"/>
                <a:gd name="T23" fmla="*/ 54 h 316"/>
                <a:gd name="T24" fmla="*/ 16 w 193"/>
                <a:gd name="T25" fmla="*/ 60 h 316"/>
                <a:gd name="T26" fmla="*/ 14 w 193"/>
                <a:gd name="T27" fmla="*/ 65 h 316"/>
                <a:gd name="T28" fmla="*/ 10 w 193"/>
                <a:gd name="T29" fmla="*/ 70 h 316"/>
                <a:gd name="T30" fmla="*/ 7 w 193"/>
                <a:gd name="T31" fmla="*/ 75 h 316"/>
                <a:gd name="T32" fmla="*/ 4 w 193"/>
                <a:gd name="T33" fmla="*/ 81 h 316"/>
                <a:gd name="T34" fmla="*/ 0 w 193"/>
                <a:gd name="T35" fmla="*/ 86 h 316"/>
                <a:gd name="T36" fmla="*/ 12 w 193"/>
                <a:gd name="T37" fmla="*/ 93 h 316"/>
                <a:gd name="T38" fmla="*/ 16 w 193"/>
                <a:gd name="T39" fmla="*/ 87 h 316"/>
                <a:gd name="T40" fmla="*/ 19 w 193"/>
                <a:gd name="T41" fmla="*/ 82 h 316"/>
                <a:gd name="T42" fmla="*/ 22 w 193"/>
                <a:gd name="T43" fmla="*/ 77 h 316"/>
                <a:gd name="T44" fmla="*/ 25 w 193"/>
                <a:gd name="T45" fmla="*/ 71 h 316"/>
                <a:gd name="T46" fmla="*/ 29 w 193"/>
                <a:gd name="T47" fmla="*/ 66 h 316"/>
                <a:gd name="T48" fmla="*/ 32 w 193"/>
                <a:gd name="T49" fmla="*/ 60 h 316"/>
                <a:gd name="T50" fmla="*/ 35 w 193"/>
                <a:gd name="T51" fmla="*/ 55 h 316"/>
                <a:gd name="T52" fmla="*/ 37 w 193"/>
                <a:gd name="T53" fmla="*/ 50 h 316"/>
                <a:gd name="T54" fmla="*/ 40 w 193"/>
                <a:gd name="T55" fmla="*/ 45 h 316"/>
                <a:gd name="T56" fmla="*/ 43 w 193"/>
                <a:gd name="T57" fmla="*/ 40 h 316"/>
                <a:gd name="T58" fmla="*/ 46 w 193"/>
                <a:gd name="T59" fmla="*/ 35 h 316"/>
                <a:gd name="T60" fmla="*/ 49 w 193"/>
                <a:gd name="T61" fmla="*/ 29 h 316"/>
                <a:gd name="T62" fmla="*/ 52 w 193"/>
                <a:gd name="T63" fmla="*/ 24 h 316"/>
                <a:gd name="T64" fmla="*/ 54 w 193"/>
                <a:gd name="T65" fmla="*/ 19 h 316"/>
                <a:gd name="T66" fmla="*/ 57 w 193"/>
                <a:gd name="T67" fmla="*/ 13 h 316"/>
                <a:gd name="T68" fmla="*/ 60 w 193"/>
                <a:gd name="T69" fmla="*/ 8 h 316"/>
                <a:gd name="T70" fmla="*/ 49 w 193"/>
                <a:gd name="T71" fmla="*/ 9 h 316"/>
                <a:gd name="T72" fmla="*/ 59 w 193"/>
                <a:gd name="T73" fmla="*/ 0 h 3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316"/>
                <a:gd name="T113" fmla="*/ 193 w 193"/>
                <a:gd name="T114" fmla="*/ 316 h 3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316">
                  <a:moveTo>
                    <a:pt x="191" y="0"/>
                  </a:moveTo>
                  <a:lnTo>
                    <a:pt x="155" y="5"/>
                  </a:lnTo>
                  <a:lnTo>
                    <a:pt x="145" y="24"/>
                  </a:lnTo>
                  <a:lnTo>
                    <a:pt x="135" y="43"/>
                  </a:lnTo>
                  <a:lnTo>
                    <a:pt x="125" y="62"/>
                  </a:lnTo>
                  <a:lnTo>
                    <a:pt x="117" y="81"/>
                  </a:lnTo>
                  <a:lnTo>
                    <a:pt x="109" y="98"/>
                  </a:lnTo>
                  <a:lnTo>
                    <a:pt x="100" y="115"/>
                  </a:lnTo>
                  <a:lnTo>
                    <a:pt x="90" y="133"/>
                  </a:lnTo>
                  <a:lnTo>
                    <a:pt x="81" y="150"/>
                  </a:lnTo>
                  <a:lnTo>
                    <a:pt x="72" y="168"/>
                  </a:lnTo>
                  <a:lnTo>
                    <a:pt x="63" y="185"/>
                  </a:lnTo>
                  <a:lnTo>
                    <a:pt x="53" y="203"/>
                  </a:lnTo>
                  <a:lnTo>
                    <a:pt x="44" y="220"/>
                  </a:lnTo>
                  <a:lnTo>
                    <a:pt x="33" y="237"/>
                  </a:lnTo>
                  <a:lnTo>
                    <a:pt x="22" y="256"/>
                  </a:lnTo>
                  <a:lnTo>
                    <a:pt x="12" y="274"/>
                  </a:lnTo>
                  <a:lnTo>
                    <a:pt x="0" y="293"/>
                  </a:lnTo>
                  <a:lnTo>
                    <a:pt x="39" y="316"/>
                  </a:lnTo>
                  <a:lnTo>
                    <a:pt x="50" y="297"/>
                  </a:lnTo>
                  <a:lnTo>
                    <a:pt x="61" y="279"/>
                  </a:lnTo>
                  <a:lnTo>
                    <a:pt x="72" y="260"/>
                  </a:lnTo>
                  <a:lnTo>
                    <a:pt x="82" y="241"/>
                  </a:lnTo>
                  <a:lnTo>
                    <a:pt x="92" y="224"/>
                  </a:lnTo>
                  <a:lnTo>
                    <a:pt x="102" y="205"/>
                  </a:lnTo>
                  <a:lnTo>
                    <a:pt x="111" y="188"/>
                  </a:lnTo>
                  <a:lnTo>
                    <a:pt x="120" y="171"/>
                  </a:lnTo>
                  <a:lnTo>
                    <a:pt x="129" y="154"/>
                  </a:lnTo>
                  <a:lnTo>
                    <a:pt x="138" y="135"/>
                  </a:lnTo>
                  <a:lnTo>
                    <a:pt x="148" y="118"/>
                  </a:lnTo>
                  <a:lnTo>
                    <a:pt x="158" y="99"/>
                  </a:lnTo>
                  <a:lnTo>
                    <a:pt x="166" y="81"/>
                  </a:lnTo>
                  <a:lnTo>
                    <a:pt x="174" y="63"/>
                  </a:lnTo>
                  <a:lnTo>
                    <a:pt x="184" y="45"/>
                  </a:lnTo>
                  <a:lnTo>
                    <a:pt x="193" y="26"/>
                  </a:lnTo>
                  <a:lnTo>
                    <a:pt x="157" y="30"/>
                  </a:lnTo>
                  <a:lnTo>
                    <a:pt x="191" y="0"/>
                  </a:lnTo>
                  <a:close/>
                </a:path>
              </a:pathLst>
            </a:custGeom>
            <a:solidFill>
              <a:srgbClr val="000000"/>
            </a:solidFill>
            <a:ln w="9525">
              <a:noFill/>
              <a:round/>
              <a:headEnd/>
              <a:tailEnd/>
            </a:ln>
          </p:spPr>
          <p:txBody>
            <a:bodyPr wrap="none" anchor="ctr"/>
            <a:lstStyle/>
            <a:p>
              <a:endParaRPr lang="pt-BR"/>
            </a:p>
          </p:txBody>
        </p:sp>
        <p:sp>
          <p:nvSpPr>
            <p:cNvPr id="70" name="Freeform 69"/>
            <p:cNvSpPr>
              <a:spLocks noChangeArrowheads="1"/>
            </p:cNvSpPr>
            <p:nvPr/>
          </p:nvSpPr>
          <p:spPr bwMode="auto">
            <a:xfrm>
              <a:off x="4834" y="2577"/>
              <a:ext cx="572" cy="808"/>
            </a:xfrm>
            <a:custGeom>
              <a:avLst/>
              <a:gdLst>
                <a:gd name="T0" fmla="*/ 0 w 1835"/>
                <a:gd name="T1" fmla="*/ 79 h 2730"/>
                <a:gd name="T2" fmla="*/ 5 w 1835"/>
                <a:gd name="T3" fmla="*/ 199 h 2730"/>
                <a:gd name="T4" fmla="*/ 16 w 1835"/>
                <a:gd name="T5" fmla="*/ 318 h 2730"/>
                <a:gd name="T6" fmla="*/ 30 w 1835"/>
                <a:gd name="T7" fmla="*/ 408 h 2730"/>
                <a:gd name="T8" fmla="*/ 45 w 1835"/>
                <a:gd name="T9" fmla="*/ 498 h 2730"/>
                <a:gd name="T10" fmla="*/ 63 w 1835"/>
                <a:gd name="T11" fmla="*/ 588 h 2730"/>
                <a:gd name="T12" fmla="*/ 82 w 1835"/>
                <a:gd name="T13" fmla="*/ 678 h 2730"/>
                <a:gd name="T14" fmla="*/ 104 w 1835"/>
                <a:gd name="T15" fmla="*/ 768 h 2730"/>
                <a:gd name="T16" fmla="*/ 127 w 1835"/>
                <a:gd name="T17" fmla="*/ 800 h 2730"/>
                <a:gd name="T18" fmla="*/ 151 w 1835"/>
                <a:gd name="T19" fmla="*/ 802 h 2730"/>
                <a:gd name="T20" fmla="*/ 175 w 1835"/>
                <a:gd name="T21" fmla="*/ 804 h 2730"/>
                <a:gd name="T22" fmla="*/ 198 w 1835"/>
                <a:gd name="T23" fmla="*/ 806 h 2730"/>
                <a:gd name="T24" fmla="*/ 222 w 1835"/>
                <a:gd name="T25" fmla="*/ 807 h 2730"/>
                <a:gd name="T26" fmla="*/ 245 w 1835"/>
                <a:gd name="T27" fmla="*/ 808 h 2730"/>
                <a:gd name="T28" fmla="*/ 269 w 1835"/>
                <a:gd name="T29" fmla="*/ 808 h 2730"/>
                <a:gd name="T30" fmla="*/ 293 w 1835"/>
                <a:gd name="T31" fmla="*/ 808 h 2730"/>
                <a:gd name="T32" fmla="*/ 317 w 1835"/>
                <a:gd name="T33" fmla="*/ 806 h 2730"/>
                <a:gd name="T34" fmla="*/ 341 w 1835"/>
                <a:gd name="T35" fmla="*/ 804 h 2730"/>
                <a:gd name="T36" fmla="*/ 365 w 1835"/>
                <a:gd name="T37" fmla="*/ 801 h 2730"/>
                <a:gd name="T38" fmla="*/ 365 w 1835"/>
                <a:gd name="T39" fmla="*/ 789 h 2730"/>
                <a:gd name="T40" fmla="*/ 389 w 1835"/>
                <a:gd name="T41" fmla="*/ 784 h 2730"/>
                <a:gd name="T42" fmla="*/ 427 w 1835"/>
                <a:gd name="T43" fmla="*/ 780 h 2730"/>
                <a:gd name="T44" fmla="*/ 468 w 1835"/>
                <a:gd name="T45" fmla="*/ 774 h 2730"/>
                <a:gd name="T46" fmla="*/ 508 w 1835"/>
                <a:gd name="T47" fmla="*/ 766 h 2730"/>
                <a:gd name="T48" fmla="*/ 546 w 1835"/>
                <a:gd name="T49" fmla="*/ 757 h 2730"/>
                <a:gd name="T50" fmla="*/ 572 w 1835"/>
                <a:gd name="T51" fmla="*/ 743 h 2730"/>
                <a:gd name="T52" fmla="*/ 569 w 1835"/>
                <a:gd name="T53" fmla="*/ 714 h 2730"/>
                <a:gd name="T54" fmla="*/ 557 w 1835"/>
                <a:gd name="T55" fmla="*/ 672 h 2730"/>
                <a:gd name="T56" fmla="*/ 538 w 1835"/>
                <a:gd name="T57" fmla="*/ 624 h 2730"/>
                <a:gd name="T58" fmla="*/ 517 w 1835"/>
                <a:gd name="T59" fmla="*/ 575 h 2730"/>
                <a:gd name="T60" fmla="*/ 497 w 1835"/>
                <a:gd name="T61" fmla="*/ 532 h 2730"/>
                <a:gd name="T62" fmla="*/ 466 w 1835"/>
                <a:gd name="T63" fmla="*/ 475 h 2730"/>
                <a:gd name="T64" fmla="*/ 434 w 1835"/>
                <a:gd name="T65" fmla="*/ 418 h 2730"/>
                <a:gd name="T66" fmla="*/ 399 w 1835"/>
                <a:gd name="T67" fmla="*/ 363 h 2730"/>
                <a:gd name="T68" fmla="*/ 362 w 1835"/>
                <a:gd name="T69" fmla="*/ 309 h 2730"/>
                <a:gd name="T70" fmla="*/ 324 w 1835"/>
                <a:gd name="T71" fmla="*/ 256 h 2730"/>
                <a:gd name="T72" fmla="*/ 292 w 1835"/>
                <a:gd name="T73" fmla="*/ 216 h 2730"/>
                <a:gd name="T74" fmla="*/ 263 w 1835"/>
                <a:gd name="T75" fmla="*/ 184 h 2730"/>
                <a:gd name="T76" fmla="*/ 231 w 1835"/>
                <a:gd name="T77" fmla="*/ 154 h 2730"/>
                <a:gd name="T78" fmla="*/ 199 w 1835"/>
                <a:gd name="T79" fmla="*/ 126 h 2730"/>
                <a:gd name="T80" fmla="*/ 169 w 1835"/>
                <a:gd name="T81" fmla="*/ 102 h 2730"/>
                <a:gd name="T82" fmla="*/ 144 w 1835"/>
                <a:gd name="T83" fmla="*/ 86 h 2730"/>
                <a:gd name="T84" fmla="*/ 123 w 1835"/>
                <a:gd name="T85" fmla="*/ 79 h 2730"/>
                <a:gd name="T86" fmla="*/ 103 w 1835"/>
                <a:gd name="T87" fmla="*/ 73 h 2730"/>
                <a:gd name="T88" fmla="*/ 84 w 1835"/>
                <a:gd name="T89" fmla="*/ 67 h 2730"/>
                <a:gd name="T90" fmla="*/ 67 w 1835"/>
                <a:gd name="T91" fmla="*/ 63 h 2730"/>
                <a:gd name="T92" fmla="*/ 55 w 1835"/>
                <a:gd name="T93" fmla="*/ 58 h 2730"/>
                <a:gd name="T94" fmla="*/ 34 w 1835"/>
                <a:gd name="T95" fmla="*/ 36 h 2730"/>
                <a:gd name="T96" fmla="*/ 13 w 1835"/>
                <a:gd name="T97" fmla="*/ 15 h 27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5"/>
                <a:gd name="T148" fmla="*/ 0 h 2730"/>
                <a:gd name="T149" fmla="*/ 1835 w 1835"/>
                <a:gd name="T150" fmla="*/ 2730 h 27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5" h="2730">
                  <a:moveTo>
                    <a:pt x="0" y="0"/>
                  </a:moveTo>
                  <a:lnTo>
                    <a:pt x="0" y="132"/>
                  </a:lnTo>
                  <a:lnTo>
                    <a:pt x="1" y="266"/>
                  </a:lnTo>
                  <a:lnTo>
                    <a:pt x="4" y="401"/>
                  </a:lnTo>
                  <a:lnTo>
                    <a:pt x="9" y="536"/>
                  </a:lnTo>
                  <a:lnTo>
                    <a:pt x="15" y="672"/>
                  </a:lnTo>
                  <a:lnTo>
                    <a:pt x="24" y="808"/>
                  </a:lnTo>
                  <a:lnTo>
                    <a:pt x="36" y="941"/>
                  </a:lnTo>
                  <a:lnTo>
                    <a:pt x="51" y="1074"/>
                  </a:lnTo>
                  <a:lnTo>
                    <a:pt x="65" y="1176"/>
                  </a:lnTo>
                  <a:lnTo>
                    <a:pt x="80" y="1279"/>
                  </a:lnTo>
                  <a:lnTo>
                    <a:pt x="95" y="1380"/>
                  </a:lnTo>
                  <a:lnTo>
                    <a:pt x="111" y="1482"/>
                  </a:lnTo>
                  <a:lnTo>
                    <a:pt x="128" y="1582"/>
                  </a:lnTo>
                  <a:lnTo>
                    <a:pt x="145" y="1683"/>
                  </a:lnTo>
                  <a:lnTo>
                    <a:pt x="163" y="1785"/>
                  </a:lnTo>
                  <a:lnTo>
                    <a:pt x="182" y="1886"/>
                  </a:lnTo>
                  <a:lnTo>
                    <a:pt x="201" y="1986"/>
                  </a:lnTo>
                  <a:lnTo>
                    <a:pt x="222" y="2087"/>
                  </a:lnTo>
                  <a:lnTo>
                    <a:pt x="242" y="2188"/>
                  </a:lnTo>
                  <a:lnTo>
                    <a:pt x="264" y="2290"/>
                  </a:lnTo>
                  <a:lnTo>
                    <a:pt x="287" y="2390"/>
                  </a:lnTo>
                  <a:lnTo>
                    <a:pt x="310" y="2492"/>
                  </a:lnTo>
                  <a:lnTo>
                    <a:pt x="334" y="2594"/>
                  </a:lnTo>
                  <a:lnTo>
                    <a:pt x="359" y="2697"/>
                  </a:lnTo>
                  <a:lnTo>
                    <a:pt x="384" y="2700"/>
                  </a:lnTo>
                  <a:lnTo>
                    <a:pt x="409" y="2703"/>
                  </a:lnTo>
                  <a:lnTo>
                    <a:pt x="435" y="2705"/>
                  </a:lnTo>
                  <a:lnTo>
                    <a:pt x="460" y="2708"/>
                  </a:lnTo>
                  <a:lnTo>
                    <a:pt x="485" y="2711"/>
                  </a:lnTo>
                  <a:lnTo>
                    <a:pt x="510" y="2713"/>
                  </a:lnTo>
                  <a:lnTo>
                    <a:pt x="535" y="2715"/>
                  </a:lnTo>
                  <a:lnTo>
                    <a:pt x="560" y="2718"/>
                  </a:lnTo>
                  <a:lnTo>
                    <a:pt x="586" y="2720"/>
                  </a:lnTo>
                  <a:lnTo>
                    <a:pt x="611" y="2721"/>
                  </a:lnTo>
                  <a:lnTo>
                    <a:pt x="636" y="2723"/>
                  </a:lnTo>
                  <a:lnTo>
                    <a:pt x="661" y="2724"/>
                  </a:lnTo>
                  <a:lnTo>
                    <a:pt x="686" y="2726"/>
                  </a:lnTo>
                  <a:lnTo>
                    <a:pt x="711" y="2728"/>
                  </a:lnTo>
                  <a:lnTo>
                    <a:pt x="737" y="2728"/>
                  </a:lnTo>
                  <a:lnTo>
                    <a:pt x="762" y="2729"/>
                  </a:lnTo>
                  <a:lnTo>
                    <a:pt x="787" y="2730"/>
                  </a:lnTo>
                  <a:lnTo>
                    <a:pt x="812" y="2730"/>
                  </a:lnTo>
                  <a:lnTo>
                    <a:pt x="837" y="2730"/>
                  </a:lnTo>
                  <a:lnTo>
                    <a:pt x="864" y="2730"/>
                  </a:lnTo>
                  <a:lnTo>
                    <a:pt x="889" y="2730"/>
                  </a:lnTo>
                  <a:lnTo>
                    <a:pt x="914" y="2729"/>
                  </a:lnTo>
                  <a:lnTo>
                    <a:pt x="940" y="2729"/>
                  </a:lnTo>
                  <a:lnTo>
                    <a:pt x="965" y="2728"/>
                  </a:lnTo>
                  <a:lnTo>
                    <a:pt x="991" y="2726"/>
                  </a:lnTo>
                  <a:lnTo>
                    <a:pt x="1017" y="2724"/>
                  </a:lnTo>
                  <a:lnTo>
                    <a:pt x="1042" y="2722"/>
                  </a:lnTo>
                  <a:lnTo>
                    <a:pt x="1068" y="2720"/>
                  </a:lnTo>
                  <a:lnTo>
                    <a:pt x="1093" y="2718"/>
                  </a:lnTo>
                  <a:lnTo>
                    <a:pt x="1120" y="2714"/>
                  </a:lnTo>
                  <a:lnTo>
                    <a:pt x="1145" y="2711"/>
                  </a:lnTo>
                  <a:lnTo>
                    <a:pt x="1171" y="2707"/>
                  </a:lnTo>
                  <a:lnTo>
                    <a:pt x="1171" y="2694"/>
                  </a:lnTo>
                  <a:lnTo>
                    <a:pt x="1171" y="2681"/>
                  </a:lnTo>
                  <a:lnTo>
                    <a:pt x="1171" y="2667"/>
                  </a:lnTo>
                  <a:lnTo>
                    <a:pt x="1171" y="2655"/>
                  </a:lnTo>
                  <a:lnTo>
                    <a:pt x="1209" y="2652"/>
                  </a:lnTo>
                  <a:lnTo>
                    <a:pt x="1248" y="2649"/>
                  </a:lnTo>
                  <a:lnTo>
                    <a:pt x="1288" y="2645"/>
                  </a:lnTo>
                  <a:lnTo>
                    <a:pt x="1329" y="2641"/>
                  </a:lnTo>
                  <a:lnTo>
                    <a:pt x="1371" y="2636"/>
                  </a:lnTo>
                  <a:lnTo>
                    <a:pt x="1414" y="2629"/>
                  </a:lnTo>
                  <a:lnTo>
                    <a:pt x="1457" y="2624"/>
                  </a:lnTo>
                  <a:lnTo>
                    <a:pt x="1501" y="2616"/>
                  </a:lnTo>
                  <a:lnTo>
                    <a:pt x="1544" y="2608"/>
                  </a:lnTo>
                  <a:lnTo>
                    <a:pt x="1587" y="2599"/>
                  </a:lnTo>
                  <a:lnTo>
                    <a:pt x="1630" y="2589"/>
                  </a:lnTo>
                  <a:lnTo>
                    <a:pt x="1671" y="2579"/>
                  </a:lnTo>
                  <a:lnTo>
                    <a:pt x="1712" y="2569"/>
                  </a:lnTo>
                  <a:lnTo>
                    <a:pt x="1752" y="2556"/>
                  </a:lnTo>
                  <a:lnTo>
                    <a:pt x="1791" y="2544"/>
                  </a:lnTo>
                  <a:lnTo>
                    <a:pt x="1829" y="2531"/>
                  </a:lnTo>
                  <a:lnTo>
                    <a:pt x="1835" y="2512"/>
                  </a:lnTo>
                  <a:lnTo>
                    <a:pt x="1835" y="2485"/>
                  </a:lnTo>
                  <a:lnTo>
                    <a:pt x="1832" y="2452"/>
                  </a:lnTo>
                  <a:lnTo>
                    <a:pt x="1826" y="2414"/>
                  </a:lnTo>
                  <a:lnTo>
                    <a:pt x="1815" y="2371"/>
                  </a:lnTo>
                  <a:lnTo>
                    <a:pt x="1802" y="2324"/>
                  </a:lnTo>
                  <a:lnTo>
                    <a:pt x="1786" y="2272"/>
                  </a:lnTo>
                  <a:lnTo>
                    <a:pt x="1768" y="2220"/>
                  </a:lnTo>
                  <a:lnTo>
                    <a:pt x="1749" y="2165"/>
                  </a:lnTo>
                  <a:lnTo>
                    <a:pt x="1727" y="2109"/>
                  </a:lnTo>
                  <a:lnTo>
                    <a:pt x="1705" y="2053"/>
                  </a:lnTo>
                  <a:lnTo>
                    <a:pt x="1683" y="1998"/>
                  </a:lnTo>
                  <a:lnTo>
                    <a:pt x="1660" y="1944"/>
                  </a:lnTo>
                  <a:lnTo>
                    <a:pt x="1637" y="1891"/>
                  </a:lnTo>
                  <a:lnTo>
                    <a:pt x="1615" y="1843"/>
                  </a:lnTo>
                  <a:lnTo>
                    <a:pt x="1593" y="1797"/>
                  </a:lnTo>
                  <a:lnTo>
                    <a:pt x="1561" y="1732"/>
                  </a:lnTo>
                  <a:lnTo>
                    <a:pt x="1529" y="1668"/>
                  </a:lnTo>
                  <a:lnTo>
                    <a:pt x="1496" y="1604"/>
                  </a:lnTo>
                  <a:lnTo>
                    <a:pt x="1462" y="1540"/>
                  </a:lnTo>
                  <a:lnTo>
                    <a:pt x="1426" y="1476"/>
                  </a:lnTo>
                  <a:lnTo>
                    <a:pt x="1391" y="1413"/>
                  </a:lnTo>
                  <a:lnTo>
                    <a:pt x="1354" y="1350"/>
                  </a:lnTo>
                  <a:lnTo>
                    <a:pt x="1318" y="1288"/>
                  </a:lnTo>
                  <a:lnTo>
                    <a:pt x="1280" y="1226"/>
                  </a:lnTo>
                  <a:lnTo>
                    <a:pt x="1241" y="1165"/>
                  </a:lnTo>
                  <a:lnTo>
                    <a:pt x="1202" y="1104"/>
                  </a:lnTo>
                  <a:lnTo>
                    <a:pt x="1162" y="1043"/>
                  </a:lnTo>
                  <a:lnTo>
                    <a:pt x="1122" y="983"/>
                  </a:lnTo>
                  <a:lnTo>
                    <a:pt x="1081" y="923"/>
                  </a:lnTo>
                  <a:lnTo>
                    <a:pt x="1039" y="864"/>
                  </a:lnTo>
                  <a:lnTo>
                    <a:pt x="996" y="805"/>
                  </a:lnTo>
                  <a:lnTo>
                    <a:pt x="968" y="767"/>
                  </a:lnTo>
                  <a:lnTo>
                    <a:pt x="938" y="731"/>
                  </a:lnTo>
                  <a:lnTo>
                    <a:pt x="907" y="693"/>
                  </a:lnTo>
                  <a:lnTo>
                    <a:pt x="875" y="658"/>
                  </a:lnTo>
                  <a:lnTo>
                    <a:pt x="843" y="621"/>
                  </a:lnTo>
                  <a:lnTo>
                    <a:pt x="810" y="587"/>
                  </a:lnTo>
                  <a:lnTo>
                    <a:pt x="775" y="552"/>
                  </a:lnTo>
                  <a:lnTo>
                    <a:pt x="742" y="519"/>
                  </a:lnTo>
                  <a:lnTo>
                    <a:pt x="708" y="487"/>
                  </a:lnTo>
                  <a:lnTo>
                    <a:pt x="674" y="456"/>
                  </a:lnTo>
                  <a:lnTo>
                    <a:pt x="640" y="426"/>
                  </a:lnTo>
                  <a:lnTo>
                    <a:pt x="607" y="398"/>
                  </a:lnTo>
                  <a:lnTo>
                    <a:pt x="575" y="370"/>
                  </a:lnTo>
                  <a:lnTo>
                    <a:pt x="543" y="345"/>
                  </a:lnTo>
                  <a:lnTo>
                    <a:pt x="512" y="321"/>
                  </a:lnTo>
                  <a:lnTo>
                    <a:pt x="483" y="299"/>
                  </a:lnTo>
                  <a:lnTo>
                    <a:pt x="461" y="290"/>
                  </a:lnTo>
                  <a:lnTo>
                    <a:pt x="439" y="281"/>
                  </a:lnTo>
                  <a:lnTo>
                    <a:pt x="417" y="273"/>
                  </a:lnTo>
                  <a:lnTo>
                    <a:pt x="396" y="266"/>
                  </a:lnTo>
                  <a:lnTo>
                    <a:pt x="373" y="259"/>
                  </a:lnTo>
                  <a:lnTo>
                    <a:pt x="351" y="252"/>
                  </a:lnTo>
                  <a:lnTo>
                    <a:pt x="330" y="246"/>
                  </a:lnTo>
                  <a:lnTo>
                    <a:pt x="309" y="240"/>
                  </a:lnTo>
                  <a:lnTo>
                    <a:pt x="288" y="234"/>
                  </a:lnTo>
                  <a:lnTo>
                    <a:pt x="269" y="228"/>
                  </a:lnTo>
                  <a:lnTo>
                    <a:pt x="250" y="224"/>
                  </a:lnTo>
                  <a:lnTo>
                    <a:pt x="232" y="218"/>
                  </a:lnTo>
                  <a:lnTo>
                    <a:pt x="216" y="212"/>
                  </a:lnTo>
                  <a:lnTo>
                    <a:pt x="201" y="208"/>
                  </a:lnTo>
                  <a:lnTo>
                    <a:pt x="187" y="202"/>
                  </a:lnTo>
                  <a:lnTo>
                    <a:pt x="175" y="196"/>
                  </a:lnTo>
                  <a:lnTo>
                    <a:pt x="153" y="171"/>
                  </a:lnTo>
                  <a:lnTo>
                    <a:pt x="131" y="147"/>
                  </a:lnTo>
                  <a:lnTo>
                    <a:pt x="110" y="122"/>
                  </a:lnTo>
                  <a:lnTo>
                    <a:pt x="88" y="98"/>
                  </a:lnTo>
                  <a:lnTo>
                    <a:pt x="65" y="73"/>
                  </a:lnTo>
                  <a:lnTo>
                    <a:pt x="43" y="49"/>
                  </a:lnTo>
                  <a:lnTo>
                    <a:pt x="22" y="24"/>
                  </a:lnTo>
                  <a:lnTo>
                    <a:pt x="0" y="0"/>
                  </a:lnTo>
                  <a:close/>
                </a:path>
              </a:pathLst>
            </a:custGeom>
            <a:solidFill>
              <a:srgbClr val="99CC99"/>
            </a:solidFill>
            <a:ln w="9525">
              <a:noFill/>
              <a:round/>
              <a:headEnd/>
              <a:tailEnd/>
            </a:ln>
          </p:spPr>
          <p:txBody>
            <a:bodyPr wrap="none" anchor="ctr"/>
            <a:lstStyle/>
            <a:p>
              <a:endParaRPr lang="pt-BR"/>
            </a:p>
          </p:txBody>
        </p:sp>
        <p:sp>
          <p:nvSpPr>
            <p:cNvPr id="71" name="Freeform 70"/>
            <p:cNvSpPr>
              <a:spLocks noChangeArrowheads="1"/>
            </p:cNvSpPr>
            <p:nvPr/>
          </p:nvSpPr>
          <p:spPr bwMode="auto">
            <a:xfrm>
              <a:off x="4827" y="2577"/>
              <a:ext cx="30" cy="318"/>
            </a:xfrm>
            <a:custGeom>
              <a:avLst/>
              <a:gdLst>
                <a:gd name="T0" fmla="*/ 30 w 95"/>
                <a:gd name="T1" fmla="*/ 316 h 1078"/>
                <a:gd name="T2" fmla="*/ 27 w 95"/>
                <a:gd name="T3" fmla="*/ 297 h 1078"/>
                <a:gd name="T4" fmla="*/ 25 w 95"/>
                <a:gd name="T5" fmla="*/ 277 h 1078"/>
                <a:gd name="T6" fmla="*/ 23 w 95"/>
                <a:gd name="T7" fmla="*/ 258 h 1078"/>
                <a:gd name="T8" fmla="*/ 21 w 95"/>
                <a:gd name="T9" fmla="*/ 238 h 1078"/>
                <a:gd name="T10" fmla="*/ 20 w 95"/>
                <a:gd name="T11" fmla="*/ 218 h 1078"/>
                <a:gd name="T12" fmla="*/ 18 w 95"/>
                <a:gd name="T13" fmla="*/ 198 h 1078"/>
                <a:gd name="T14" fmla="*/ 17 w 95"/>
                <a:gd name="T15" fmla="*/ 178 h 1078"/>
                <a:gd name="T16" fmla="*/ 17 w 95"/>
                <a:gd name="T17" fmla="*/ 158 h 1078"/>
                <a:gd name="T18" fmla="*/ 15 w 95"/>
                <a:gd name="T19" fmla="*/ 138 h 1078"/>
                <a:gd name="T20" fmla="*/ 15 w 95"/>
                <a:gd name="T21" fmla="*/ 118 h 1078"/>
                <a:gd name="T22" fmla="*/ 15 w 95"/>
                <a:gd name="T23" fmla="*/ 99 h 1078"/>
                <a:gd name="T24" fmla="*/ 14 w 95"/>
                <a:gd name="T25" fmla="*/ 78 h 1078"/>
                <a:gd name="T26" fmla="*/ 14 w 95"/>
                <a:gd name="T27" fmla="*/ 59 h 1078"/>
                <a:gd name="T28" fmla="*/ 14 w 95"/>
                <a:gd name="T29" fmla="*/ 39 h 1078"/>
                <a:gd name="T30" fmla="*/ 14 w 95"/>
                <a:gd name="T31" fmla="*/ 19 h 1078"/>
                <a:gd name="T32" fmla="*/ 14 w 95"/>
                <a:gd name="T33" fmla="*/ 0 h 1078"/>
                <a:gd name="T34" fmla="*/ 0 w 95"/>
                <a:gd name="T35" fmla="*/ 10 h 1078"/>
                <a:gd name="T36" fmla="*/ 0 w 95"/>
                <a:gd name="T37" fmla="*/ 29 h 1078"/>
                <a:gd name="T38" fmla="*/ 0 w 95"/>
                <a:gd name="T39" fmla="*/ 49 h 1078"/>
                <a:gd name="T40" fmla="*/ 0 w 95"/>
                <a:gd name="T41" fmla="*/ 69 h 1078"/>
                <a:gd name="T42" fmla="*/ 1 w 95"/>
                <a:gd name="T43" fmla="*/ 89 h 1078"/>
                <a:gd name="T44" fmla="*/ 1 w 95"/>
                <a:gd name="T45" fmla="*/ 109 h 1078"/>
                <a:gd name="T46" fmla="*/ 2 w 95"/>
                <a:gd name="T47" fmla="*/ 129 h 1078"/>
                <a:gd name="T48" fmla="*/ 2 w 95"/>
                <a:gd name="T49" fmla="*/ 149 h 1078"/>
                <a:gd name="T50" fmla="*/ 3 w 95"/>
                <a:gd name="T51" fmla="*/ 169 h 1078"/>
                <a:gd name="T52" fmla="*/ 4 w 95"/>
                <a:gd name="T53" fmla="*/ 188 h 1078"/>
                <a:gd name="T54" fmla="*/ 5 w 95"/>
                <a:gd name="T55" fmla="*/ 209 h 1078"/>
                <a:gd name="T56" fmla="*/ 7 w 95"/>
                <a:gd name="T57" fmla="*/ 228 h 1078"/>
                <a:gd name="T58" fmla="*/ 8 w 95"/>
                <a:gd name="T59" fmla="*/ 249 h 1078"/>
                <a:gd name="T60" fmla="*/ 10 w 95"/>
                <a:gd name="T61" fmla="*/ 269 h 1078"/>
                <a:gd name="T62" fmla="*/ 13 w 95"/>
                <a:gd name="T63" fmla="*/ 288 h 1078"/>
                <a:gd name="T64" fmla="*/ 15 w 95"/>
                <a:gd name="T65" fmla="*/ 308 h 1078"/>
                <a:gd name="T66" fmla="*/ 16 w 95"/>
                <a:gd name="T67" fmla="*/ 318 h 10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
                <a:gd name="T103" fmla="*/ 0 h 1078"/>
                <a:gd name="T104" fmla="*/ 95 w 95"/>
                <a:gd name="T105" fmla="*/ 1078 h 10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 h="1078">
                  <a:moveTo>
                    <a:pt x="95" y="1071"/>
                  </a:moveTo>
                  <a:lnTo>
                    <a:pt x="95" y="1071"/>
                  </a:lnTo>
                  <a:lnTo>
                    <a:pt x="91" y="1039"/>
                  </a:lnTo>
                  <a:lnTo>
                    <a:pt x="87" y="1006"/>
                  </a:lnTo>
                  <a:lnTo>
                    <a:pt x="84" y="972"/>
                  </a:lnTo>
                  <a:lnTo>
                    <a:pt x="80" y="939"/>
                  </a:lnTo>
                  <a:lnTo>
                    <a:pt x="77" y="906"/>
                  </a:lnTo>
                  <a:lnTo>
                    <a:pt x="73" y="873"/>
                  </a:lnTo>
                  <a:lnTo>
                    <a:pt x="70" y="838"/>
                  </a:lnTo>
                  <a:lnTo>
                    <a:pt x="68" y="806"/>
                  </a:lnTo>
                  <a:lnTo>
                    <a:pt x="65" y="772"/>
                  </a:lnTo>
                  <a:lnTo>
                    <a:pt x="63" y="739"/>
                  </a:lnTo>
                  <a:lnTo>
                    <a:pt x="61" y="705"/>
                  </a:lnTo>
                  <a:lnTo>
                    <a:pt x="58" y="671"/>
                  </a:lnTo>
                  <a:lnTo>
                    <a:pt x="57" y="637"/>
                  </a:lnTo>
                  <a:lnTo>
                    <a:pt x="55" y="604"/>
                  </a:lnTo>
                  <a:lnTo>
                    <a:pt x="54" y="569"/>
                  </a:lnTo>
                  <a:lnTo>
                    <a:pt x="53" y="535"/>
                  </a:lnTo>
                  <a:lnTo>
                    <a:pt x="50" y="502"/>
                  </a:lnTo>
                  <a:lnTo>
                    <a:pt x="49" y="468"/>
                  </a:lnTo>
                  <a:lnTo>
                    <a:pt x="48" y="436"/>
                  </a:lnTo>
                  <a:lnTo>
                    <a:pt x="48" y="401"/>
                  </a:lnTo>
                  <a:lnTo>
                    <a:pt x="47" y="367"/>
                  </a:lnTo>
                  <a:lnTo>
                    <a:pt x="46" y="334"/>
                  </a:lnTo>
                  <a:lnTo>
                    <a:pt x="46" y="301"/>
                  </a:lnTo>
                  <a:lnTo>
                    <a:pt x="45" y="266"/>
                  </a:lnTo>
                  <a:lnTo>
                    <a:pt x="45" y="233"/>
                  </a:lnTo>
                  <a:lnTo>
                    <a:pt x="45" y="199"/>
                  </a:lnTo>
                  <a:lnTo>
                    <a:pt x="44" y="166"/>
                  </a:lnTo>
                  <a:lnTo>
                    <a:pt x="44" y="132"/>
                  </a:lnTo>
                  <a:lnTo>
                    <a:pt x="44" y="99"/>
                  </a:lnTo>
                  <a:lnTo>
                    <a:pt x="44" y="66"/>
                  </a:lnTo>
                  <a:lnTo>
                    <a:pt x="44" y="33"/>
                  </a:lnTo>
                  <a:lnTo>
                    <a:pt x="44" y="0"/>
                  </a:lnTo>
                  <a:lnTo>
                    <a:pt x="0" y="0"/>
                  </a:lnTo>
                  <a:lnTo>
                    <a:pt x="0" y="33"/>
                  </a:lnTo>
                  <a:lnTo>
                    <a:pt x="0" y="66"/>
                  </a:lnTo>
                  <a:lnTo>
                    <a:pt x="0" y="99"/>
                  </a:lnTo>
                  <a:lnTo>
                    <a:pt x="0" y="132"/>
                  </a:lnTo>
                  <a:lnTo>
                    <a:pt x="0" y="166"/>
                  </a:lnTo>
                  <a:lnTo>
                    <a:pt x="1" y="199"/>
                  </a:lnTo>
                  <a:lnTo>
                    <a:pt x="1" y="233"/>
                  </a:lnTo>
                  <a:lnTo>
                    <a:pt x="1" y="266"/>
                  </a:lnTo>
                  <a:lnTo>
                    <a:pt x="2" y="301"/>
                  </a:lnTo>
                  <a:lnTo>
                    <a:pt x="2" y="334"/>
                  </a:lnTo>
                  <a:lnTo>
                    <a:pt x="4" y="369"/>
                  </a:lnTo>
                  <a:lnTo>
                    <a:pt x="5" y="401"/>
                  </a:lnTo>
                  <a:lnTo>
                    <a:pt x="5" y="436"/>
                  </a:lnTo>
                  <a:lnTo>
                    <a:pt x="6" y="470"/>
                  </a:lnTo>
                  <a:lnTo>
                    <a:pt x="7" y="504"/>
                  </a:lnTo>
                  <a:lnTo>
                    <a:pt x="9" y="537"/>
                  </a:lnTo>
                  <a:lnTo>
                    <a:pt x="10" y="572"/>
                  </a:lnTo>
                  <a:lnTo>
                    <a:pt x="12" y="606"/>
                  </a:lnTo>
                  <a:lnTo>
                    <a:pt x="14" y="639"/>
                  </a:lnTo>
                  <a:lnTo>
                    <a:pt x="15" y="674"/>
                  </a:lnTo>
                  <a:lnTo>
                    <a:pt x="17" y="707"/>
                  </a:lnTo>
                  <a:lnTo>
                    <a:pt x="20" y="741"/>
                  </a:lnTo>
                  <a:lnTo>
                    <a:pt x="22" y="774"/>
                  </a:lnTo>
                  <a:lnTo>
                    <a:pt x="24" y="809"/>
                  </a:lnTo>
                  <a:lnTo>
                    <a:pt x="26" y="843"/>
                  </a:lnTo>
                  <a:lnTo>
                    <a:pt x="30" y="877"/>
                  </a:lnTo>
                  <a:lnTo>
                    <a:pt x="33" y="911"/>
                  </a:lnTo>
                  <a:lnTo>
                    <a:pt x="37" y="944"/>
                  </a:lnTo>
                  <a:lnTo>
                    <a:pt x="40" y="977"/>
                  </a:lnTo>
                  <a:lnTo>
                    <a:pt x="44" y="1010"/>
                  </a:lnTo>
                  <a:lnTo>
                    <a:pt x="47" y="1043"/>
                  </a:lnTo>
                  <a:lnTo>
                    <a:pt x="52" y="1078"/>
                  </a:lnTo>
                  <a:lnTo>
                    <a:pt x="95" y="1071"/>
                  </a:lnTo>
                  <a:close/>
                </a:path>
              </a:pathLst>
            </a:custGeom>
            <a:solidFill>
              <a:srgbClr val="000000"/>
            </a:solidFill>
            <a:ln w="9525">
              <a:noFill/>
              <a:round/>
              <a:headEnd/>
              <a:tailEnd/>
            </a:ln>
          </p:spPr>
          <p:txBody>
            <a:bodyPr wrap="none" anchor="ctr"/>
            <a:lstStyle/>
            <a:p>
              <a:endParaRPr lang="pt-BR"/>
            </a:p>
          </p:txBody>
        </p:sp>
        <p:sp>
          <p:nvSpPr>
            <p:cNvPr id="72" name="Freeform 71"/>
            <p:cNvSpPr>
              <a:spLocks noChangeArrowheads="1"/>
            </p:cNvSpPr>
            <p:nvPr/>
          </p:nvSpPr>
          <p:spPr bwMode="auto">
            <a:xfrm>
              <a:off x="4844" y="2894"/>
              <a:ext cx="109" cy="488"/>
            </a:xfrm>
            <a:custGeom>
              <a:avLst/>
              <a:gdLst>
                <a:gd name="T0" fmla="*/ 109 w 351"/>
                <a:gd name="T1" fmla="*/ 480 h 1648"/>
                <a:gd name="T2" fmla="*/ 101 w 351"/>
                <a:gd name="T3" fmla="*/ 450 h 1648"/>
                <a:gd name="T4" fmla="*/ 94 w 351"/>
                <a:gd name="T5" fmla="*/ 420 h 1648"/>
                <a:gd name="T6" fmla="*/ 87 w 351"/>
                <a:gd name="T7" fmla="*/ 389 h 1648"/>
                <a:gd name="T8" fmla="*/ 79 w 351"/>
                <a:gd name="T9" fmla="*/ 359 h 1648"/>
                <a:gd name="T10" fmla="*/ 73 w 351"/>
                <a:gd name="T11" fmla="*/ 329 h 1648"/>
                <a:gd name="T12" fmla="*/ 66 w 351"/>
                <a:gd name="T13" fmla="*/ 299 h 1648"/>
                <a:gd name="T14" fmla="*/ 60 w 351"/>
                <a:gd name="T15" fmla="*/ 270 h 1648"/>
                <a:gd name="T16" fmla="*/ 54 w 351"/>
                <a:gd name="T17" fmla="*/ 240 h 1648"/>
                <a:gd name="T18" fmla="*/ 48 w 351"/>
                <a:gd name="T19" fmla="*/ 210 h 1648"/>
                <a:gd name="T20" fmla="*/ 43 w 351"/>
                <a:gd name="T21" fmla="*/ 180 h 1648"/>
                <a:gd name="T22" fmla="*/ 37 w 351"/>
                <a:gd name="T23" fmla="*/ 150 h 1648"/>
                <a:gd name="T24" fmla="*/ 32 w 351"/>
                <a:gd name="T25" fmla="*/ 121 h 1648"/>
                <a:gd name="T26" fmla="*/ 27 w 351"/>
                <a:gd name="T27" fmla="*/ 90 h 1648"/>
                <a:gd name="T28" fmla="*/ 22 w 351"/>
                <a:gd name="T29" fmla="*/ 61 h 1648"/>
                <a:gd name="T30" fmla="*/ 18 w 351"/>
                <a:gd name="T31" fmla="*/ 30 h 1648"/>
                <a:gd name="T32" fmla="*/ 13 w 351"/>
                <a:gd name="T33" fmla="*/ 0 h 1648"/>
                <a:gd name="T34" fmla="*/ 2 w 351"/>
                <a:gd name="T35" fmla="*/ 17 h 1648"/>
                <a:gd name="T36" fmla="*/ 6 w 351"/>
                <a:gd name="T37" fmla="*/ 47 h 1648"/>
                <a:gd name="T38" fmla="*/ 11 w 351"/>
                <a:gd name="T39" fmla="*/ 78 h 1648"/>
                <a:gd name="T40" fmla="*/ 16 w 351"/>
                <a:gd name="T41" fmla="*/ 108 h 1648"/>
                <a:gd name="T42" fmla="*/ 21 w 351"/>
                <a:gd name="T43" fmla="*/ 137 h 1648"/>
                <a:gd name="T44" fmla="*/ 26 w 351"/>
                <a:gd name="T45" fmla="*/ 167 h 1648"/>
                <a:gd name="T46" fmla="*/ 32 w 351"/>
                <a:gd name="T47" fmla="*/ 197 h 1648"/>
                <a:gd name="T48" fmla="*/ 38 w 351"/>
                <a:gd name="T49" fmla="*/ 227 h 1648"/>
                <a:gd name="T50" fmla="*/ 43 w 351"/>
                <a:gd name="T51" fmla="*/ 258 h 1648"/>
                <a:gd name="T52" fmla="*/ 50 w 351"/>
                <a:gd name="T53" fmla="*/ 287 h 1648"/>
                <a:gd name="T54" fmla="*/ 56 w 351"/>
                <a:gd name="T55" fmla="*/ 317 h 1648"/>
                <a:gd name="T56" fmla="*/ 63 w 351"/>
                <a:gd name="T57" fmla="*/ 347 h 1648"/>
                <a:gd name="T58" fmla="*/ 70 w 351"/>
                <a:gd name="T59" fmla="*/ 377 h 1648"/>
                <a:gd name="T60" fmla="*/ 77 w 351"/>
                <a:gd name="T61" fmla="*/ 407 h 1648"/>
                <a:gd name="T62" fmla="*/ 84 w 351"/>
                <a:gd name="T63" fmla="*/ 437 h 1648"/>
                <a:gd name="T64" fmla="*/ 92 w 351"/>
                <a:gd name="T65" fmla="*/ 468 h 1648"/>
                <a:gd name="T66" fmla="*/ 102 w 351"/>
                <a:gd name="T67" fmla="*/ 488 h 16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1"/>
                <a:gd name="T103" fmla="*/ 0 h 1648"/>
                <a:gd name="T104" fmla="*/ 351 w 351"/>
                <a:gd name="T105" fmla="*/ 1648 h 16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1" h="1648">
                  <a:moveTo>
                    <a:pt x="331" y="1604"/>
                  </a:moveTo>
                  <a:lnTo>
                    <a:pt x="351" y="1620"/>
                  </a:lnTo>
                  <a:lnTo>
                    <a:pt x="338" y="1569"/>
                  </a:lnTo>
                  <a:lnTo>
                    <a:pt x="326" y="1518"/>
                  </a:lnTo>
                  <a:lnTo>
                    <a:pt x="314" y="1468"/>
                  </a:lnTo>
                  <a:lnTo>
                    <a:pt x="302" y="1417"/>
                  </a:lnTo>
                  <a:lnTo>
                    <a:pt x="290" y="1366"/>
                  </a:lnTo>
                  <a:lnTo>
                    <a:pt x="279" y="1315"/>
                  </a:lnTo>
                  <a:lnTo>
                    <a:pt x="267" y="1264"/>
                  </a:lnTo>
                  <a:lnTo>
                    <a:pt x="256" y="1214"/>
                  </a:lnTo>
                  <a:lnTo>
                    <a:pt x="246" y="1162"/>
                  </a:lnTo>
                  <a:lnTo>
                    <a:pt x="234" y="1112"/>
                  </a:lnTo>
                  <a:lnTo>
                    <a:pt x="224" y="1062"/>
                  </a:lnTo>
                  <a:lnTo>
                    <a:pt x="214" y="1011"/>
                  </a:lnTo>
                  <a:lnTo>
                    <a:pt x="203" y="961"/>
                  </a:lnTo>
                  <a:lnTo>
                    <a:pt x="193" y="911"/>
                  </a:lnTo>
                  <a:lnTo>
                    <a:pt x="184" y="860"/>
                  </a:lnTo>
                  <a:lnTo>
                    <a:pt x="173" y="810"/>
                  </a:lnTo>
                  <a:lnTo>
                    <a:pt x="164" y="761"/>
                  </a:lnTo>
                  <a:lnTo>
                    <a:pt x="155" y="710"/>
                  </a:lnTo>
                  <a:lnTo>
                    <a:pt x="146" y="659"/>
                  </a:lnTo>
                  <a:lnTo>
                    <a:pt x="137" y="609"/>
                  </a:lnTo>
                  <a:lnTo>
                    <a:pt x="128" y="558"/>
                  </a:lnTo>
                  <a:lnTo>
                    <a:pt x="120" y="508"/>
                  </a:lnTo>
                  <a:lnTo>
                    <a:pt x="111" y="458"/>
                  </a:lnTo>
                  <a:lnTo>
                    <a:pt x="103" y="407"/>
                  </a:lnTo>
                  <a:lnTo>
                    <a:pt x="95" y="357"/>
                  </a:lnTo>
                  <a:lnTo>
                    <a:pt x="87" y="305"/>
                  </a:lnTo>
                  <a:lnTo>
                    <a:pt x="79" y="255"/>
                  </a:lnTo>
                  <a:lnTo>
                    <a:pt x="72" y="205"/>
                  </a:lnTo>
                  <a:lnTo>
                    <a:pt x="64" y="153"/>
                  </a:lnTo>
                  <a:lnTo>
                    <a:pt x="57" y="102"/>
                  </a:lnTo>
                  <a:lnTo>
                    <a:pt x="50" y="51"/>
                  </a:lnTo>
                  <a:lnTo>
                    <a:pt x="43" y="0"/>
                  </a:lnTo>
                  <a:lnTo>
                    <a:pt x="0" y="7"/>
                  </a:lnTo>
                  <a:lnTo>
                    <a:pt x="6" y="58"/>
                  </a:lnTo>
                  <a:lnTo>
                    <a:pt x="13" y="108"/>
                  </a:lnTo>
                  <a:lnTo>
                    <a:pt x="20" y="160"/>
                  </a:lnTo>
                  <a:lnTo>
                    <a:pt x="28" y="211"/>
                  </a:lnTo>
                  <a:lnTo>
                    <a:pt x="35" y="262"/>
                  </a:lnTo>
                  <a:lnTo>
                    <a:pt x="43" y="312"/>
                  </a:lnTo>
                  <a:lnTo>
                    <a:pt x="51" y="364"/>
                  </a:lnTo>
                  <a:lnTo>
                    <a:pt x="59" y="414"/>
                  </a:lnTo>
                  <a:lnTo>
                    <a:pt x="67" y="464"/>
                  </a:lnTo>
                  <a:lnTo>
                    <a:pt x="76" y="515"/>
                  </a:lnTo>
                  <a:lnTo>
                    <a:pt x="84" y="565"/>
                  </a:lnTo>
                  <a:lnTo>
                    <a:pt x="93" y="615"/>
                  </a:lnTo>
                  <a:lnTo>
                    <a:pt x="103" y="666"/>
                  </a:lnTo>
                  <a:lnTo>
                    <a:pt x="112" y="717"/>
                  </a:lnTo>
                  <a:lnTo>
                    <a:pt x="121" y="768"/>
                  </a:lnTo>
                  <a:lnTo>
                    <a:pt x="130" y="819"/>
                  </a:lnTo>
                  <a:lnTo>
                    <a:pt x="140" y="870"/>
                  </a:lnTo>
                  <a:lnTo>
                    <a:pt x="149" y="920"/>
                  </a:lnTo>
                  <a:lnTo>
                    <a:pt x="160" y="970"/>
                  </a:lnTo>
                  <a:lnTo>
                    <a:pt x="170" y="1021"/>
                  </a:lnTo>
                  <a:lnTo>
                    <a:pt x="180" y="1071"/>
                  </a:lnTo>
                  <a:lnTo>
                    <a:pt x="191" y="1121"/>
                  </a:lnTo>
                  <a:lnTo>
                    <a:pt x="202" y="1172"/>
                  </a:lnTo>
                  <a:lnTo>
                    <a:pt x="212" y="1223"/>
                  </a:lnTo>
                  <a:lnTo>
                    <a:pt x="224" y="1273"/>
                  </a:lnTo>
                  <a:lnTo>
                    <a:pt x="235" y="1324"/>
                  </a:lnTo>
                  <a:lnTo>
                    <a:pt x="247" y="1375"/>
                  </a:lnTo>
                  <a:lnTo>
                    <a:pt x="258" y="1426"/>
                  </a:lnTo>
                  <a:lnTo>
                    <a:pt x="271" y="1477"/>
                  </a:lnTo>
                  <a:lnTo>
                    <a:pt x="282" y="1528"/>
                  </a:lnTo>
                  <a:lnTo>
                    <a:pt x="295" y="1580"/>
                  </a:lnTo>
                  <a:lnTo>
                    <a:pt x="307" y="1632"/>
                  </a:lnTo>
                  <a:lnTo>
                    <a:pt x="327" y="1648"/>
                  </a:lnTo>
                  <a:lnTo>
                    <a:pt x="331" y="1604"/>
                  </a:lnTo>
                  <a:close/>
                </a:path>
              </a:pathLst>
            </a:custGeom>
            <a:solidFill>
              <a:srgbClr val="000000"/>
            </a:solidFill>
            <a:ln w="9525">
              <a:noFill/>
              <a:round/>
              <a:headEnd/>
              <a:tailEnd/>
            </a:ln>
          </p:spPr>
          <p:txBody>
            <a:bodyPr wrap="none" anchor="ctr"/>
            <a:lstStyle/>
            <a:p>
              <a:endParaRPr lang="pt-BR"/>
            </a:p>
          </p:txBody>
        </p:sp>
        <p:sp>
          <p:nvSpPr>
            <p:cNvPr id="73" name="Freeform 72"/>
            <p:cNvSpPr>
              <a:spLocks noChangeArrowheads="1"/>
            </p:cNvSpPr>
            <p:nvPr/>
          </p:nvSpPr>
          <p:spPr bwMode="auto">
            <a:xfrm>
              <a:off x="4945" y="3369"/>
              <a:ext cx="262" cy="22"/>
            </a:xfrm>
            <a:custGeom>
              <a:avLst/>
              <a:gdLst>
                <a:gd name="T0" fmla="*/ 254 w 837"/>
                <a:gd name="T1" fmla="*/ 3 h 77"/>
                <a:gd name="T2" fmla="*/ 238 w 837"/>
                <a:gd name="T3" fmla="*/ 5 h 77"/>
                <a:gd name="T4" fmla="*/ 222 w 837"/>
                <a:gd name="T5" fmla="*/ 7 h 77"/>
                <a:gd name="T6" fmla="*/ 206 w 837"/>
                <a:gd name="T7" fmla="*/ 8 h 77"/>
                <a:gd name="T8" fmla="*/ 190 w 837"/>
                <a:gd name="T9" fmla="*/ 9 h 77"/>
                <a:gd name="T10" fmla="*/ 174 w 837"/>
                <a:gd name="T11" fmla="*/ 9 h 77"/>
                <a:gd name="T12" fmla="*/ 159 w 837"/>
                <a:gd name="T13" fmla="*/ 9 h 77"/>
                <a:gd name="T14" fmla="*/ 142 w 837"/>
                <a:gd name="T15" fmla="*/ 9 h 77"/>
                <a:gd name="T16" fmla="*/ 127 w 837"/>
                <a:gd name="T17" fmla="*/ 9 h 77"/>
                <a:gd name="T18" fmla="*/ 111 w 837"/>
                <a:gd name="T19" fmla="*/ 9 h 77"/>
                <a:gd name="T20" fmla="*/ 95 w 837"/>
                <a:gd name="T21" fmla="*/ 8 h 77"/>
                <a:gd name="T22" fmla="*/ 80 w 837"/>
                <a:gd name="T23" fmla="*/ 7 h 77"/>
                <a:gd name="T24" fmla="*/ 64 w 837"/>
                <a:gd name="T25" fmla="*/ 6 h 77"/>
                <a:gd name="T26" fmla="*/ 49 w 837"/>
                <a:gd name="T27" fmla="*/ 5 h 77"/>
                <a:gd name="T28" fmla="*/ 33 w 837"/>
                <a:gd name="T29" fmla="*/ 3 h 77"/>
                <a:gd name="T30" fmla="*/ 17 w 837"/>
                <a:gd name="T31" fmla="*/ 2 h 77"/>
                <a:gd name="T32" fmla="*/ 1 w 837"/>
                <a:gd name="T33" fmla="*/ 0 h 77"/>
                <a:gd name="T34" fmla="*/ 8 w 837"/>
                <a:gd name="T35" fmla="*/ 13 h 77"/>
                <a:gd name="T36" fmla="*/ 23 w 837"/>
                <a:gd name="T37" fmla="*/ 15 h 77"/>
                <a:gd name="T38" fmla="*/ 39 w 837"/>
                <a:gd name="T39" fmla="*/ 16 h 77"/>
                <a:gd name="T40" fmla="*/ 55 w 837"/>
                <a:gd name="T41" fmla="*/ 18 h 77"/>
                <a:gd name="T42" fmla="*/ 71 w 837"/>
                <a:gd name="T43" fmla="*/ 19 h 77"/>
                <a:gd name="T44" fmla="*/ 87 w 837"/>
                <a:gd name="T45" fmla="*/ 20 h 77"/>
                <a:gd name="T46" fmla="*/ 103 w 837"/>
                <a:gd name="T47" fmla="*/ 21 h 77"/>
                <a:gd name="T48" fmla="*/ 119 w 837"/>
                <a:gd name="T49" fmla="*/ 21 h 77"/>
                <a:gd name="T50" fmla="*/ 135 w 837"/>
                <a:gd name="T51" fmla="*/ 22 h 77"/>
                <a:gd name="T52" fmla="*/ 150 w 837"/>
                <a:gd name="T53" fmla="*/ 22 h 77"/>
                <a:gd name="T54" fmla="*/ 167 w 837"/>
                <a:gd name="T55" fmla="*/ 22 h 77"/>
                <a:gd name="T56" fmla="*/ 182 w 837"/>
                <a:gd name="T57" fmla="*/ 22 h 77"/>
                <a:gd name="T58" fmla="*/ 199 w 837"/>
                <a:gd name="T59" fmla="*/ 21 h 77"/>
                <a:gd name="T60" fmla="*/ 215 w 837"/>
                <a:gd name="T61" fmla="*/ 20 h 77"/>
                <a:gd name="T62" fmla="*/ 231 w 837"/>
                <a:gd name="T63" fmla="*/ 18 h 77"/>
                <a:gd name="T64" fmla="*/ 248 w 837"/>
                <a:gd name="T65" fmla="*/ 16 h 77"/>
                <a:gd name="T66" fmla="*/ 262 w 837"/>
                <a:gd name="T67" fmla="*/ 9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7"/>
                <a:gd name="T103" fmla="*/ 0 h 77"/>
                <a:gd name="T104" fmla="*/ 837 w 837"/>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7" h="77">
                  <a:moveTo>
                    <a:pt x="791" y="32"/>
                  </a:moveTo>
                  <a:lnTo>
                    <a:pt x="811" y="11"/>
                  </a:lnTo>
                  <a:lnTo>
                    <a:pt x="785" y="14"/>
                  </a:lnTo>
                  <a:lnTo>
                    <a:pt x="759" y="17"/>
                  </a:lnTo>
                  <a:lnTo>
                    <a:pt x="734" y="21"/>
                  </a:lnTo>
                  <a:lnTo>
                    <a:pt x="709" y="23"/>
                  </a:lnTo>
                  <a:lnTo>
                    <a:pt x="683" y="25"/>
                  </a:lnTo>
                  <a:lnTo>
                    <a:pt x="659" y="28"/>
                  </a:lnTo>
                  <a:lnTo>
                    <a:pt x="632" y="29"/>
                  </a:lnTo>
                  <a:lnTo>
                    <a:pt x="607" y="31"/>
                  </a:lnTo>
                  <a:lnTo>
                    <a:pt x="583" y="32"/>
                  </a:lnTo>
                  <a:lnTo>
                    <a:pt x="557" y="32"/>
                  </a:lnTo>
                  <a:lnTo>
                    <a:pt x="532" y="33"/>
                  </a:lnTo>
                  <a:lnTo>
                    <a:pt x="507" y="33"/>
                  </a:lnTo>
                  <a:lnTo>
                    <a:pt x="480" y="33"/>
                  </a:lnTo>
                  <a:lnTo>
                    <a:pt x="455" y="33"/>
                  </a:lnTo>
                  <a:lnTo>
                    <a:pt x="430" y="33"/>
                  </a:lnTo>
                  <a:lnTo>
                    <a:pt x="406" y="32"/>
                  </a:lnTo>
                  <a:lnTo>
                    <a:pt x="380" y="31"/>
                  </a:lnTo>
                  <a:lnTo>
                    <a:pt x="356" y="31"/>
                  </a:lnTo>
                  <a:lnTo>
                    <a:pt x="330" y="29"/>
                  </a:lnTo>
                  <a:lnTo>
                    <a:pt x="305" y="28"/>
                  </a:lnTo>
                  <a:lnTo>
                    <a:pt x="280" y="27"/>
                  </a:lnTo>
                  <a:lnTo>
                    <a:pt x="255" y="24"/>
                  </a:lnTo>
                  <a:lnTo>
                    <a:pt x="230" y="23"/>
                  </a:lnTo>
                  <a:lnTo>
                    <a:pt x="206" y="21"/>
                  </a:lnTo>
                  <a:lnTo>
                    <a:pt x="181" y="19"/>
                  </a:lnTo>
                  <a:lnTo>
                    <a:pt x="155" y="16"/>
                  </a:lnTo>
                  <a:lnTo>
                    <a:pt x="130" y="14"/>
                  </a:lnTo>
                  <a:lnTo>
                    <a:pt x="105" y="12"/>
                  </a:lnTo>
                  <a:lnTo>
                    <a:pt x="80" y="8"/>
                  </a:lnTo>
                  <a:lnTo>
                    <a:pt x="55" y="6"/>
                  </a:lnTo>
                  <a:lnTo>
                    <a:pt x="30" y="4"/>
                  </a:lnTo>
                  <a:lnTo>
                    <a:pt x="4" y="0"/>
                  </a:lnTo>
                  <a:lnTo>
                    <a:pt x="0" y="44"/>
                  </a:lnTo>
                  <a:lnTo>
                    <a:pt x="25" y="47"/>
                  </a:lnTo>
                  <a:lnTo>
                    <a:pt x="50" y="49"/>
                  </a:lnTo>
                  <a:lnTo>
                    <a:pt x="75" y="52"/>
                  </a:lnTo>
                  <a:lnTo>
                    <a:pt x="100" y="55"/>
                  </a:lnTo>
                  <a:lnTo>
                    <a:pt x="126" y="57"/>
                  </a:lnTo>
                  <a:lnTo>
                    <a:pt x="151" y="60"/>
                  </a:lnTo>
                  <a:lnTo>
                    <a:pt x="176" y="62"/>
                  </a:lnTo>
                  <a:lnTo>
                    <a:pt x="201" y="64"/>
                  </a:lnTo>
                  <a:lnTo>
                    <a:pt x="227" y="67"/>
                  </a:lnTo>
                  <a:lnTo>
                    <a:pt x="253" y="68"/>
                  </a:lnTo>
                  <a:lnTo>
                    <a:pt x="278" y="70"/>
                  </a:lnTo>
                  <a:lnTo>
                    <a:pt x="303" y="71"/>
                  </a:lnTo>
                  <a:lnTo>
                    <a:pt x="328" y="72"/>
                  </a:lnTo>
                  <a:lnTo>
                    <a:pt x="353" y="75"/>
                  </a:lnTo>
                  <a:lnTo>
                    <a:pt x="380" y="75"/>
                  </a:lnTo>
                  <a:lnTo>
                    <a:pt x="404" y="76"/>
                  </a:lnTo>
                  <a:lnTo>
                    <a:pt x="430" y="77"/>
                  </a:lnTo>
                  <a:lnTo>
                    <a:pt x="455" y="77"/>
                  </a:lnTo>
                  <a:lnTo>
                    <a:pt x="480" y="77"/>
                  </a:lnTo>
                  <a:lnTo>
                    <a:pt x="507" y="77"/>
                  </a:lnTo>
                  <a:lnTo>
                    <a:pt x="532" y="77"/>
                  </a:lnTo>
                  <a:lnTo>
                    <a:pt x="557" y="76"/>
                  </a:lnTo>
                  <a:lnTo>
                    <a:pt x="583" y="76"/>
                  </a:lnTo>
                  <a:lnTo>
                    <a:pt x="610" y="75"/>
                  </a:lnTo>
                  <a:lnTo>
                    <a:pt x="635" y="72"/>
                  </a:lnTo>
                  <a:lnTo>
                    <a:pt x="661" y="71"/>
                  </a:lnTo>
                  <a:lnTo>
                    <a:pt x="687" y="69"/>
                  </a:lnTo>
                  <a:lnTo>
                    <a:pt x="714" y="67"/>
                  </a:lnTo>
                  <a:lnTo>
                    <a:pt x="739" y="64"/>
                  </a:lnTo>
                  <a:lnTo>
                    <a:pt x="766" y="61"/>
                  </a:lnTo>
                  <a:lnTo>
                    <a:pt x="791" y="57"/>
                  </a:lnTo>
                  <a:lnTo>
                    <a:pt x="818" y="54"/>
                  </a:lnTo>
                  <a:lnTo>
                    <a:pt x="837" y="32"/>
                  </a:lnTo>
                  <a:lnTo>
                    <a:pt x="791" y="32"/>
                  </a:lnTo>
                  <a:close/>
                </a:path>
              </a:pathLst>
            </a:custGeom>
            <a:solidFill>
              <a:srgbClr val="000000"/>
            </a:solidFill>
            <a:ln w="9525">
              <a:noFill/>
              <a:round/>
              <a:headEnd/>
              <a:tailEnd/>
            </a:ln>
          </p:spPr>
          <p:txBody>
            <a:bodyPr wrap="none" anchor="ctr"/>
            <a:lstStyle/>
            <a:p>
              <a:endParaRPr lang="pt-BR"/>
            </a:p>
          </p:txBody>
        </p:sp>
        <p:sp>
          <p:nvSpPr>
            <p:cNvPr id="74" name="Freeform 73"/>
            <p:cNvSpPr>
              <a:spLocks noChangeArrowheads="1"/>
            </p:cNvSpPr>
            <p:nvPr/>
          </p:nvSpPr>
          <p:spPr bwMode="auto">
            <a:xfrm>
              <a:off x="5191" y="3357"/>
              <a:ext cx="15" cy="22"/>
            </a:xfrm>
            <a:custGeom>
              <a:avLst/>
              <a:gdLst>
                <a:gd name="T0" fmla="*/ 7 w 46"/>
                <a:gd name="T1" fmla="*/ 0 h 74"/>
                <a:gd name="T2" fmla="*/ 0 w 46"/>
                <a:gd name="T3" fmla="*/ 7 h 74"/>
                <a:gd name="T4" fmla="*/ 0 w 46"/>
                <a:gd name="T5" fmla="*/ 9 h 74"/>
                <a:gd name="T6" fmla="*/ 0 w 46"/>
                <a:gd name="T7" fmla="*/ 10 h 74"/>
                <a:gd name="T8" fmla="*/ 0 w 46"/>
                <a:gd name="T9" fmla="*/ 12 h 74"/>
                <a:gd name="T10" fmla="*/ 0 w 46"/>
                <a:gd name="T11" fmla="*/ 14 h 74"/>
                <a:gd name="T12" fmla="*/ 0 w 46"/>
                <a:gd name="T13" fmla="*/ 16 h 74"/>
                <a:gd name="T14" fmla="*/ 0 w 46"/>
                <a:gd name="T15" fmla="*/ 18 h 74"/>
                <a:gd name="T16" fmla="*/ 0 w 46"/>
                <a:gd name="T17" fmla="*/ 20 h 74"/>
                <a:gd name="T18" fmla="*/ 0 w 46"/>
                <a:gd name="T19" fmla="*/ 22 h 74"/>
                <a:gd name="T20" fmla="*/ 15 w 46"/>
                <a:gd name="T21" fmla="*/ 22 h 74"/>
                <a:gd name="T22" fmla="*/ 15 w 46"/>
                <a:gd name="T23" fmla="*/ 20 h 74"/>
                <a:gd name="T24" fmla="*/ 15 w 46"/>
                <a:gd name="T25" fmla="*/ 18 h 74"/>
                <a:gd name="T26" fmla="*/ 15 w 46"/>
                <a:gd name="T27" fmla="*/ 16 h 74"/>
                <a:gd name="T28" fmla="*/ 15 w 46"/>
                <a:gd name="T29" fmla="*/ 14 h 74"/>
                <a:gd name="T30" fmla="*/ 15 w 46"/>
                <a:gd name="T31" fmla="*/ 12 h 74"/>
                <a:gd name="T32" fmla="*/ 15 w 46"/>
                <a:gd name="T33" fmla="*/ 10 h 74"/>
                <a:gd name="T34" fmla="*/ 15 w 46"/>
                <a:gd name="T35" fmla="*/ 9 h 74"/>
                <a:gd name="T36" fmla="*/ 15 w 46"/>
                <a:gd name="T37" fmla="*/ 7 h 74"/>
                <a:gd name="T38" fmla="*/ 8 w 46"/>
                <a:gd name="T39" fmla="*/ 13 h 74"/>
                <a:gd name="T40" fmla="*/ 7 w 46"/>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74"/>
                <a:gd name="T65" fmla="*/ 46 w 46"/>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74">
                  <a:moveTo>
                    <a:pt x="22" y="0"/>
                  </a:moveTo>
                  <a:lnTo>
                    <a:pt x="0" y="22"/>
                  </a:lnTo>
                  <a:lnTo>
                    <a:pt x="0" y="29"/>
                  </a:lnTo>
                  <a:lnTo>
                    <a:pt x="0" y="34"/>
                  </a:lnTo>
                  <a:lnTo>
                    <a:pt x="0" y="41"/>
                  </a:lnTo>
                  <a:lnTo>
                    <a:pt x="0" y="48"/>
                  </a:lnTo>
                  <a:lnTo>
                    <a:pt x="0" y="54"/>
                  </a:lnTo>
                  <a:lnTo>
                    <a:pt x="0" y="61"/>
                  </a:lnTo>
                  <a:lnTo>
                    <a:pt x="0" y="67"/>
                  </a:lnTo>
                  <a:lnTo>
                    <a:pt x="0" y="74"/>
                  </a:lnTo>
                  <a:lnTo>
                    <a:pt x="46" y="74"/>
                  </a:lnTo>
                  <a:lnTo>
                    <a:pt x="46" y="67"/>
                  </a:lnTo>
                  <a:lnTo>
                    <a:pt x="46" y="61"/>
                  </a:lnTo>
                  <a:lnTo>
                    <a:pt x="46" y="54"/>
                  </a:lnTo>
                  <a:lnTo>
                    <a:pt x="46" y="48"/>
                  </a:lnTo>
                  <a:lnTo>
                    <a:pt x="46" y="41"/>
                  </a:lnTo>
                  <a:lnTo>
                    <a:pt x="46" y="34"/>
                  </a:lnTo>
                  <a:lnTo>
                    <a:pt x="46" y="29"/>
                  </a:lnTo>
                  <a:lnTo>
                    <a:pt x="46" y="22"/>
                  </a:lnTo>
                  <a:lnTo>
                    <a:pt x="24" y="43"/>
                  </a:lnTo>
                  <a:lnTo>
                    <a:pt x="22" y="0"/>
                  </a:lnTo>
                  <a:close/>
                </a:path>
              </a:pathLst>
            </a:custGeom>
            <a:solidFill>
              <a:srgbClr val="000000"/>
            </a:solidFill>
            <a:ln w="9525">
              <a:noFill/>
              <a:round/>
              <a:headEnd/>
              <a:tailEnd/>
            </a:ln>
          </p:spPr>
          <p:txBody>
            <a:bodyPr wrap="none" anchor="ctr"/>
            <a:lstStyle/>
            <a:p>
              <a:endParaRPr lang="pt-BR"/>
            </a:p>
          </p:txBody>
        </p:sp>
        <p:sp>
          <p:nvSpPr>
            <p:cNvPr id="75" name="Freeform 74"/>
            <p:cNvSpPr>
              <a:spLocks noChangeArrowheads="1"/>
            </p:cNvSpPr>
            <p:nvPr/>
          </p:nvSpPr>
          <p:spPr bwMode="auto">
            <a:xfrm>
              <a:off x="5199" y="3320"/>
              <a:ext cx="211" cy="50"/>
            </a:xfrm>
            <a:custGeom>
              <a:avLst/>
              <a:gdLst>
                <a:gd name="T0" fmla="*/ 199 w 678"/>
                <a:gd name="T1" fmla="*/ 3 h 166"/>
                <a:gd name="T2" fmla="*/ 203 w 678"/>
                <a:gd name="T3" fmla="*/ 0 h 166"/>
                <a:gd name="T4" fmla="*/ 191 w 678"/>
                <a:gd name="T5" fmla="*/ 4 h 166"/>
                <a:gd name="T6" fmla="*/ 179 w 678"/>
                <a:gd name="T7" fmla="*/ 7 h 166"/>
                <a:gd name="T8" fmla="*/ 167 w 678"/>
                <a:gd name="T9" fmla="*/ 11 h 166"/>
                <a:gd name="T10" fmla="*/ 154 w 678"/>
                <a:gd name="T11" fmla="*/ 14 h 166"/>
                <a:gd name="T12" fmla="*/ 142 w 678"/>
                <a:gd name="T13" fmla="*/ 17 h 166"/>
                <a:gd name="T14" fmla="*/ 128 w 678"/>
                <a:gd name="T15" fmla="*/ 20 h 166"/>
                <a:gd name="T16" fmla="*/ 115 w 678"/>
                <a:gd name="T17" fmla="*/ 23 h 166"/>
                <a:gd name="T18" fmla="*/ 101 w 678"/>
                <a:gd name="T19" fmla="*/ 25 h 166"/>
                <a:gd name="T20" fmla="*/ 88 w 678"/>
                <a:gd name="T21" fmla="*/ 28 h 166"/>
                <a:gd name="T22" fmla="*/ 75 w 678"/>
                <a:gd name="T23" fmla="*/ 30 h 166"/>
                <a:gd name="T24" fmla="*/ 62 w 678"/>
                <a:gd name="T25" fmla="*/ 32 h 166"/>
                <a:gd name="T26" fmla="*/ 49 w 678"/>
                <a:gd name="T27" fmla="*/ 33 h 166"/>
                <a:gd name="T28" fmla="*/ 36 w 678"/>
                <a:gd name="T29" fmla="*/ 34 h 166"/>
                <a:gd name="T30" fmla="*/ 24 w 678"/>
                <a:gd name="T31" fmla="*/ 35 h 166"/>
                <a:gd name="T32" fmla="*/ 12 w 678"/>
                <a:gd name="T33" fmla="*/ 36 h 166"/>
                <a:gd name="T34" fmla="*/ 0 w 678"/>
                <a:gd name="T35" fmla="*/ 37 h 166"/>
                <a:gd name="T36" fmla="*/ 1 w 678"/>
                <a:gd name="T37" fmla="*/ 50 h 166"/>
                <a:gd name="T38" fmla="*/ 12 w 678"/>
                <a:gd name="T39" fmla="*/ 49 h 166"/>
                <a:gd name="T40" fmla="*/ 25 w 678"/>
                <a:gd name="T41" fmla="*/ 48 h 166"/>
                <a:gd name="T42" fmla="*/ 37 w 678"/>
                <a:gd name="T43" fmla="*/ 47 h 166"/>
                <a:gd name="T44" fmla="*/ 50 w 678"/>
                <a:gd name="T45" fmla="*/ 46 h 166"/>
                <a:gd name="T46" fmla="*/ 64 w 678"/>
                <a:gd name="T47" fmla="*/ 45 h 166"/>
                <a:gd name="T48" fmla="*/ 77 w 678"/>
                <a:gd name="T49" fmla="*/ 42 h 166"/>
                <a:gd name="T50" fmla="*/ 91 w 678"/>
                <a:gd name="T51" fmla="*/ 41 h 166"/>
                <a:gd name="T52" fmla="*/ 104 w 678"/>
                <a:gd name="T53" fmla="*/ 38 h 166"/>
                <a:gd name="T54" fmla="*/ 118 w 678"/>
                <a:gd name="T55" fmla="*/ 36 h 166"/>
                <a:gd name="T56" fmla="*/ 131 w 678"/>
                <a:gd name="T57" fmla="*/ 33 h 166"/>
                <a:gd name="T58" fmla="*/ 145 w 678"/>
                <a:gd name="T59" fmla="*/ 30 h 166"/>
                <a:gd name="T60" fmla="*/ 158 w 678"/>
                <a:gd name="T61" fmla="*/ 27 h 166"/>
                <a:gd name="T62" fmla="*/ 171 w 678"/>
                <a:gd name="T63" fmla="*/ 24 h 166"/>
                <a:gd name="T64" fmla="*/ 183 w 678"/>
                <a:gd name="T65" fmla="*/ 20 h 166"/>
                <a:gd name="T66" fmla="*/ 195 w 678"/>
                <a:gd name="T67" fmla="*/ 17 h 166"/>
                <a:gd name="T68" fmla="*/ 208 w 678"/>
                <a:gd name="T69" fmla="*/ 13 h 166"/>
                <a:gd name="T70" fmla="*/ 211 w 678"/>
                <a:gd name="T71" fmla="*/ 9 h 166"/>
                <a:gd name="T72" fmla="*/ 199 w 678"/>
                <a:gd name="T73" fmla="*/ 3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8"/>
                <a:gd name="T112" fmla="*/ 0 h 166"/>
                <a:gd name="T113" fmla="*/ 678 w 678"/>
                <a:gd name="T114" fmla="*/ 166 h 1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8" h="166">
                  <a:moveTo>
                    <a:pt x="640" y="11"/>
                  </a:moveTo>
                  <a:lnTo>
                    <a:pt x="651" y="0"/>
                  </a:lnTo>
                  <a:lnTo>
                    <a:pt x="614" y="12"/>
                  </a:lnTo>
                  <a:lnTo>
                    <a:pt x="576" y="24"/>
                  </a:lnTo>
                  <a:lnTo>
                    <a:pt x="537" y="37"/>
                  </a:lnTo>
                  <a:lnTo>
                    <a:pt x="495" y="47"/>
                  </a:lnTo>
                  <a:lnTo>
                    <a:pt x="455" y="58"/>
                  </a:lnTo>
                  <a:lnTo>
                    <a:pt x="412" y="67"/>
                  </a:lnTo>
                  <a:lnTo>
                    <a:pt x="370" y="76"/>
                  </a:lnTo>
                  <a:lnTo>
                    <a:pt x="326" y="84"/>
                  </a:lnTo>
                  <a:lnTo>
                    <a:pt x="284" y="92"/>
                  </a:lnTo>
                  <a:lnTo>
                    <a:pt x="240" y="98"/>
                  </a:lnTo>
                  <a:lnTo>
                    <a:pt x="198" y="105"/>
                  </a:lnTo>
                  <a:lnTo>
                    <a:pt x="157" y="109"/>
                  </a:lnTo>
                  <a:lnTo>
                    <a:pt x="116" y="114"/>
                  </a:lnTo>
                  <a:lnTo>
                    <a:pt x="76" y="117"/>
                  </a:lnTo>
                  <a:lnTo>
                    <a:pt x="38" y="121"/>
                  </a:lnTo>
                  <a:lnTo>
                    <a:pt x="0" y="123"/>
                  </a:lnTo>
                  <a:lnTo>
                    <a:pt x="2" y="166"/>
                  </a:lnTo>
                  <a:lnTo>
                    <a:pt x="40" y="164"/>
                  </a:lnTo>
                  <a:lnTo>
                    <a:pt x="80" y="161"/>
                  </a:lnTo>
                  <a:lnTo>
                    <a:pt x="120" y="157"/>
                  </a:lnTo>
                  <a:lnTo>
                    <a:pt x="161" y="153"/>
                  </a:lnTo>
                  <a:lnTo>
                    <a:pt x="205" y="148"/>
                  </a:lnTo>
                  <a:lnTo>
                    <a:pt x="247" y="141"/>
                  </a:lnTo>
                  <a:lnTo>
                    <a:pt x="291" y="135"/>
                  </a:lnTo>
                  <a:lnTo>
                    <a:pt x="335" y="127"/>
                  </a:lnTo>
                  <a:lnTo>
                    <a:pt x="379" y="119"/>
                  </a:lnTo>
                  <a:lnTo>
                    <a:pt x="421" y="110"/>
                  </a:lnTo>
                  <a:lnTo>
                    <a:pt x="465" y="101"/>
                  </a:lnTo>
                  <a:lnTo>
                    <a:pt x="507" y="91"/>
                  </a:lnTo>
                  <a:lnTo>
                    <a:pt x="548" y="81"/>
                  </a:lnTo>
                  <a:lnTo>
                    <a:pt x="589" y="68"/>
                  </a:lnTo>
                  <a:lnTo>
                    <a:pt x="628" y="55"/>
                  </a:lnTo>
                  <a:lnTo>
                    <a:pt x="667" y="42"/>
                  </a:lnTo>
                  <a:lnTo>
                    <a:pt x="678" y="31"/>
                  </a:lnTo>
                  <a:lnTo>
                    <a:pt x="640" y="11"/>
                  </a:lnTo>
                  <a:close/>
                </a:path>
              </a:pathLst>
            </a:custGeom>
            <a:solidFill>
              <a:srgbClr val="000000"/>
            </a:solidFill>
            <a:ln w="9525">
              <a:noFill/>
              <a:round/>
              <a:headEnd/>
              <a:tailEnd/>
            </a:ln>
          </p:spPr>
          <p:txBody>
            <a:bodyPr wrap="none" anchor="ctr"/>
            <a:lstStyle/>
            <a:p>
              <a:endParaRPr lang="pt-BR"/>
            </a:p>
          </p:txBody>
        </p:sp>
        <p:sp>
          <p:nvSpPr>
            <p:cNvPr id="76" name="Freeform 75"/>
            <p:cNvSpPr>
              <a:spLocks noChangeArrowheads="1"/>
            </p:cNvSpPr>
            <p:nvPr/>
          </p:nvSpPr>
          <p:spPr bwMode="auto">
            <a:xfrm>
              <a:off x="5324" y="3107"/>
              <a:ext cx="88" cy="222"/>
            </a:xfrm>
            <a:custGeom>
              <a:avLst/>
              <a:gdLst>
                <a:gd name="T0" fmla="*/ 0 w 283"/>
                <a:gd name="T1" fmla="*/ 6 h 753"/>
                <a:gd name="T2" fmla="*/ 0 w 283"/>
                <a:gd name="T3" fmla="*/ 6 h 753"/>
                <a:gd name="T4" fmla="*/ 7 w 283"/>
                <a:gd name="T5" fmla="*/ 19 h 753"/>
                <a:gd name="T6" fmla="*/ 13 w 283"/>
                <a:gd name="T7" fmla="*/ 33 h 753"/>
                <a:gd name="T8" fmla="*/ 21 w 283"/>
                <a:gd name="T9" fmla="*/ 49 h 753"/>
                <a:gd name="T10" fmla="*/ 28 w 283"/>
                <a:gd name="T11" fmla="*/ 65 h 753"/>
                <a:gd name="T12" fmla="*/ 35 w 283"/>
                <a:gd name="T13" fmla="*/ 80 h 753"/>
                <a:gd name="T14" fmla="*/ 42 w 283"/>
                <a:gd name="T15" fmla="*/ 97 h 753"/>
                <a:gd name="T16" fmla="*/ 48 w 283"/>
                <a:gd name="T17" fmla="*/ 114 h 753"/>
                <a:gd name="T18" fmla="*/ 54 w 283"/>
                <a:gd name="T19" fmla="*/ 129 h 753"/>
                <a:gd name="T20" fmla="*/ 59 w 283"/>
                <a:gd name="T21" fmla="*/ 145 h 753"/>
                <a:gd name="T22" fmla="*/ 64 w 283"/>
                <a:gd name="T23" fmla="*/ 160 h 753"/>
                <a:gd name="T24" fmla="*/ 69 w 283"/>
                <a:gd name="T25" fmla="*/ 174 h 753"/>
                <a:gd name="T26" fmla="*/ 72 w 283"/>
                <a:gd name="T27" fmla="*/ 186 h 753"/>
                <a:gd name="T28" fmla="*/ 74 w 283"/>
                <a:gd name="T29" fmla="*/ 196 h 753"/>
                <a:gd name="T30" fmla="*/ 75 w 283"/>
                <a:gd name="T31" fmla="*/ 206 h 753"/>
                <a:gd name="T32" fmla="*/ 75 w 283"/>
                <a:gd name="T33" fmla="*/ 213 h 753"/>
                <a:gd name="T34" fmla="*/ 74 w 283"/>
                <a:gd name="T35" fmla="*/ 216 h 753"/>
                <a:gd name="T36" fmla="*/ 86 w 283"/>
                <a:gd name="T37" fmla="*/ 222 h 753"/>
                <a:gd name="T38" fmla="*/ 88 w 283"/>
                <a:gd name="T39" fmla="*/ 214 h 753"/>
                <a:gd name="T40" fmla="*/ 88 w 283"/>
                <a:gd name="T41" fmla="*/ 205 h 753"/>
                <a:gd name="T42" fmla="*/ 87 w 283"/>
                <a:gd name="T43" fmla="*/ 195 h 753"/>
                <a:gd name="T44" fmla="*/ 85 w 283"/>
                <a:gd name="T45" fmla="*/ 183 h 753"/>
                <a:gd name="T46" fmla="*/ 82 w 283"/>
                <a:gd name="T47" fmla="*/ 170 h 753"/>
                <a:gd name="T48" fmla="*/ 78 w 283"/>
                <a:gd name="T49" fmla="*/ 156 h 753"/>
                <a:gd name="T50" fmla="*/ 73 w 283"/>
                <a:gd name="T51" fmla="*/ 141 h 753"/>
                <a:gd name="T52" fmla="*/ 67 w 283"/>
                <a:gd name="T53" fmla="*/ 125 h 753"/>
                <a:gd name="T54" fmla="*/ 61 w 283"/>
                <a:gd name="T55" fmla="*/ 109 h 753"/>
                <a:gd name="T56" fmla="*/ 54 w 283"/>
                <a:gd name="T57" fmla="*/ 92 h 753"/>
                <a:gd name="T58" fmla="*/ 48 w 283"/>
                <a:gd name="T59" fmla="*/ 76 h 753"/>
                <a:gd name="T60" fmla="*/ 40 w 283"/>
                <a:gd name="T61" fmla="*/ 59 h 753"/>
                <a:gd name="T62" fmla="*/ 33 w 283"/>
                <a:gd name="T63" fmla="*/ 43 h 753"/>
                <a:gd name="T64" fmla="*/ 26 w 283"/>
                <a:gd name="T65" fmla="*/ 28 h 753"/>
                <a:gd name="T66" fmla="*/ 20 w 283"/>
                <a:gd name="T67" fmla="*/ 14 h 753"/>
                <a:gd name="T68" fmla="*/ 13 w 283"/>
                <a:gd name="T69" fmla="*/ 0 h 753"/>
                <a:gd name="T70" fmla="*/ 13 w 283"/>
                <a:gd name="T71" fmla="*/ 0 h 753"/>
                <a:gd name="T72" fmla="*/ 0 w 283"/>
                <a:gd name="T73" fmla="*/ 6 h 7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3"/>
                <a:gd name="T112" fmla="*/ 0 h 753"/>
                <a:gd name="T113" fmla="*/ 283 w 283"/>
                <a:gd name="T114" fmla="*/ 753 h 7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3" h="753">
                  <a:moveTo>
                    <a:pt x="0" y="19"/>
                  </a:moveTo>
                  <a:lnTo>
                    <a:pt x="0" y="19"/>
                  </a:lnTo>
                  <a:lnTo>
                    <a:pt x="22" y="64"/>
                  </a:lnTo>
                  <a:lnTo>
                    <a:pt x="43" y="112"/>
                  </a:lnTo>
                  <a:lnTo>
                    <a:pt x="66" y="165"/>
                  </a:lnTo>
                  <a:lnTo>
                    <a:pt x="89" y="219"/>
                  </a:lnTo>
                  <a:lnTo>
                    <a:pt x="112" y="273"/>
                  </a:lnTo>
                  <a:lnTo>
                    <a:pt x="134" y="329"/>
                  </a:lnTo>
                  <a:lnTo>
                    <a:pt x="155" y="385"/>
                  </a:lnTo>
                  <a:lnTo>
                    <a:pt x="175" y="439"/>
                  </a:lnTo>
                  <a:lnTo>
                    <a:pt x="191" y="491"/>
                  </a:lnTo>
                  <a:lnTo>
                    <a:pt x="207" y="543"/>
                  </a:lnTo>
                  <a:lnTo>
                    <a:pt x="221" y="589"/>
                  </a:lnTo>
                  <a:lnTo>
                    <a:pt x="231" y="631"/>
                  </a:lnTo>
                  <a:lnTo>
                    <a:pt x="238" y="666"/>
                  </a:lnTo>
                  <a:lnTo>
                    <a:pt x="240" y="698"/>
                  </a:lnTo>
                  <a:lnTo>
                    <a:pt x="240" y="721"/>
                  </a:lnTo>
                  <a:lnTo>
                    <a:pt x="237" y="733"/>
                  </a:lnTo>
                  <a:lnTo>
                    <a:pt x="275" y="753"/>
                  </a:lnTo>
                  <a:lnTo>
                    <a:pt x="283" y="726"/>
                  </a:lnTo>
                  <a:lnTo>
                    <a:pt x="283" y="696"/>
                  </a:lnTo>
                  <a:lnTo>
                    <a:pt x="281" y="662"/>
                  </a:lnTo>
                  <a:lnTo>
                    <a:pt x="274" y="622"/>
                  </a:lnTo>
                  <a:lnTo>
                    <a:pt x="264" y="577"/>
                  </a:lnTo>
                  <a:lnTo>
                    <a:pt x="250" y="529"/>
                  </a:lnTo>
                  <a:lnTo>
                    <a:pt x="234" y="478"/>
                  </a:lnTo>
                  <a:lnTo>
                    <a:pt x="216" y="425"/>
                  </a:lnTo>
                  <a:lnTo>
                    <a:pt x="197" y="369"/>
                  </a:lnTo>
                  <a:lnTo>
                    <a:pt x="175" y="313"/>
                  </a:lnTo>
                  <a:lnTo>
                    <a:pt x="153" y="257"/>
                  </a:lnTo>
                  <a:lnTo>
                    <a:pt x="130" y="201"/>
                  </a:lnTo>
                  <a:lnTo>
                    <a:pt x="107" y="147"/>
                  </a:lnTo>
                  <a:lnTo>
                    <a:pt x="84" y="94"/>
                  </a:lnTo>
                  <a:lnTo>
                    <a:pt x="63" y="46"/>
                  </a:lnTo>
                  <a:lnTo>
                    <a:pt x="41" y="0"/>
                  </a:lnTo>
                  <a:lnTo>
                    <a:pt x="0" y="19"/>
                  </a:lnTo>
                  <a:close/>
                </a:path>
              </a:pathLst>
            </a:custGeom>
            <a:solidFill>
              <a:srgbClr val="000000"/>
            </a:solidFill>
            <a:ln w="9525">
              <a:noFill/>
              <a:round/>
              <a:headEnd/>
              <a:tailEnd/>
            </a:ln>
          </p:spPr>
          <p:txBody>
            <a:bodyPr wrap="none" anchor="ctr"/>
            <a:lstStyle/>
            <a:p>
              <a:endParaRPr lang="pt-BR"/>
            </a:p>
          </p:txBody>
        </p:sp>
        <p:sp>
          <p:nvSpPr>
            <p:cNvPr id="77" name="Freeform 76"/>
            <p:cNvSpPr>
              <a:spLocks noChangeArrowheads="1"/>
            </p:cNvSpPr>
            <p:nvPr/>
          </p:nvSpPr>
          <p:spPr bwMode="auto">
            <a:xfrm>
              <a:off x="5139" y="2812"/>
              <a:ext cx="198" cy="300"/>
            </a:xfrm>
            <a:custGeom>
              <a:avLst/>
              <a:gdLst>
                <a:gd name="T0" fmla="*/ 0 w 636"/>
                <a:gd name="T1" fmla="*/ 8 h 1015"/>
                <a:gd name="T2" fmla="*/ 13 w 636"/>
                <a:gd name="T3" fmla="*/ 25 h 1015"/>
                <a:gd name="T4" fmla="*/ 26 w 636"/>
                <a:gd name="T5" fmla="*/ 43 h 1015"/>
                <a:gd name="T6" fmla="*/ 39 w 636"/>
                <a:gd name="T7" fmla="*/ 60 h 1015"/>
                <a:gd name="T8" fmla="*/ 52 w 636"/>
                <a:gd name="T9" fmla="*/ 78 h 1015"/>
                <a:gd name="T10" fmla="*/ 64 w 636"/>
                <a:gd name="T11" fmla="*/ 96 h 1015"/>
                <a:gd name="T12" fmla="*/ 76 w 636"/>
                <a:gd name="T13" fmla="*/ 113 h 1015"/>
                <a:gd name="T14" fmla="*/ 88 w 636"/>
                <a:gd name="T15" fmla="*/ 132 h 1015"/>
                <a:gd name="T16" fmla="*/ 100 w 636"/>
                <a:gd name="T17" fmla="*/ 150 h 1015"/>
                <a:gd name="T18" fmla="*/ 111 w 636"/>
                <a:gd name="T19" fmla="*/ 168 h 1015"/>
                <a:gd name="T20" fmla="*/ 122 w 636"/>
                <a:gd name="T21" fmla="*/ 187 h 1015"/>
                <a:gd name="T22" fmla="*/ 134 w 636"/>
                <a:gd name="T23" fmla="*/ 205 h 1015"/>
                <a:gd name="T24" fmla="*/ 144 w 636"/>
                <a:gd name="T25" fmla="*/ 224 h 1015"/>
                <a:gd name="T26" fmla="*/ 155 w 636"/>
                <a:gd name="T27" fmla="*/ 243 h 1015"/>
                <a:gd name="T28" fmla="*/ 166 w 636"/>
                <a:gd name="T29" fmla="*/ 262 h 1015"/>
                <a:gd name="T30" fmla="*/ 176 w 636"/>
                <a:gd name="T31" fmla="*/ 281 h 1015"/>
                <a:gd name="T32" fmla="*/ 185 w 636"/>
                <a:gd name="T33" fmla="*/ 300 h 1015"/>
                <a:gd name="T34" fmla="*/ 193 w 636"/>
                <a:gd name="T35" fmla="*/ 285 h 1015"/>
                <a:gd name="T36" fmla="*/ 183 w 636"/>
                <a:gd name="T37" fmla="*/ 265 h 1015"/>
                <a:gd name="T38" fmla="*/ 172 w 636"/>
                <a:gd name="T39" fmla="*/ 247 h 1015"/>
                <a:gd name="T40" fmla="*/ 162 w 636"/>
                <a:gd name="T41" fmla="*/ 228 h 1015"/>
                <a:gd name="T42" fmla="*/ 151 w 636"/>
                <a:gd name="T43" fmla="*/ 209 h 1015"/>
                <a:gd name="T44" fmla="*/ 140 w 636"/>
                <a:gd name="T45" fmla="*/ 190 h 1015"/>
                <a:gd name="T46" fmla="*/ 129 w 636"/>
                <a:gd name="T47" fmla="*/ 171 h 1015"/>
                <a:gd name="T48" fmla="*/ 117 w 636"/>
                <a:gd name="T49" fmla="*/ 153 h 1015"/>
                <a:gd name="T50" fmla="*/ 106 w 636"/>
                <a:gd name="T51" fmla="*/ 134 h 1015"/>
                <a:gd name="T52" fmla="*/ 94 w 636"/>
                <a:gd name="T53" fmla="*/ 116 h 1015"/>
                <a:gd name="T54" fmla="*/ 82 w 636"/>
                <a:gd name="T55" fmla="*/ 97 h 1015"/>
                <a:gd name="T56" fmla="*/ 69 w 636"/>
                <a:gd name="T57" fmla="*/ 79 h 1015"/>
                <a:gd name="T58" fmla="*/ 57 w 636"/>
                <a:gd name="T59" fmla="*/ 61 h 1015"/>
                <a:gd name="T60" fmla="*/ 44 w 636"/>
                <a:gd name="T61" fmla="*/ 44 h 1015"/>
                <a:gd name="T62" fmla="*/ 31 w 636"/>
                <a:gd name="T63" fmla="*/ 26 h 1015"/>
                <a:gd name="T64" fmla="*/ 18 w 636"/>
                <a:gd name="T65" fmla="*/ 9 h 1015"/>
                <a:gd name="T66" fmla="*/ 12 w 636"/>
                <a:gd name="T67" fmla="*/ 0 h 10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6"/>
                <a:gd name="T103" fmla="*/ 0 h 1015"/>
                <a:gd name="T104" fmla="*/ 636 w 636"/>
                <a:gd name="T105" fmla="*/ 1015 h 10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6" h="1015">
                  <a:moveTo>
                    <a:pt x="0" y="27"/>
                  </a:moveTo>
                  <a:lnTo>
                    <a:pt x="0" y="27"/>
                  </a:lnTo>
                  <a:lnTo>
                    <a:pt x="22" y="56"/>
                  </a:lnTo>
                  <a:lnTo>
                    <a:pt x="42" y="84"/>
                  </a:lnTo>
                  <a:lnTo>
                    <a:pt x="63" y="114"/>
                  </a:lnTo>
                  <a:lnTo>
                    <a:pt x="85" y="144"/>
                  </a:lnTo>
                  <a:lnTo>
                    <a:pt x="105" y="173"/>
                  </a:lnTo>
                  <a:lnTo>
                    <a:pt x="126" y="203"/>
                  </a:lnTo>
                  <a:lnTo>
                    <a:pt x="145" y="233"/>
                  </a:lnTo>
                  <a:lnTo>
                    <a:pt x="166" y="264"/>
                  </a:lnTo>
                  <a:lnTo>
                    <a:pt x="185" y="294"/>
                  </a:lnTo>
                  <a:lnTo>
                    <a:pt x="206" y="325"/>
                  </a:lnTo>
                  <a:lnTo>
                    <a:pt x="225" y="354"/>
                  </a:lnTo>
                  <a:lnTo>
                    <a:pt x="245" y="384"/>
                  </a:lnTo>
                  <a:lnTo>
                    <a:pt x="264" y="415"/>
                  </a:lnTo>
                  <a:lnTo>
                    <a:pt x="283" y="446"/>
                  </a:lnTo>
                  <a:lnTo>
                    <a:pt x="301" y="477"/>
                  </a:lnTo>
                  <a:lnTo>
                    <a:pt x="320" y="508"/>
                  </a:lnTo>
                  <a:lnTo>
                    <a:pt x="339" y="539"/>
                  </a:lnTo>
                  <a:lnTo>
                    <a:pt x="357" y="569"/>
                  </a:lnTo>
                  <a:lnTo>
                    <a:pt x="375" y="601"/>
                  </a:lnTo>
                  <a:lnTo>
                    <a:pt x="393" y="632"/>
                  </a:lnTo>
                  <a:lnTo>
                    <a:pt x="412" y="664"/>
                  </a:lnTo>
                  <a:lnTo>
                    <a:pt x="429" y="695"/>
                  </a:lnTo>
                  <a:lnTo>
                    <a:pt x="447" y="726"/>
                  </a:lnTo>
                  <a:lnTo>
                    <a:pt x="464" y="758"/>
                  </a:lnTo>
                  <a:lnTo>
                    <a:pt x="482" y="790"/>
                  </a:lnTo>
                  <a:lnTo>
                    <a:pt x="499" y="822"/>
                  </a:lnTo>
                  <a:lnTo>
                    <a:pt x="515" y="854"/>
                  </a:lnTo>
                  <a:lnTo>
                    <a:pt x="532" y="886"/>
                  </a:lnTo>
                  <a:lnTo>
                    <a:pt x="548" y="918"/>
                  </a:lnTo>
                  <a:lnTo>
                    <a:pt x="564" y="951"/>
                  </a:lnTo>
                  <a:lnTo>
                    <a:pt x="580" y="984"/>
                  </a:lnTo>
                  <a:lnTo>
                    <a:pt x="595" y="1015"/>
                  </a:lnTo>
                  <a:lnTo>
                    <a:pt x="636" y="996"/>
                  </a:lnTo>
                  <a:lnTo>
                    <a:pt x="619" y="963"/>
                  </a:lnTo>
                  <a:lnTo>
                    <a:pt x="603" y="930"/>
                  </a:lnTo>
                  <a:lnTo>
                    <a:pt x="587" y="898"/>
                  </a:lnTo>
                  <a:lnTo>
                    <a:pt x="571" y="866"/>
                  </a:lnTo>
                  <a:lnTo>
                    <a:pt x="554" y="834"/>
                  </a:lnTo>
                  <a:lnTo>
                    <a:pt x="538" y="802"/>
                  </a:lnTo>
                  <a:lnTo>
                    <a:pt x="520" y="770"/>
                  </a:lnTo>
                  <a:lnTo>
                    <a:pt x="503" y="738"/>
                  </a:lnTo>
                  <a:lnTo>
                    <a:pt x="486" y="706"/>
                  </a:lnTo>
                  <a:lnTo>
                    <a:pt x="468" y="672"/>
                  </a:lnTo>
                  <a:lnTo>
                    <a:pt x="451" y="642"/>
                  </a:lnTo>
                  <a:lnTo>
                    <a:pt x="432" y="609"/>
                  </a:lnTo>
                  <a:lnTo>
                    <a:pt x="414" y="579"/>
                  </a:lnTo>
                  <a:lnTo>
                    <a:pt x="396" y="547"/>
                  </a:lnTo>
                  <a:lnTo>
                    <a:pt x="377" y="516"/>
                  </a:lnTo>
                  <a:lnTo>
                    <a:pt x="359" y="485"/>
                  </a:lnTo>
                  <a:lnTo>
                    <a:pt x="340" y="454"/>
                  </a:lnTo>
                  <a:lnTo>
                    <a:pt x="321" y="423"/>
                  </a:lnTo>
                  <a:lnTo>
                    <a:pt x="301" y="392"/>
                  </a:lnTo>
                  <a:lnTo>
                    <a:pt x="281" y="361"/>
                  </a:lnTo>
                  <a:lnTo>
                    <a:pt x="262" y="329"/>
                  </a:lnTo>
                  <a:lnTo>
                    <a:pt x="242" y="299"/>
                  </a:lnTo>
                  <a:lnTo>
                    <a:pt x="222" y="268"/>
                  </a:lnTo>
                  <a:lnTo>
                    <a:pt x="202" y="239"/>
                  </a:lnTo>
                  <a:lnTo>
                    <a:pt x="182" y="208"/>
                  </a:lnTo>
                  <a:lnTo>
                    <a:pt x="162" y="178"/>
                  </a:lnTo>
                  <a:lnTo>
                    <a:pt x="142" y="148"/>
                  </a:lnTo>
                  <a:lnTo>
                    <a:pt x="121" y="119"/>
                  </a:lnTo>
                  <a:lnTo>
                    <a:pt x="99" y="89"/>
                  </a:lnTo>
                  <a:lnTo>
                    <a:pt x="79" y="59"/>
                  </a:lnTo>
                  <a:lnTo>
                    <a:pt x="58" y="30"/>
                  </a:lnTo>
                  <a:lnTo>
                    <a:pt x="37" y="0"/>
                  </a:lnTo>
                  <a:lnTo>
                    <a:pt x="0" y="27"/>
                  </a:lnTo>
                  <a:close/>
                </a:path>
              </a:pathLst>
            </a:custGeom>
            <a:solidFill>
              <a:srgbClr val="000000"/>
            </a:solidFill>
            <a:ln w="9525">
              <a:noFill/>
              <a:round/>
              <a:headEnd/>
              <a:tailEnd/>
            </a:ln>
          </p:spPr>
          <p:txBody>
            <a:bodyPr wrap="none" anchor="ctr"/>
            <a:lstStyle/>
            <a:p>
              <a:endParaRPr lang="pt-BR"/>
            </a:p>
          </p:txBody>
        </p:sp>
        <p:sp>
          <p:nvSpPr>
            <p:cNvPr id="78" name="Freeform 77"/>
            <p:cNvSpPr>
              <a:spLocks noChangeArrowheads="1"/>
            </p:cNvSpPr>
            <p:nvPr/>
          </p:nvSpPr>
          <p:spPr bwMode="auto">
            <a:xfrm>
              <a:off x="4980" y="2659"/>
              <a:ext cx="170" cy="160"/>
            </a:xfrm>
            <a:custGeom>
              <a:avLst/>
              <a:gdLst>
                <a:gd name="T0" fmla="*/ 1 w 546"/>
                <a:gd name="T1" fmla="*/ 12 h 540"/>
                <a:gd name="T2" fmla="*/ 0 w 546"/>
                <a:gd name="T3" fmla="*/ 12 h 540"/>
                <a:gd name="T4" fmla="*/ 9 w 546"/>
                <a:gd name="T5" fmla="*/ 18 h 540"/>
                <a:gd name="T6" fmla="*/ 19 w 546"/>
                <a:gd name="T7" fmla="*/ 25 h 540"/>
                <a:gd name="T8" fmla="*/ 29 w 546"/>
                <a:gd name="T9" fmla="*/ 32 h 540"/>
                <a:gd name="T10" fmla="*/ 38 w 546"/>
                <a:gd name="T11" fmla="*/ 40 h 540"/>
                <a:gd name="T12" fmla="*/ 49 w 546"/>
                <a:gd name="T13" fmla="*/ 49 h 540"/>
                <a:gd name="T14" fmla="*/ 59 w 546"/>
                <a:gd name="T15" fmla="*/ 57 h 540"/>
                <a:gd name="T16" fmla="*/ 70 w 546"/>
                <a:gd name="T17" fmla="*/ 66 h 540"/>
                <a:gd name="T18" fmla="*/ 80 w 546"/>
                <a:gd name="T19" fmla="*/ 76 h 540"/>
                <a:gd name="T20" fmla="*/ 90 w 546"/>
                <a:gd name="T21" fmla="*/ 86 h 540"/>
                <a:gd name="T22" fmla="*/ 101 w 546"/>
                <a:gd name="T23" fmla="*/ 96 h 540"/>
                <a:gd name="T24" fmla="*/ 111 w 546"/>
                <a:gd name="T25" fmla="*/ 106 h 540"/>
                <a:gd name="T26" fmla="*/ 121 w 546"/>
                <a:gd name="T27" fmla="*/ 116 h 540"/>
                <a:gd name="T28" fmla="*/ 131 w 546"/>
                <a:gd name="T29" fmla="*/ 127 h 540"/>
                <a:gd name="T30" fmla="*/ 141 w 546"/>
                <a:gd name="T31" fmla="*/ 138 h 540"/>
                <a:gd name="T32" fmla="*/ 150 w 546"/>
                <a:gd name="T33" fmla="*/ 149 h 540"/>
                <a:gd name="T34" fmla="*/ 158 w 546"/>
                <a:gd name="T35" fmla="*/ 160 h 540"/>
                <a:gd name="T36" fmla="*/ 170 w 546"/>
                <a:gd name="T37" fmla="*/ 152 h 540"/>
                <a:gd name="T38" fmla="*/ 161 w 546"/>
                <a:gd name="T39" fmla="*/ 141 h 540"/>
                <a:gd name="T40" fmla="*/ 151 w 546"/>
                <a:gd name="T41" fmla="*/ 130 h 540"/>
                <a:gd name="T42" fmla="*/ 142 w 546"/>
                <a:gd name="T43" fmla="*/ 118 h 540"/>
                <a:gd name="T44" fmla="*/ 132 w 546"/>
                <a:gd name="T45" fmla="*/ 108 h 540"/>
                <a:gd name="T46" fmla="*/ 121 w 546"/>
                <a:gd name="T47" fmla="*/ 97 h 540"/>
                <a:gd name="T48" fmla="*/ 111 w 546"/>
                <a:gd name="T49" fmla="*/ 87 h 540"/>
                <a:gd name="T50" fmla="*/ 100 w 546"/>
                <a:gd name="T51" fmla="*/ 76 h 540"/>
                <a:gd name="T52" fmla="*/ 90 w 546"/>
                <a:gd name="T53" fmla="*/ 66 h 540"/>
                <a:gd name="T54" fmla="*/ 79 w 546"/>
                <a:gd name="T55" fmla="*/ 57 h 540"/>
                <a:gd name="T56" fmla="*/ 68 w 546"/>
                <a:gd name="T57" fmla="*/ 48 h 540"/>
                <a:gd name="T58" fmla="*/ 58 w 546"/>
                <a:gd name="T59" fmla="*/ 39 h 540"/>
                <a:gd name="T60" fmla="*/ 48 w 546"/>
                <a:gd name="T61" fmla="*/ 30 h 540"/>
                <a:gd name="T62" fmla="*/ 37 w 546"/>
                <a:gd name="T63" fmla="*/ 22 h 540"/>
                <a:gd name="T64" fmla="*/ 27 w 546"/>
                <a:gd name="T65" fmla="*/ 15 h 540"/>
                <a:gd name="T66" fmla="*/ 18 w 546"/>
                <a:gd name="T67" fmla="*/ 7 h 540"/>
                <a:gd name="T68" fmla="*/ 8 w 546"/>
                <a:gd name="T69" fmla="*/ 1 h 540"/>
                <a:gd name="T70" fmla="*/ 7 w 546"/>
                <a:gd name="T71" fmla="*/ 0 h 540"/>
                <a:gd name="T72" fmla="*/ 1 w 546"/>
                <a:gd name="T73" fmla="*/ 12 h 5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6"/>
                <a:gd name="T112" fmla="*/ 0 h 540"/>
                <a:gd name="T113" fmla="*/ 546 w 546"/>
                <a:gd name="T114" fmla="*/ 540 h 5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6" h="540">
                  <a:moveTo>
                    <a:pt x="4" y="41"/>
                  </a:moveTo>
                  <a:lnTo>
                    <a:pt x="0" y="39"/>
                  </a:lnTo>
                  <a:lnTo>
                    <a:pt x="30" y="60"/>
                  </a:lnTo>
                  <a:lnTo>
                    <a:pt x="61" y="83"/>
                  </a:lnTo>
                  <a:lnTo>
                    <a:pt x="93" y="109"/>
                  </a:lnTo>
                  <a:lnTo>
                    <a:pt x="123" y="136"/>
                  </a:lnTo>
                  <a:lnTo>
                    <a:pt x="157" y="165"/>
                  </a:lnTo>
                  <a:lnTo>
                    <a:pt x="190" y="193"/>
                  </a:lnTo>
                  <a:lnTo>
                    <a:pt x="224" y="224"/>
                  </a:lnTo>
                  <a:lnTo>
                    <a:pt x="258" y="256"/>
                  </a:lnTo>
                  <a:lnTo>
                    <a:pt x="290" y="289"/>
                  </a:lnTo>
                  <a:lnTo>
                    <a:pt x="325" y="324"/>
                  </a:lnTo>
                  <a:lnTo>
                    <a:pt x="358" y="357"/>
                  </a:lnTo>
                  <a:lnTo>
                    <a:pt x="389" y="393"/>
                  </a:lnTo>
                  <a:lnTo>
                    <a:pt x="421" y="429"/>
                  </a:lnTo>
                  <a:lnTo>
                    <a:pt x="452" y="466"/>
                  </a:lnTo>
                  <a:lnTo>
                    <a:pt x="481" y="502"/>
                  </a:lnTo>
                  <a:lnTo>
                    <a:pt x="509" y="540"/>
                  </a:lnTo>
                  <a:lnTo>
                    <a:pt x="546" y="513"/>
                  </a:lnTo>
                  <a:lnTo>
                    <a:pt x="516" y="475"/>
                  </a:lnTo>
                  <a:lnTo>
                    <a:pt x="486" y="438"/>
                  </a:lnTo>
                  <a:lnTo>
                    <a:pt x="455" y="399"/>
                  </a:lnTo>
                  <a:lnTo>
                    <a:pt x="423" y="364"/>
                  </a:lnTo>
                  <a:lnTo>
                    <a:pt x="390" y="327"/>
                  </a:lnTo>
                  <a:lnTo>
                    <a:pt x="357" y="292"/>
                  </a:lnTo>
                  <a:lnTo>
                    <a:pt x="322" y="257"/>
                  </a:lnTo>
                  <a:lnTo>
                    <a:pt x="288" y="224"/>
                  </a:lnTo>
                  <a:lnTo>
                    <a:pt x="254" y="192"/>
                  </a:lnTo>
                  <a:lnTo>
                    <a:pt x="220" y="161"/>
                  </a:lnTo>
                  <a:lnTo>
                    <a:pt x="186" y="130"/>
                  </a:lnTo>
                  <a:lnTo>
                    <a:pt x="153" y="102"/>
                  </a:lnTo>
                  <a:lnTo>
                    <a:pt x="120" y="74"/>
                  </a:lnTo>
                  <a:lnTo>
                    <a:pt x="88" y="49"/>
                  </a:lnTo>
                  <a:lnTo>
                    <a:pt x="57" y="24"/>
                  </a:lnTo>
                  <a:lnTo>
                    <a:pt x="27" y="2"/>
                  </a:lnTo>
                  <a:lnTo>
                    <a:pt x="23" y="0"/>
                  </a:lnTo>
                  <a:lnTo>
                    <a:pt x="4" y="41"/>
                  </a:lnTo>
                  <a:close/>
                </a:path>
              </a:pathLst>
            </a:custGeom>
            <a:solidFill>
              <a:srgbClr val="000000"/>
            </a:solidFill>
            <a:ln w="9525">
              <a:noFill/>
              <a:round/>
              <a:headEnd/>
              <a:tailEnd/>
            </a:ln>
          </p:spPr>
          <p:txBody>
            <a:bodyPr wrap="none" anchor="ctr"/>
            <a:lstStyle/>
            <a:p>
              <a:endParaRPr lang="pt-BR"/>
            </a:p>
          </p:txBody>
        </p:sp>
        <p:sp>
          <p:nvSpPr>
            <p:cNvPr id="79" name="Freeform 78"/>
            <p:cNvSpPr>
              <a:spLocks noChangeArrowheads="1"/>
            </p:cNvSpPr>
            <p:nvPr/>
          </p:nvSpPr>
          <p:spPr bwMode="auto">
            <a:xfrm>
              <a:off x="4883" y="2629"/>
              <a:ext cx="105" cy="42"/>
            </a:xfrm>
            <a:custGeom>
              <a:avLst/>
              <a:gdLst>
                <a:gd name="T0" fmla="*/ 0 w 334"/>
                <a:gd name="T1" fmla="*/ 10 h 143"/>
                <a:gd name="T2" fmla="*/ 2 w 334"/>
                <a:gd name="T3" fmla="*/ 11 h 143"/>
                <a:gd name="T4" fmla="*/ 6 w 334"/>
                <a:gd name="T5" fmla="*/ 14 h 143"/>
                <a:gd name="T6" fmla="*/ 11 w 334"/>
                <a:gd name="T7" fmla="*/ 15 h 143"/>
                <a:gd name="T8" fmla="*/ 16 w 334"/>
                <a:gd name="T9" fmla="*/ 17 h 143"/>
                <a:gd name="T10" fmla="*/ 21 w 334"/>
                <a:gd name="T11" fmla="*/ 18 h 143"/>
                <a:gd name="T12" fmla="*/ 27 w 334"/>
                <a:gd name="T13" fmla="*/ 20 h 143"/>
                <a:gd name="T14" fmla="*/ 33 w 334"/>
                <a:gd name="T15" fmla="*/ 21 h 143"/>
                <a:gd name="T16" fmla="*/ 39 w 334"/>
                <a:gd name="T17" fmla="*/ 23 h 143"/>
                <a:gd name="T18" fmla="*/ 46 w 334"/>
                <a:gd name="T19" fmla="*/ 25 h 143"/>
                <a:gd name="T20" fmla="*/ 53 w 334"/>
                <a:gd name="T21" fmla="*/ 26 h 143"/>
                <a:gd name="T22" fmla="*/ 58 w 334"/>
                <a:gd name="T23" fmla="*/ 28 h 143"/>
                <a:gd name="T24" fmla="*/ 65 w 334"/>
                <a:gd name="T25" fmla="*/ 31 h 143"/>
                <a:gd name="T26" fmla="*/ 73 w 334"/>
                <a:gd name="T27" fmla="*/ 33 h 143"/>
                <a:gd name="T28" fmla="*/ 80 w 334"/>
                <a:gd name="T29" fmla="*/ 34 h 143"/>
                <a:gd name="T30" fmla="*/ 86 w 334"/>
                <a:gd name="T31" fmla="*/ 37 h 143"/>
                <a:gd name="T32" fmla="*/ 92 w 334"/>
                <a:gd name="T33" fmla="*/ 39 h 143"/>
                <a:gd name="T34" fmla="*/ 99 w 334"/>
                <a:gd name="T35" fmla="*/ 42 h 143"/>
                <a:gd name="T36" fmla="*/ 105 w 334"/>
                <a:gd name="T37" fmla="*/ 30 h 143"/>
                <a:gd name="T38" fmla="*/ 98 w 334"/>
                <a:gd name="T39" fmla="*/ 27 h 143"/>
                <a:gd name="T40" fmla="*/ 91 w 334"/>
                <a:gd name="T41" fmla="*/ 25 h 143"/>
                <a:gd name="T42" fmla="*/ 84 w 334"/>
                <a:gd name="T43" fmla="*/ 22 h 143"/>
                <a:gd name="T44" fmla="*/ 77 w 334"/>
                <a:gd name="T45" fmla="*/ 20 h 143"/>
                <a:gd name="T46" fmla="*/ 70 w 334"/>
                <a:gd name="T47" fmla="*/ 18 h 143"/>
                <a:gd name="T48" fmla="*/ 63 w 334"/>
                <a:gd name="T49" fmla="*/ 16 h 143"/>
                <a:gd name="T50" fmla="*/ 56 w 334"/>
                <a:gd name="T51" fmla="*/ 14 h 143"/>
                <a:gd name="T52" fmla="*/ 49 w 334"/>
                <a:gd name="T53" fmla="*/ 12 h 143"/>
                <a:gd name="T54" fmla="*/ 43 w 334"/>
                <a:gd name="T55" fmla="*/ 10 h 143"/>
                <a:gd name="T56" fmla="*/ 36 w 334"/>
                <a:gd name="T57" fmla="*/ 9 h 143"/>
                <a:gd name="T58" fmla="*/ 31 w 334"/>
                <a:gd name="T59" fmla="*/ 7 h 143"/>
                <a:gd name="T60" fmla="*/ 25 w 334"/>
                <a:gd name="T61" fmla="*/ 6 h 143"/>
                <a:gd name="T62" fmla="*/ 20 w 334"/>
                <a:gd name="T63" fmla="*/ 4 h 143"/>
                <a:gd name="T64" fmla="*/ 16 w 334"/>
                <a:gd name="T65" fmla="*/ 3 h 143"/>
                <a:gd name="T66" fmla="*/ 12 w 334"/>
                <a:gd name="T67" fmla="*/ 1 h 143"/>
                <a:gd name="T68" fmla="*/ 8 w 334"/>
                <a:gd name="T69" fmla="*/ 0 h 143"/>
                <a:gd name="T70" fmla="*/ 11 w 334"/>
                <a:gd name="T71" fmla="*/ 1 h 143"/>
                <a:gd name="T72" fmla="*/ 0 w 334"/>
                <a:gd name="T73" fmla="*/ 10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4"/>
                <a:gd name="T112" fmla="*/ 0 h 143"/>
                <a:gd name="T113" fmla="*/ 334 w 334"/>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4" h="143">
                  <a:moveTo>
                    <a:pt x="0" y="34"/>
                  </a:moveTo>
                  <a:lnTo>
                    <a:pt x="7" y="39"/>
                  </a:lnTo>
                  <a:lnTo>
                    <a:pt x="20" y="46"/>
                  </a:lnTo>
                  <a:lnTo>
                    <a:pt x="35" y="51"/>
                  </a:lnTo>
                  <a:lnTo>
                    <a:pt x="51" y="57"/>
                  </a:lnTo>
                  <a:lnTo>
                    <a:pt x="67" y="62"/>
                  </a:lnTo>
                  <a:lnTo>
                    <a:pt x="87" y="69"/>
                  </a:lnTo>
                  <a:lnTo>
                    <a:pt x="105" y="73"/>
                  </a:lnTo>
                  <a:lnTo>
                    <a:pt x="124" y="79"/>
                  </a:lnTo>
                  <a:lnTo>
                    <a:pt x="145" y="85"/>
                  </a:lnTo>
                  <a:lnTo>
                    <a:pt x="167" y="90"/>
                  </a:lnTo>
                  <a:lnTo>
                    <a:pt x="186" y="97"/>
                  </a:lnTo>
                  <a:lnTo>
                    <a:pt x="208" y="104"/>
                  </a:lnTo>
                  <a:lnTo>
                    <a:pt x="231" y="111"/>
                  </a:lnTo>
                  <a:lnTo>
                    <a:pt x="253" y="117"/>
                  </a:lnTo>
                  <a:lnTo>
                    <a:pt x="273" y="125"/>
                  </a:lnTo>
                  <a:lnTo>
                    <a:pt x="294" y="134"/>
                  </a:lnTo>
                  <a:lnTo>
                    <a:pt x="315" y="143"/>
                  </a:lnTo>
                  <a:lnTo>
                    <a:pt x="334" y="102"/>
                  </a:lnTo>
                  <a:lnTo>
                    <a:pt x="312" y="93"/>
                  </a:lnTo>
                  <a:lnTo>
                    <a:pt x="289" y="84"/>
                  </a:lnTo>
                  <a:lnTo>
                    <a:pt x="266" y="75"/>
                  </a:lnTo>
                  <a:lnTo>
                    <a:pt x="245" y="67"/>
                  </a:lnTo>
                  <a:lnTo>
                    <a:pt x="222" y="61"/>
                  </a:lnTo>
                  <a:lnTo>
                    <a:pt x="200" y="54"/>
                  </a:lnTo>
                  <a:lnTo>
                    <a:pt x="178" y="47"/>
                  </a:lnTo>
                  <a:lnTo>
                    <a:pt x="156" y="41"/>
                  </a:lnTo>
                  <a:lnTo>
                    <a:pt x="136" y="35"/>
                  </a:lnTo>
                  <a:lnTo>
                    <a:pt x="116" y="30"/>
                  </a:lnTo>
                  <a:lnTo>
                    <a:pt x="98" y="25"/>
                  </a:lnTo>
                  <a:lnTo>
                    <a:pt x="81" y="21"/>
                  </a:lnTo>
                  <a:lnTo>
                    <a:pt x="65" y="14"/>
                  </a:lnTo>
                  <a:lnTo>
                    <a:pt x="51" y="10"/>
                  </a:lnTo>
                  <a:lnTo>
                    <a:pt x="39" y="5"/>
                  </a:lnTo>
                  <a:lnTo>
                    <a:pt x="27" y="0"/>
                  </a:lnTo>
                  <a:lnTo>
                    <a:pt x="34" y="5"/>
                  </a:lnTo>
                  <a:lnTo>
                    <a:pt x="0" y="34"/>
                  </a:lnTo>
                  <a:close/>
                </a:path>
              </a:pathLst>
            </a:custGeom>
            <a:solidFill>
              <a:srgbClr val="000000"/>
            </a:solidFill>
            <a:ln w="9525">
              <a:noFill/>
              <a:round/>
              <a:headEnd/>
              <a:tailEnd/>
            </a:ln>
          </p:spPr>
          <p:txBody>
            <a:bodyPr wrap="none" anchor="ctr"/>
            <a:lstStyle/>
            <a:p>
              <a:endParaRPr lang="pt-BR"/>
            </a:p>
          </p:txBody>
        </p:sp>
        <p:sp>
          <p:nvSpPr>
            <p:cNvPr id="80" name="Freeform 79"/>
            <p:cNvSpPr>
              <a:spLocks noChangeArrowheads="1"/>
            </p:cNvSpPr>
            <p:nvPr/>
          </p:nvSpPr>
          <p:spPr bwMode="auto">
            <a:xfrm>
              <a:off x="4827" y="2572"/>
              <a:ext cx="68" cy="67"/>
            </a:xfrm>
            <a:custGeom>
              <a:avLst/>
              <a:gdLst>
                <a:gd name="T0" fmla="*/ 14 w 214"/>
                <a:gd name="T1" fmla="*/ 4 h 226"/>
                <a:gd name="T2" fmla="*/ 2 w 214"/>
                <a:gd name="T3" fmla="*/ 9 h 226"/>
                <a:gd name="T4" fmla="*/ 5 w 214"/>
                <a:gd name="T5" fmla="*/ 12 h 226"/>
                <a:gd name="T6" fmla="*/ 9 w 214"/>
                <a:gd name="T7" fmla="*/ 16 h 226"/>
                <a:gd name="T8" fmla="*/ 12 w 214"/>
                <a:gd name="T9" fmla="*/ 20 h 226"/>
                <a:gd name="T10" fmla="*/ 16 w 214"/>
                <a:gd name="T11" fmla="*/ 23 h 226"/>
                <a:gd name="T12" fmla="*/ 19 w 214"/>
                <a:gd name="T13" fmla="*/ 27 h 226"/>
                <a:gd name="T14" fmla="*/ 22 w 214"/>
                <a:gd name="T15" fmla="*/ 31 h 226"/>
                <a:gd name="T16" fmla="*/ 26 w 214"/>
                <a:gd name="T17" fmla="*/ 34 h 226"/>
                <a:gd name="T18" fmla="*/ 30 w 214"/>
                <a:gd name="T19" fmla="*/ 38 h 226"/>
                <a:gd name="T20" fmla="*/ 33 w 214"/>
                <a:gd name="T21" fmla="*/ 41 h 226"/>
                <a:gd name="T22" fmla="*/ 37 w 214"/>
                <a:gd name="T23" fmla="*/ 45 h 226"/>
                <a:gd name="T24" fmla="*/ 40 w 214"/>
                <a:gd name="T25" fmla="*/ 49 h 226"/>
                <a:gd name="T26" fmla="*/ 44 w 214"/>
                <a:gd name="T27" fmla="*/ 52 h 226"/>
                <a:gd name="T28" fmla="*/ 47 w 214"/>
                <a:gd name="T29" fmla="*/ 56 h 226"/>
                <a:gd name="T30" fmla="*/ 50 w 214"/>
                <a:gd name="T31" fmla="*/ 60 h 226"/>
                <a:gd name="T32" fmla="*/ 53 w 214"/>
                <a:gd name="T33" fmla="*/ 63 h 226"/>
                <a:gd name="T34" fmla="*/ 57 w 214"/>
                <a:gd name="T35" fmla="*/ 67 h 226"/>
                <a:gd name="T36" fmla="*/ 68 w 214"/>
                <a:gd name="T37" fmla="*/ 58 h 226"/>
                <a:gd name="T38" fmla="*/ 65 w 214"/>
                <a:gd name="T39" fmla="*/ 55 h 226"/>
                <a:gd name="T40" fmla="*/ 61 w 214"/>
                <a:gd name="T41" fmla="*/ 51 h 226"/>
                <a:gd name="T42" fmla="*/ 57 w 214"/>
                <a:gd name="T43" fmla="*/ 47 h 226"/>
                <a:gd name="T44" fmla="*/ 54 w 214"/>
                <a:gd name="T45" fmla="*/ 44 h 226"/>
                <a:gd name="T46" fmla="*/ 51 w 214"/>
                <a:gd name="T47" fmla="*/ 40 h 226"/>
                <a:gd name="T48" fmla="*/ 47 w 214"/>
                <a:gd name="T49" fmla="*/ 36 h 226"/>
                <a:gd name="T50" fmla="*/ 43 w 214"/>
                <a:gd name="T51" fmla="*/ 33 h 226"/>
                <a:gd name="T52" fmla="*/ 40 w 214"/>
                <a:gd name="T53" fmla="*/ 29 h 226"/>
                <a:gd name="T54" fmla="*/ 37 w 214"/>
                <a:gd name="T55" fmla="*/ 25 h 226"/>
                <a:gd name="T56" fmla="*/ 33 w 214"/>
                <a:gd name="T57" fmla="*/ 22 h 226"/>
                <a:gd name="T58" fmla="*/ 30 w 214"/>
                <a:gd name="T59" fmla="*/ 18 h 226"/>
                <a:gd name="T60" fmla="*/ 26 w 214"/>
                <a:gd name="T61" fmla="*/ 15 h 226"/>
                <a:gd name="T62" fmla="*/ 23 w 214"/>
                <a:gd name="T63" fmla="*/ 11 h 226"/>
                <a:gd name="T64" fmla="*/ 19 w 214"/>
                <a:gd name="T65" fmla="*/ 7 h 226"/>
                <a:gd name="T66" fmla="*/ 16 w 214"/>
                <a:gd name="T67" fmla="*/ 4 h 226"/>
                <a:gd name="T68" fmla="*/ 12 w 214"/>
                <a:gd name="T69" fmla="*/ 0 h 226"/>
                <a:gd name="T70" fmla="*/ 0 w 214"/>
                <a:gd name="T71" fmla="*/ 4 h 226"/>
                <a:gd name="T72" fmla="*/ 14 w 214"/>
                <a:gd name="T73" fmla="*/ 4 h 2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
                <a:gd name="T112" fmla="*/ 0 h 226"/>
                <a:gd name="T113" fmla="*/ 214 w 214"/>
                <a:gd name="T114" fmla="*/ 226 h 2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 h="226">
                  <a:moveTo>
                    <a:pt x="44" y="15"/>
                  </a:moveTo>
                  <a:lnTo>
                    <a:pt x="6" y="29"/>
                  </a:lnTo>
                  <a:lnTo>
                    <a:pt x="17" y="42"/>
                  </a:lnTo>
                  <a:lnTo>
                    <a:pt x="28" y="53"/>
                  </a:lnTo>
                  <a:lnTo>
                    <a:pt x="38" y="66"/>
                  </a:lnTo>
                  <a:lnTo>
                    <a:pt x="49" y="79"/>
                  </a:lnTo>
                  <a:lnTo>
                    <a:pt x="61" y="90"/>
                  </a:lnTo>
                  <a:lnTo>
                    <a:pt x="70" y="103"/>
                  </a:lnTo>
                  <a:lnTo>
                    <a:pt x="82" y="115"/>
                  </a:lnTo>
                  <a:lnTo>
                    <a:pt x="94" y="128"/>
                  </a:lnTo>
                  <a:lnTo>
                    <a:pt x="104" y="139"/>
                  </a:lnTo>
                  <a:lnTo>
                    <a:pt x="115" y="152"/>
                  </a:lnTo>
                  <a:lnTo>
                    <a:pt x="125" y="164"/>
                  </a:lnTo>
                  <a:lnTo>
                    <a:pt x="137" y="177"/>
                  </a:lnTo>
                  <a:lnTo>
                    <a:pt x="148" y="189"/>
                  </a:lnTo>
                  <a:lnTo>
                    <a:pt x="158" y="201"/>
                  </a:lnTo>
                  <a:lnTo>
                    <a:pt x="168" y="214"/>
                  </a:lnTo>
                  <a:lnTo>
                    <a:pt x="180" y="226"/>
                  </a:lnTo>
                  <a:lnTo>
                    <a:pt x="214" y="197"/>
                  </a:lnTo>
                  <a:lnTo>
                    <a:pt x="203" y="184"/>
                  </a:lnTo>
                  <a:lnTo>
                    <a:pt x="192" y="171"/>
                  </a:lnTo>
                  <a:lnTo>
                    <a:pt x="180" y="159"/>
                  </a:lnTo>
                  <a:lnTo>
                    <a:pt x="169" y="147"/>
                  </a:lnTo>
                  <a:lnTo>
                    <a:pt x="159" y="135"/>
                  </a:lnTo>
                  <a:lnTo>
                    <a:pt x="149" y="122"/>
                  </a:lnTo>
                  <a:lnTo>
                    <a:pt x="136" y="110"/>
                  </a:lnTo>
                  <a:lnTo>
                    <a:pt x="126" y="98"/>
                  </a:lnTo>
                  <a:lnTo>
                    <a:pt x="115" y="86"/>
                  </a:lnTo>
                  <a:lnTo>
                    <a:pt x="104" y="73"/>
                  </a:lnTo>
                  <a:lnTo>
                    <a:pt x="93" y="60"/>
                  </a:lnTo>
                  <a:lnTo>
                    <a:pt x="81" y="49"/>
                  </a:lnTo>
                  <a:lnTo>
                    <a:pt x="72" y="36"/>
                  </a:lnTo>
                  <a:lnTo>
                    <a:pt x="60" y="24"/>
                  </a:lnTo>
                  <a:lnTo>
                    <a:pt x="49" y="12"/>
                  </a:lnTo>
                  <a:lnTo>
                    <a:pt x="38" y="0"/>
                  </a:lnTo>
                  <a:lnTo>
                    <a:pt x="0" y="15"/>
                  </a:lnTo>
                  <a:lnTo>
                    <a:pt x="44" y="15"/>
                  </a:lnTo>
                  <a:close/>
                </a:path>
              </a:pathLst>
            </a:custGeom>
            <a:solidFill>
              <a:srgbClr val="000000"/>
            </a:solidFill>
            <a:ln w="9525">
              <a:noFill/>
              <a:round/>
              <a:headEnd/>
              <a:tailEnd/>
            </a:ln>
          </p:spPr>
          <p:txBody>
            <a:bodyPr wrap="none" anchor="ctr"/>
            <a:lstStyle/>
            <a:p>
              <a:endParaRPr lang="pt-BR"/>
            </a:p>
          </p:txBody>
        </p:sp>
        <p:sp>
          <p:nvSpPr>
            <p:cNvPr id="81" name="Freeform 80"/>
            <p:cNvSpPr>
              <a:spLocks noChangeArrowheads="1"/>
            </p:cNvSpPr>
            <p:nvPr/>
          </p:nvSpPr>
          <p:spPr bwMode="auto">
            <a:xfrm>
              <a:off x="5047" y="2917"/>
              <a:ext cx="13" cy="7"/>
            </a:xfrm>
            <a:custGeom>
              <a:avLst/>
              <a:gdLst>
                <a:gd name="T0" fmla="*/ 13 w 43"/>
                <a:gd name="T1" fmla="*/ 4 h 29"/>
                <a:gd name="T2" fmla="*/ 11 w 43"/>
                <a:gd name="T3" fmla="*/ 2 h 29"/>
                <a:gd name="T4" fmla="*/ 9 w 43"/>
                <a:gd name="T5" fmla="*/ 0 h 29"/>
                <a:gd name="T6" fmla="*/ 7 w 43"/>
                <a:gd name="T7" fmla="*/ 0 h 29"/>
                <a:gd name="T8" fmla="*/ 5 w 43"/>
                <a:gd name="T9" fmla="*/ 0 h 29"/>
                <a:gd name="T10" fmla="*/ 2 w 43"/>
                <a:gd name="T11" fmla="*/ 1 h 29"/>
                <a:gd name="T12" fmla="*/ 1 w 43"/>
                <a:gd name="T13" fmla="*/ 3 h 29"/>
                <a:gd name="T14" fmla="*/ 0 w 43"/>
                <a:gd name="T15" fmla="*/ 5 h 29"/>
                <a:gd name="T16" fmla="*/ 1 w 43"/>
                <a:gd name="T17" fmla="*/ 7 h 29"/>
                <a:gd name="T18" fmla="*/ 13 w 43"/>
                <a:gd name="T19" fmla="*/ 4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9"/>
                <a:gd name="T32" fmla="*/ 43 w 4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9">
                  <a:moveTo>
                    <a:pt x="43" y="15"/>
                  </a:moveTo>
                  <a:lnTo>
                    <a:pt x="38" y="7"/>
                  </a:lnTo>
                  <a:lnTo>
                    <a:pt x="31" y="1"/>
                  </a:lnTo>
                  <a:lnTo>
                    <a:pt x="23" y="0"/>
                  </a:lnTo>
                  <a:lnTo>
                    <a:pt x="15" y="1"/>
                  </a:lnTo>
                  <a:lnTo>
                    <a:pt x="8" y="5"/>
                  </a:lnTo>
                  <a:lnTo>
                    <a:pt x="3" y="12"/>
                  </a:lnTo>
                  <a:lnTo>
                    <a:pt x="0" y="20"/>
                  </a:lnTo>
                  <a:lnTo>
                    <a:pt x="2" y="29"/>
                  </a:lnTo>
                  <a:lnTo>
                    <a:pt x="43" y="15"/>
                  </a:lnTo>
                  <a:close/>
                </a:path>
              </a:pathLst>
            </a:custGeom>
            <a:solidFill>
              <a:srgbClr val="000000"/>
            </a:solidFill>
            <a:ln w="9525">
              <a:noFill/>
              <a:round/>
              <a:headEnd/>
              <a:tailEnd/>
            </a:ln>
          </p:spPr>
          <p:txBody>
            <a:bodyPr wrap="none" anchor="ctr"/>
            <a:lstStyle/>
            <a:p>
              <a:endParaRPr lang="pt-BR"/>
            </a:p>
          </p:txBody>
        </p:sp>
        <p:sp>
          <p:nvSpPr>
            <p:cNvPr id="82" name="Freeform 81"/>
            <p:cNvSpPr>
              <a:spLocks noChangeArrowheads="1"/>
            </p:cNvSpPr>
            <p:nvPr/>
          </p:nvSpPr>
          <p:spPr bwMode="auto">
            <a:xfrm>
              <a:off x="5049" y="2920"/>
              <a:ext cx="157" cy="444"/>
            </a:xfrm>
            <a:custGeom>
              <a:avLst/>
              <a:gdLst>
                <a:gd name="T0" fmla="*/ 155 w 504"/>
                <a:gd name="T1" fmla="*/ 434 h 1498"/>
                <a:gd name="T2" fmla="*/ 152 w 504"/>
                <a:gd name="T3" fmla="*/ 414 h 1498"/>
                <a:gd name="T4" fmla="*/ 147 w 504"/>
                <a:gd name="T5" fmla="*/ 393 h 1498"/>
                <a:gd name="T6" fmla="*/ 140 w 504"/>
                <a:gd name="T7" fmla="*/ 370 h 1498"/>
                <a:gd name="T8" fmla="*/ 134 w 504"/>
                <a:gd name="T9" fmla="*/ 345 h 1498"/>
                <a:gd name="T10" fmla="*/ 125 w 504"/>
                <a:gd name="T11" fmla="*/ 318 h 1498"/>
                <a:gd name="T12" fmla="*/ 117 w 504"/>
                <a:gd name="T13" fmla="*/ 291 h 1498"/>
                <a:gd name="T14" fmla="*/ 107 w 504"/>
                <a:gd name="T15" fmla="*/ 262 h 1498"/>
                <a:gd name="T16" fmla="*/ 97 w 504"/>
                <a:gd name="T17" fmla="*/ 232 h 1498"/>
                <a:gd name="T18" fmla="*/ 86 w 504"/>
                <a:gd name="T19" fmla="*/ 202 h 1498"/>
                <a:gd name="T20" fmla="*/ 75 w 504"/>
                <a:gd name="T21" fmla="*/ 171 h 1498"/>
                <a:gd name="T22" fmla="*/ 63 w 504"/>
                <a:gd name="T23" fmla="*/ 139 h 1498"/>
                <a:gd name="T24" fmla="*/ 52 w 504"/>
                <a:gd name="T25" fmla="*/ 108 h 1498"/>
                <a:gd name="T26" fmla="*/ 40 w 504"/>
                <a:gd name="T27" fmla="*/ 77 h 1498"/>
                <a:gd name="T28" fmla="*/ 29 w 504"/>
                <a:gd name="T29" fmla="*/ 45 h 1498"/>
                <a:gd name="T30" fmla="*/ 18 w 504"/>
                <a:gd name="T31" fmla="*/ 15 h 1498"/>
                <a:gd name="T32" fmla="*/ 0 w 504"/>
                <a:gd name="T33" fmla="*/ 4 h 1498"/>
                <a:gd name="T34" fmla="*/ 11 w 504"/>
                <a:gd name="T35" fmla="*/ 34 h 1498"/>
                <a:gd name="T36" fmla="*/ 22 w 504"/>
                <a:gd name="T37" fmla="*/ 65 h 1498"/>
                <a:gd name="T38" fmla="*/ 33 w 504"/>
                <a:gd name="T39" fmla="*/ 96 h 1498"/>
                <a:gd name="T40" fmla="*/ 45 w 504"/>
                <a:gd name="T41" fmla="*/ 128 h 1498"/>
                <a:gd name="T42" fmla="*/ 56 w 504"/>
                <a:gd name="T43" fmla="*/ 159 h 1498"/>
                <a:gd name="T44" fmla="*/ 68 w 504"/>
                <a:gd name="T45" fmla="*/ 190 h 1498"/>
                <a:gd name="T46" fmla="*/ 78 w 504"/>
                <a:gd name="T47" fmla="*/ 221 h 1498"/>
                <a:gd name="T48" fmla="*/ 88 w 504"/>
                <a:gd name="T49" fmla="*/ 251 h 1498"/>
                <a:gd name="T50" fmla="*/ 98 w 504"/>
                <a:gd name="T51" fmla="*/ 280 h 1498"/>
                <a:gd name="T52" fmla="*/ 107 w 504"/>
                <a:gd name="T53" fmla="*/ 309 h 1498"/>
                <a:gd name="T54" fmla="*/ 116 w 504"/>
                <a:gd name="T55" fmla="*/ 335 h 1498"/>
                <a:gd name="T56" fmla="*/ 123 w 504"/>
                <a:gd name="T57" fmla="*/ 361 h 1498"/>
                <a:gd name="T58" fmla="*/ 130 w 504"/>
                <a:gd name="T59" fmla="*/ 385 h 1498"/>
                <a:gd name="T60" fmla="*/ 136 w 504"/>
                <a:gd name="T61" fmla="*/ 407 h 1498"/>
                <a:gd name="T62" fmla="*/ 140 w 504"/>
                <a:gd name="T63" fmla="*/ 427 h 1498"/>
                <a:gd name="T64" fmla="*/ 144 w 504"/>
                <a:gd name="T65" fmla="*/ 444 h 14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4"/>
                <a:gd name="T100" fmla="*/ 0 h 1498"/>
                <a:gd name="T101" fmla="*/ 504 w 504"/>
                <a:gd name="T102" fmla="*/ 1498 h 14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4" h="1498">
                  <a:moveTo>
                    <a:pt x="504" y="1491"/>
                  </a:moveTo>
                  <a:lnTo>
                    <a:pt x="499" y="1463"/>
                  </a:lnTo>
                  <a:lnTo>
                    <a:pt x="494" y="1432"/>
                  </a:lnTo>
                  <a:lnTo>
                    <a:pt x="488" y="1397"/>
                  </a:lnTo>
                  <a:lnTo>
                    <a:pt x="480" y="1361"/>
                  </a:lnTo>
                  <a:lnTo>
                    <a:pt x="471" y="1325"/>
                  </a:lnTo>
                  <a:lnTo>
                    <a:pt x="462" y="1286"/>
                  </a:lnTo>
                  <a:lnTo>
                    <a:pt x="451" y="1247"/>
                  </a:lnTo>
                  <a:lnTo>
                    <a:pt x="440" y="1206"/>
                  </a:lnTo>
                  <a:lnTo>
                    <a:pt x="429" y="1164"/>
                  </a:lnTo>
                  <a:lnTo>
                    <a:pt x="416" y="1119"/>
                  </a:lnTo>
                  <a:lnTo>
                    <a:pt x="402" y="1073"/>
                  </a:lnTo>
                  <a:lnTo>
                    <a:pt x="388" y="1028"/>
                  </a:lnTo>
                  <a:lnTo>
                    <a:pt x="374" y="981"/>
                  </a:lnTo>
                  <a:lnTo>
                    <a:pt x="359" y="933"/>
                  </a:lnTo>
                  <a:lnTo>
                    <a:pt x="343" y="884"/>
                  </a:lnTo>
                  <a:lnTo>
                    <a:pt x="327" y="833"/>
                  </a:lnTo>
                  <a:lnTo>
                    <a:pt x="311" y="783"/>
                  </a:lnTo>
                  <a:lnTo>
                    <a:pt x="292" y="732"/>
                  </a:lnTo>
                  <a:lnTo>
                    <a:pt x="276" y="681"/>
                  </a:lnTo>
                  <a:lnTo>
                    <a:pt x="258" y="628"/>
                  </a:lnTo>
                  <a:lnTo>
                    <a:pt x="240" y="576"/>
                  </a:lnTo>
                  <a:lnTo>
                    <a:pt x="221" y="523"/>
                  </a:lnTo>
                  <a:lnTo>
                    <a:pt x="203" y="470"/>
                  </a:lnTo>
                  <a:lnTo>
                    <a:pt x="185" y="418"/>
                  </a:lnTo>
                  <a:lnTo>
                    <a:pt x="167" y="364"/>
                  </a:lnTo>
                  <a:lnTo>
                    <a:pt x="148" y="311"/>
                  </a:lnTo>
                  <a:lnTo>
                    <a:pt x="130" y="259"/>
                  </a:lnTo>
                  <a:lnTo>
                    <a:pt x="112" y="206"/>
                  </a:lnTo>
                  <a:lnTo>
                    <a:pt x="94" y="153"/>
                  </a:lnTo>
                  <a:lnTo>
                    <a:pt x="76" y="102"/>
                  </a:lnTo>
                  <a:lnTo>
                    <a:pt x="58" y="50"/>
                  </a:lnTo>
                  <a:lnTo>
                    <a:pt x="41" y="0"/>
                  </a:lnTo>
                  <a:lnTo>
                    <a:pt x="0" y="14"/>
                  </a:lnTo>
                  <a:lnTo>
                    <a:pt x="17" y="64"/>
                  </a:lnTo>
                  <a:lnTo>
                    <a:pt x="35" y="116"/>
                  </a:lnTo>
                  <a:lnTo>
                    <a:pt x="53" y="167"/>
                  </a:lnTo>
                  <a:lnTo>
                    <a:pt x="70" y="220"/>
                  </a:lnTo>
                  <a:lnTo>
                    <a:pt x="89" y="272"/>
                  </a:lnTo>
                  <a:lnTo>
                    <a:pt x="107" y="325"/>
                  </a:lnTo>
                  <a:lnTo>
                    <a:pt x="125" y="378"/>
                  </a:lnTo>
                  <a:lnTo>
                    <a:pt x="144" y="431"/>
                  </a:lnTo>
                  <a:lnTo>
                    <a:pt x="162" y="484"/>
                  </a:lnTo>
                  <a:lnTo>
                    <a:pt x="180" y="537"/>
                  </a:lnTo>
                  <a:lnTo>
                    <a:pt x="199" y="589"/>
                  </a:lnTo>
                  <a:lnTo>
                    <a:pt x="217" y="642"/>
                  </a:lnTo>
                  <a:lnTo>
                    <a:pt x="233" y="695"/>
                  </a:lnTo>
                  <a:lnTo>
                    <a:pt x="251" y="746"/>
                  </a:lnTo>
                  <a:lnTo>
                    <a:pt x="267" y="797"/>
                  </a:lnTo>
                  <a:lnTo>
                    <a:pt x="283" y="847"/>
                  </a:lnTo>
                  <a:lnTo>
                    <a:pt x="299" y="897"/>
                  </a:lnTo>
                  <a:lnTo>
                    <a:pt x="315" y="946"/>
                  </a:lnTo>
                  <a:lnTo>
                    <a:pt x="330" y="995"/>
                  </a:lnTo>
                  <a:lnTo>
                    <a:pt x="345" y="1041"/>
                  </a:lnTo>
                  <a:lnTo>
                    <a:pt x="359" y="1087"/>
                  </a:lnTo>
                  <a:lnTo>
                    <a:pt x="372" y="1131"/>
                  </a:lnTo>
                  <a:lnTo>
                    <a:pt x="385" y="1175"/>
                  </a:lnTo>
                  <a:lnTo>
                    <a:pt x="396" y="1218"/>
                  </a:lnTo>
                  <a:lnTo>
                    <a:pt x="408" y="1259"/>
                  </a:lnTo>
                  <a:lnTo>
                    <a:pt x="418" y="1298"/>
                  </a:lnTo>
                  <a:lnTo>
                    <a:pt x="427" y="1337"/>
                  </a:lnTo>
                  <a:lnTo>
                    <a:pt x="437" y="1372"/>
                  </a:lnTo>
                  <a:lnTo>
                    <a:pt x="445" y="1407"/>
                  </a:lnTo>
                  <a:lnTo>
                    <a:pt x="450" y="1439"/>
                  </a:lnTo>
                  <a:lnTo>
                    <a:pt x="456" y="1469"/>
                  </a:lnTo>
                  <a:lnTo>
                    <a:pt x="461" y="1498"/>
                  </a:lnTo>
                  <a:lnTo>
                    <a:pt x="504" y="1491"/>
                  </a:lnTo>
                  <a:close/>
                </a:path>
              </a:pathLst>
            </a:custGeom>
            <a:solidFill>
              <a:srgbClr val="000000"/>
            </a:solidFill>
            <a:ln w="9525">
              <a:noFill/>
              <a:round/>
              <a:headEnd/>
              <a:tailEnd/>
            </a:ln>
          </p:spPr>
          <p:txBody>
            <a:bodyPr wrap="none" anchor="ctr"/>
            <a:lstStyle/>
            <a:p>
              <a:endParaRPr lang="pt-BR"/>
            </a:p>
          </p:txBody>
        </p:sp>
        <p:sp>
          <p:nvSpPr>
            <p:cNvPr id="83" name="Freeform 82"/>
            <p:cNvSpPr>
              <a:spLocks noChangeArrowheads="1"/>
            </p:cNvSpPr>
            <p:nvPr/>
          </p:nvSpPr>
          <p:spPr bwMode="auto">
            <a:xfrm>
              <a:off x="5047" y="2922"/>
              <a:ext cx="15" cy="7"/>
            </a:xfrm>
            <a:custGeom>
              <a:avLst/>
              <a:gdLst>
                <a:gd name="T0" fmla="*/ 0 w 44"/>
                <a:gd name="T1" fmla="*/ 2 h 26"/>
                <a:gd name="T2" fmla="*/ 1 w 44"/>
                <a:gd name="T3" fmla="*/ 4 h 26"/>
                <a:gd name="T4" fmla="*/ 3 w 44"/>
                <a:gd name="T5" fmla="*/ 6 h 26"/>
                <a:gd name="T6" fmla="*/ 6 w 44"/>
                <a:gd name="T7" fmla="*/ 7 h 26"/>
                <a:gd name="T8" fmla="*/ 9 w 44"/>
                <a:gd name="T9" fmla="*/ 7 h 26"/>
                <a:gd name="T10" fmla="*/ 12 w 44"/>
                <a:gd name="T11" fmla="*/ 6 h 26"/>
                <a:gd name="T12" fmla="*/ 13 w 44"/>
                <a:gd name="T13" fmla="*/ 5 h 26"/>
                <a:gd name="T14" fmla="*/ 15 w 44"/>
                <a:gd name="T15" fmla="*/ 3 h 26"/>
                <a:gd name="T16" fmla="*/ 15 w 44"/>
                <a:gd name="T17" fmla="*/ 0 h 26"/>
                <a:gd name="T18" fmla="*/ 0 w 44"/>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26"/>
                <a:gd name="T32" fmla="*/ 44 w 44"/>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26">
                  <a:moveTo>
                    <a:pt x="0" y="7"/>
                  </a:moveTo>
                  <a:lnTo>
                    <a:pt x="4" y="16"/>
                  </a:lnTo>
                  <a:lnTo>
                    <a:pt x="10" y="22"/>
                  </a:lnTo>
                  <a:lnTo>
                    <a:pt x="18" y="26"/>
                  </a:lnTo>
                  <a:lnTo>
                    <a:pt x="26" y="26"/>
                  </a:lnTo>
                  <a:lnTo>
                    <a:pt x="34" y="22"/>
                  </a:lnTo>
                  <a:lnTo>
                    <a:pt x="39" y="18"/>
                  </a:lnTo>
                  <a:lnTo>
                    <a:pt x="44" y="10"/>
                  </a:lnTo>
                  <a:lnTo>
                    <a:pt x="44" y="0"/>
                  </a:lnTo>
                  <a:lnTo>
                    <a:pt x="0" y="7"/>
                  </a:lnTo>
                  <a:close/>
                </a:path>
              </a:pathLst>
            </a:custGeom>
            <a:solidFill>
              <a:srgbClr val="000000"/>
            </a:solidFill>
            <a:ln w="9525">
              <a:noFill/>
              <a:round/>
              <a:headEnd/>
              <a:tailEnd/>
            </a:ln>
          </p:spPr>
          <p:txBody>
            <a:bodyPr wrap="none" anchor="ctr"/>
            <a:lstStyle/>
            <a:p>
              <a:endParaRPr lang="pt-BR"/>
            </a:p>
          </p:txBody>
        </p:sp>
        <p:sp>
          <p:nvSpPr>
            <p:cNvPr id="84" name="Freeform 83"/>
            <p:cNvSpPr>
              <a:spLocks noChangeArrowheads="1"/>
            </p:cNvSpPr>
            <p:nvPr/>
          </p:nvSpPr>
          <p:spPr bwMode="auto">
            <a:xfrm>
              <a:off x="4881" y="2629"/>
              <a:ext cx="13" cy="11"/>
            </a:xfrm>
            <a:custGeom>
              <a:avLst/>
              <a:gdLst>
                <a:gd name="T0" fmla="*/ 13 w 38"/>
                <a:gd name="T1" fmla="*/ 2 h 36"/>
                <a:gd name="T2" fmla="*/ 10 w 38"/>
                <a:gd name="T3" fmla="*/ 0 h 36"/>
                <a:gd name="T4" fmla="*/ 8 w 38"/>
                <a:gd name="T5" fmla="*/ 0 h 36"/>
                <a:gd name="T6" fmla="*/ 5 w 38"/>
                <a:gd name="T7" fmla="*/ 1 h 36"/>
                <a:gd name="T8" fmla="*/ 2 w 38"/>
                <a:gd name="T9" fmla="*/ 2 h 36"/>
                <a:gd name="T10" fmla="*/ 1 w 38"/>
                <a:gd name="T11" fmla="*/ 4 h 36"/>
                <a:gd name="T12" fmla="*/ 0 w 38"/>
                <a:gd name="T13" fmla="*/ 6 h 36"/>
                <a:gd name="T14" fmla="*/ 0 w 38"/>
                <a:gd name="T15" fmla="*/ 9 h 36"/>
                <a:gd name="T16" fmla="*/ 2 w 38"/>
                <a:gd name="T17" fmla="*/ 11 h 36"/>
                <a:gd name="T18" fmla="*/ 13 w 38"/>
                <a:gd name="T19" fmla="*/ 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36"/>
                <a:gd name="T32" fmla="*/ 38 w 3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36">
                  <a:moveTo>
                    <a:pt x="38" y="7"/>
                  </a:moveTo>
                  <a:lnTo>
                    <a:pt x="30" y="1"/>
                  </a:lnTo>
                  <a:lnTo>
                    <a:pt x="22" y="0"/>
                  </a:lnTo>
                  <a:lnTo>
                    <a:pt x="14" y="2"/>
                  </a:lnTo>
                  <a:lnTo>
                    <a:pt x="7" y="5"/>
                  </a:lnTo>
                  <a:lnTo>
                    <a:pt x="2" y="12"/>
                  </a:lnTo>
                  <a:lnTo>
                    <a:pt x="0" y="20"/>
                  </a:lnTo>
                  <a:lnTo>
                    <a:pt x="1" y="28"/>
                  </a:lnTo>
                  <a:lnTo>
                    <a:pt x="6" y="36"/>
                  </a:lnTo>
                  <a:lnTo>
                    <a:pt x="38" y="7"/>
                  </a:lnTo>
                  <a:close/>
                </a:path>
              </a:pathLst>
            </a:custGeom>
            <a:solidFill>
              <a:srgbClr val="000000"/>
            </a:solidFill>
            <a:ln w="9525">
              <a:noFill/>
              <a:round/>
              <a:headEnd/>
              <a:tailEnd/>
            </a:ln>
          </p:spPr>
          <p:txBody>
            <a:bodyPr wrap="none" anchor="ctr"/>
            <a:lstStyle/>
            <a:p>
              <a:endParaRPr lang="pt-BR"/>
            </a:p>
          </p:txBody>
        </p:sp>
        <p:sp>
          <p:nvSpPr>
            <p:cNvPr id="85" name="Freeform 84"/>
            <p:cNvSpPr>
              <a:spLocks noChangeArrowheads="1"/>
            </p:cNvSpPr>
            <p:nvPr/>
          </p:nvSpPr>
          <p:spPr bwMode="auto">
            <a:xfrm>
              <a:off x="4883" y="2631"/>
              <a:ext cx="69" cy="68"/>
            </a:xfrm>
            <a:custGeom>
              <a:avLst/>
              <a:gdLst>
                <a:gd name="T0" fmla="*/ 68 w 218"/>
                <a:gd name="T1" fmla="*/ 68 h 227"/>
                <a:gd name="T2" fmla="*/ 69 w 218"/>
                <a:gd name="T3" fmla="*/ 59 h 227"/>
                <a:gd name="T4" fmla="*/ 66 w 218"/>
                <a:gd name="T5" fmla="*/ 56 h 227"/>
                <a:gd name="T6" fmla="*/ 63 w 218"/>
                <a:gd name="T7" fmla="*/ 52 h 227"/>
                <a:gd name="T8" fmla="*/ 60 w 218"/>
                <a:gd name="T9" fmla="*/ 48 h 227"/>
                <a:gd name="T10" fmla="*/ 57 w 218"/>
                <a:gd name="T11" fmla="*/ 44 h 227"/>
                <a:gd name="T12" fmla="*/ 53 w 218"/>
                <a:gd name="T13" fmla="*/ 41 h 227"/>
                <a:gd name="T14" fmla="*/ 49 w 218"/>
                <a:gd name="T15" fmla="*/ 37 h 227"/>
                <a:gd name="T16" fmla="*/ 46 w 218"/>
                <a:gd name="T17" fmla="*/ 33 h 227"/>
                <a:gd name="T18" fmla="*/ 41 w 218"/>
                <a:gd name="T19" fmla="*/ 29 h 227"/>
                <a:gd name="T20" fmla="*/ 38 w 218"/>
                <a:gd name="T21" fmla="*/ 25 h 227"/>
                <a:gd name="T22" fmla="*/ 34 w 218"/>
                <a:gd name="T23" fmla="*/ 22 h 227"/>
                <a:gd name="T24" fmla="*/ 30 w 218"/>
                <a:gd name="T25" fmla="*/ 18 h 227"/>
                <a:gd name="T26" fmla="*/ 26 w 218"/>
                <a:gd name="T27" fmla="*/ 14 h 227"/>
                <a:gd name="T28" fmla="*/ 22 w 218"/>
                <a:gd name="T29" fmla="*/ 10 h 227"/>
                <a:gd name="T30" fmla="*/ 17 w 218"/>
                <a:gd name="T31" fmla="*/ 7 h 227"/>
                <a:gd name="T32" fmla="*/ 14 w 218"/>
                <a:gd name="T33" fmla="*/ 3 h 227"/>
                <a:gd name="T34" fmla="*/ 10 w 218"/>
                <a:gd name="T35" fmla="*/ 0 h 227"/>
                <a:gd name="T36" fmla="*/ 0 w 218"/>
                <a:gd name="T37" fmla="*/ 9 h 227"/>
                <a:gd name="T38" fmla="*/ 3 w 218"/>
                <a:gd name="T39" fmla="*/ 13 h 227"/>
                <a:gd name="T40" fmla="*/ 8 w 218"/>
                <a:gd name="T41" fmla="*/ 16 h 227"/>
                <a:gd name="T42" fmla="*/ 11 w 218"/>
                <a:gd name="T43" fmla="*/ 20 h 227"/>
                <a:gd name="T44" fmla="*/ 16 w 218"/>
                <a:gd name="T45" fmla="*/ 24 h 227"/>
                <a:gd name="T46" fmla="*/ 20 w 218"/>
                <a:gd name="T47" fmla="*/ 28 h 227"/>
                <a:gd name="T48" fmla="*/ 23 w 218"/>
                <a:gd name="T49" fmla="*/ 31 h 227"/>
                <a:gd name="T50" fmla="*/ 28 w 218"/>
                <a:gd name="T51" fmla="*/ 35 h 227"/>
                <a:gd name="T52" fmla="*/ 32 w 218"/>
                <a:gd name="T53" fmla="*/ 39 h 227"/>
                <a:gd name="T54" fmla="*/ 35 w 218"/>
                <a:gd name="T55" fmla="*/ 42 h 227"/>
                <a:gd name="T56" fmla="*/ 39 w 218"/>
                <a:gd name="T57" fmla="*/ 46 h 227"/>
                <a:gd name="T58" fmla="*/ 43 w 218"/>
                <a:gd name="T59" fmla="*/ 49 h 227"/>
                <a:gd name="T60" fmla="*/ 46 w 218"/>
                <a:gd name="T61" fmla="*/ 53 h 227"/>
                <a:gd name="T62" fmla="*/ 50 w 218"/>
                <a:gd name="T63" fmla="*/ 57 h 227"/>
                <a:gd name="T64" fmla="*/ 53 w 218"/>
                <a:gd name="T65" fmla="*/ 60 h 227"/>
                <a:gd name="T66" fmla="*/ 55 w 218"/>
                <a:gd name="T67" fmla="*/ 63 h 227"/>
                <a:gd name="T68" fmla="*/ 58 w 218"/>
                <a:gd name="T69" fmla="*/ 67 h 227"/>
                <a:gd name="T70" fmla="*/ 59 w 218"/>
                <a:gd name="T71" fmla="*/ 58 h 227"/>
                <a:gd name="T72" fmla="*/ 68 w 218"/>
                <a:gd name="T73" fmla="*/ 68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27"/>
                <a:gd name="T113" fmla="*/ 218 w 21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27">
                  <a:moveTo>
                    <a:pt x="214" y="227"/>
                  </a:moveTo>
                  <a:lnTo>
                    <a:pt x="218" y="198"/>
                  </a:lnTo>
                  <a:lnTo>
                    <a:pt x="210" y="186"/>
                  </a:lnTo>
                  <a:lnTo>
                    <a:pt x="200" y="172"/>
                  </a:lnTo>
                  <a:lnTo>
                    <a:pt x="189" y="160"/>
                  </a:lnTo>
                  <a:lnTo>
                    <a:pt x="179" y="148"/>
                  </a:lnTo>
                  <a:lnTo>
                    <a:pt x="168" y="136"/>
                  </a:lnTo>
                  <a:lnTo>
                    <a:pt x="155" y="123"/>
                  </a:lnTo>
                  <a:lnTo>
                    <a:pt x="144" y="109"/>
                  </a:lnTo>
                  <a:lnTo>
                    <a:pt x="130" y="98"/>
                  </a:lnTo>
                  <a:lnTo>
                    <a:pt x="119" y="85"/>
                  </a:lnTo>
                  <a:lnTo>
                    <a:pt x="106" y="73"/>
                  </a:lnTo>
                  <a:lnTo>
                    <a:pt x="94" y="60"/>
                  </a:lnTo>
                  <a:lnTo>
                    <a:pt x="81" y="48"/>
                  </a:lnTo>
                  <a:lnTo>
                    <a:pt x="69" y="35"/>
                  </a:lnTo>
                  <a:lnTo>
                    <a:pt x="55" y="22"/>
                  </a:lnTo>
                  <a:lnTo>
                    <a:pt x="43" y="11"/>
                  </a:lnTo>
                  <a:lnTo>
                    <a:pt x="32" y="0"/>
                  </a:lnTo>
                  <a:lnTo>
                    <a:pt x="0" y="29"/>
                  </a:lnTo>
                  <a:lnTo>
                    <a:pt x="11" y="43"/>
                  </a:lnTo>
                  <a:lnTo>
                    <a:pt x="25" y="54"/>
                  </a:lnTo>
                  <a:lnTo>
                    <a:pt x="36" y="67"/>
                  </a:lnTo>
                  <a:lnTo>
                    <a:pt x="49" y="80"/>
                  </a:lnTo>
                  <a:lnTo>
                    <a:pt x="62" y="92"/>
                  </a:lnTo>
                  <a:lnTo>
                    <a:pt x="74" y="105"/>
                  </a:lnTo>
                  <a:lnTo>
                    <a:pt x="87" y="117"/>
                  </a:lnTo>
                  <a:lnTo>
                    <a:pt x="101" y="130"/>
                  </a:lnTo>
                  <a:lnTo>
                    <a:pt x="112" y="141"/>
                  </a:lnTo>
                  <a:lnTo>
                    <a:pt x="123" y="153"/>
                  </a:lnTo>
                  <a:lnTo>
                    <a:pt x="136" y="165"/>
                  </a:lnTo>
                  <a:lnTo>
                    <a:pt x="145" y="178"/>
                  </a:lnTo>
                  <a:lnTo>
                    <a:pt x="157" y="190"/>
                  </a:lnTo>
                  <a:lnTo>
                    <a:pt x="166" y="200"/>
                  </a:lnTo>
                  <a:lnTo>
                    <a:pt x="174" y="211"/>
                  </a:lnTo>
                  <a:lnTo>
                    <a:pt x="182" y="223"/>
                  </a:lnTo>
                  <a:lnTo>
                    <a:pt x="186" y="193"/>
                  </a:lnTo>
                  <a:lnTo>
                    <a:pt x="214" y="227"/>
                  </a:lnTo>
                  <a:close/>
                </a:path>
              </a:pathLst>
            </a:custGeom>
            <a:solidFill>
              <a:srgbClr val="000000"/>
            </a:solidFill>
            <a:ln w="9525">
              <a:noFill/>
              <a:round/>
              <a:headEnd/>
              <a:tailEnd/>
            </a:ln>
          </p:spPr>
          <p:txBody>
            <a:bodyPr wrap="none" anchor="ctr"/>
            <a:lstStyle/>
            <a:p>
              <a:endParaRPr lang="pt-BR"/>
            </a:p>
          </p:txBody>
        </p:sp>
        <p:sp>
          <p:nvSpPr>
            <p:cNvPr id="86" name="Freeform 85"/>
            <p:cNvSpPr>
              <a:spLocks noChangeArrowheads="1"/>
            </p:cNvSpPr>
            <p:nvPr/>
          </p:nvSpPr>
          <p:spPr bwMode="auto">
            <a:xfrm>
              <a:off x="4881" y="2687"/>
              <a:ext cx="69" cy="52"/>
            </a:xfrm>
            <a:custGeom>
              <a:avLst/>
              <a:gdLst>
                <a:gd name="T0" fmla="*/ 7 w 221"/>
                <a:gd name="T1" fmla="*/ 40 h 173"/>
                <a:gd name="T2" fmla="*/ 8 w 221"/>
                <a:gd name="T3" fmla="*/ 51 h 173"/>
                <a:gd name="T4" fmla="*/ 12 w 221"/>
                <a:gd name="T5" fmla="*/ 49 h 173"/>
                <a:gd name="T6" fmla="*/ 15 w 221"/>
                <a:gd name="T7" fmla="*/ 46 h 173"/>
                <a:gd name="T8" fmla="*/ 19 w 221"/>
                <a:gd name="T9" fmla="*/ 44 h 173"/>
                <a:gd name="T10" fmla="*/ 23 w 221"/>
                <a:gd name="T11" fmla="*/ 41 h 173"/>
                <a:gd name="T12" fmla="*/ 27 w 221"/>
                <a:gd name="T13" fmla="*/ 38 h 173"/>
                <a:gd name="T14" fmla="*/ 31 w 221"/>
                <a:gd name="T15" fmla="*/ 36 h 173"/>
                <a:gd name="T16" fmla="*/ 35 w 221"/>
                <a:gd name="T17" fmla="*/ 33 h 173"/>
                <a:gd name="T18" fmla="*/ 39 w 221"/>
                <a:gd name="T19" fmla="*/ 31 h 173"/>
                <a:gd name="T20" fmla="*/ 43 w 221"/>
                <a:gd name="T21" fmla="*/ 28 h 173"/>
                <a:gd name="T22" fmla="*/ 47 w 221"/>
                <a:gd name="T23" fmla="*/ 26 h 173"/>
                <a:gd name="T24" fmla="*/ 51 w 221"/>
                <a:gd name="T25" fmla="*/ 23 h 173"/>
                <a:gd name="T26" fmla="*/ 55 w 221"/>
                <a:gd name="T27" fmla="*/ 20 h 173"/>
                <a:gd name="T28" fmla="*/ 59 w 221"/>
                <a:gd name="T29" fmla="*/ 18 h 173"/>
                <a:gd name="T30" fmla="*/ 62 w 221"/>
                <a:gd name="T31" fmla="*/ 15 h 173"/>
                <a:gd name="T32" fmla="*/ 66 w 221"/>
                <a:gd name="T33" fmla="*/ 13 h 173"/>
                <a:gd name="T34" fmla="*/ 69 w 221"/>
                <a:gd name="T35" fmla="*/ 10 h 173"/>
                <a:gd name="T36" fmla="*/ 60 w 221"/>
                <a:gd name="T37" fmla="*/ 0 h 173"/>
                <a:gd name="T38" fmla="*/ 57 w 221"/>
                <a:gd name="T39" fmla="*/ 2 h 173"/>
                <a:gd name="T40" fmla="*/ 54 w 221"/>
                <a:gd name="T41" fmla="*/ 5 h 173"/>
                <a:gd name="T42" fmla="*/ 51 w 221"/>
                <a:gd name="T43" fmla="*/ 7 h 173"/>
                <a:gd name="T44" fmla="*/ 47 w 221"/>
                <a:gd name="T45" fmla="*/ 9 h 173"/>
                <a:gd name="T46" fmla="*/ 43 w 221"/>
                <a:gd name="T47" fmla="*/ 12 h 173"/>
                <a:gd name="T48" fmla="*/ 39 w 221"/>
                <a:gd name="T49" fmla="*/ 14 h 173"/>
                <a:gd name="T50" fmla="*/ 35 w 221"/>
                <a:gd name="T51" fmla="*/ 17 h 173"/>
                <a:gd name="T52" fmla="*/ 32 w 221"/>
                <a:gd name="T53" fmla="*/ 20 h 173"/>
                <a:gd name="T54" fmla="*/ 27 w 221"/>
                <a:gd name="T55" fmla="*/ 22 h 173"/>
                <a:gd name="T56" fmla="*/ 23 w 221"/>
                <a:gd name="T57" fmla="*/ 25 h 173"/>
                <a:gd name="T58" fmla="*/ 19 w 221"/>
                <a:gd name="T59" fmla="*/ 27 h 173"/>
                <a:gd name="T60" fmla="*/ 15 w 221"/>
                <a:gd name="T61" fmla="*/ 30 h 173"/>
                <a:gd name="T62" fmla="*/ 12 w 221"/>
                <a:gd name="T63" fmla="*/ 33 h 173"/>
                <a:gd name="T64" fmla="*/ 7 w 221"/>
                <a:gd name="T65" fmla="*/ 35 h 173"/>
                <a:gd name="T66" fmla="*/ 3 w 221"/>
                <a:gd name="T67" fmla="*/ 38 h 173"/>
                <a:gd name="T68" fmla="*/ 0 w 221"/>
                <a:gd name="T69" fmla="*/ 40 h 173"/>
                <a:gd name="T70" fmla="*/ 2 w 221"/>
                <a:gd name="T71" fmla="*/ 52 h 173"/>
                <a:gd name="T72" fmla="*/ 7 w 221"/>
                <a:gd name="T73" fmla="*/ 40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173"/>
                <a:gd name="T113" fmla="*/ 221 w 221"/>
                <a:gd name="T114" fmla="*/ 173 h 1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173">
                  <a:moveTo>
                    <a:pt x="21" y="132"/>
                  </a:moveTo>
                  <a:lnTo>
                    <a:pt x="25" y="170"/>
                  </a:lnTo>
                  <a:lnTo>
                    <a:pt x="37" y="162"/>
                  </a:lnTo>
                  <a:lnTo>
                    <a:pt x="49" y="154"/>
                  </a:lnTo>
                  <a:lnTo>
                    <a:pt x="62" y="145"/>
                  </a:lnTo>
                  <a:lnTo>
                    <a:pt x="74" y="137"/>
                  </a:lnTo>
                  <a:lnTo>
                    <a:pt x="87" y="128"/>
                  </a:lnTo>
                  <a:lnTo>
                    <a:pt x="100" y="120"/>
                  </a:lnTo>
                  <a:lnTo>
                    <a:pt x="113" y="111"/>
                  </a:lnTo>
                  <a:lnTo>
                    <a:pt x="126" y="103"/>
                  </a:lnTo>
                  <a:lnTo>
                    <a:pt x="138" y="94"/>
                  </a:lnTo>
                  <a:lnTo>
                    <a:pt x="151" y="85"/>
                  </a:lnTo>
                  <a:lnTo>
                    <a:pt x="164" y="77"/>
                  </a:lnTo>
                  <a:lnTo>
                    <a:pt x="176" y="67"/>
                  </a:lnTo>
                  <a:lnTo>
                    <a:pt x="188" y="59"/>
                  </a:lnTo>
                  <a:lnTo>
                    <a:pt x="200" y="51"/>
                  </a:lnTo>
                  <a:lnTo>
                    <a:pt x="211" y="42"/>
                  </a:lnTo>
                  <a:lnTo>
                    <a:pt x="221" y="34"/>
                  </a:lnTo>
                  <a:lnTo>
                    <a:pt x="193" y="0"/>
                  </a:lnTo>
                  <a:lnTo>
                    <a:pt x="183" y="8"/>
                  </a:lnTo>
                  <a:lnTo>
                    <a:pt x="173" y="15"/>
                  </a:lnTo>
                  <a:lnTo>
                    <a:pt x="162" y="23"/>
                  </a:lnTo>
                  <a:lnTo>
                    <a:pt x="151" y="31"/>
                  </a:lnTo>
                  <a:lnTo>
                    <a:pt x="138" y="40"/>
                  </a:lnTo>
                  <a:lnTo>
                    <a:pt x="126" y="48"/>
                  </a:lnTo>
                  <a:lnTo>
                    <a:pt x="113" y="57"/>
                  </a:lnTo>
                  <a:lnTo>
                    <a:pt x="101" y="66"/>
                  </a:lnTo>
                  <a:lnTo>
                    <a:pt x="88" y="74"/>
                  </a:lnTo>
                  <a:lnTo>
                    <a:pt x="74" y="83"/>
                  </a:lnTo>
                  <a:lnTo>
                    <a:pt x="62" y="91"/>
                  </a:lnTo>
                  <a:lnTo>
                    <a:pt x="49" y="101"/>
                  </a:lnTo>
                  <a:lnTo>
                    <a:pt x="37" y="109"/>
                  </a:lnTo>
                  <a:lnTo>
                    <a:pt x="24" y="118"/>
                  </a:lnTo>
                  <a:lnTo>
                    <a:pt x="11" y="126"/>
                  </a:lnTo>
                  <a:lnTo>
                    <a:pt x="0" y="134"/>
                  </a:lnTo>
                  <a:lnTo>
                    <a:pt x="5" y="173"/>
                  </a:lnTo>
                  <a:lnTo>
                    <a:pt x="21" y="132"/>
                  </a:lnTo>
                  <a:close/>
                </a:path>
              </a:pathLst>
            </a:custGeom>
            <a:solidFill>
              <a:srgbClr val="000000"/>
            </a:solidFill>
            <a:ln w="9525">
              <a:noFill/>
              <a:round/>
              <a:headEnd/>
              <a:tailEnd/>
            </a:ln>
          </p:spPr>
          <p:txBody>
            <a:bodyPr wrap="none" anchor="ctr"/>
            <a:lstStyle/>
            <a:p>
              <a:endParaRPr lang="pt-BR"/>
            </a:p>
          </p:txBody>
        </p:sp>
        <p:sp>
          <p:nvSpPr>
            <p:cNvPr id="87" name="Freeform 86"/>
            <p:cNvSpPr>
              <a:spLocks noChangeArrowheads="1"/>
            </p:cNvSpPr>
            <p:nvPr/>
          </p:nvSpPr>
          <p:spPr bwMode="auto">
            <a:xfrm>
              <a:off x="4883" y="2726"/>
              <a:ext cx="90" cy="43"/>
            </a:xfrm>
            <a:custGeom>
              <a:avLst/>
              <a:gdLst>
                <a:gd name="T0" fmla="*/ 90 w 286"/>
                <a:gd name="T1" fmla="*/ 39 h 140"/>
                <a:gd name="T2" fmla="*/ 87 w 286"/>
                <a:gd name="T3" fmla="*/ 33 h 140"/>
                <a:gd name="T4" fmla="*/ 83 w 286"/>
                <a:gd name="T5" fmla="*/ 29 h 140"/>
                <a:gd name="T6" fmla="*/ 79 w 286"/>
                <a:gd name="T7" fmla="*/ 27 h 140"/>
                <a:gd name="T8" fmla="*/ 74 w 286"/>
                <a:gd name="T9" fmla="*/ 24 h 140"/>
                <a:gd name="T10" fmla="*/ 70 w 286"/>
                <a:gd name="T11" fmla="*/ 22 h 140"/>
                <a:gd name="T12" fmla="*/ 65 w 286"/>
                <a:gd name="T13" fmla="*/ 20 h 140"/>
                <a:gd name="T14" fmla="*/ 60 w 286"/>
                <a:gd name="T15" fmla="*/ 18 h 140"/>
                <a:gd name="T16" fmla="*/ 54 w 286"/>
                <a:gd name="T17" fmla="*/ 16 h 140"/>
                <a:gd name="T18" fmla="*/ 49 w 286"/>
                <a:gd name="T19" fmla="*/ 14 h 140"/>
                <a:gd name="T20" fmla="*/ 44 w 286"/>
                <a:gd name="T21" fmla="*/ 13 h 140"/>
                <a:gd name="T22" fmla="*/ 39 w 286"/>
                <a:gd name="T23" fmla="*/ 11 h 140"/>
                <a:gd name="T24" fmla="*/ 33 w 286"/>
                <a:gd name="T25" fmla="*/ 9 h 140"/>
                <a:gd name="T26" fmla="*/ 28 w 286"/>
                <a:gd name="T27" fmla="*/ 8 h 140"/>
                <a:gd name="T28" fmla="*/ 22 w 286"/>
                <a:gd name="T29" fmla="*/ 6 h 140"/>
                <a:gd name="T30" fmla="*/ 17 w 286"/>
                <a:gd name="T31" fmla="*/ 4 h 140"/>
                <a:gd name="T32" fmla="*/ 11 w 286"/>
                <a:gd name="T33" fmla="*/ 2 h 140"/>
                <a:gd name="T34" fmla="*/ 5 w 286"/>
                <a:gd name="T35" fmla="*/ 0 h 140"/>
                <a:gd name="T36" fmla="*/ 0 w 286"/>
                <a:gd name="T37" fmla="*/ 13 h 140"/>
                <a:gd name="T38" fmla="*/ 6 w 286"/>
                <a:gd name="T39" fmla="*/ 15 h 140"/>
                <a:gd name="T40" fmla="*/ 12 w 286"/>
                <a:gd name="T41" fmla="*/ 17 h 140"/>
                <a:gd name="T42" fmla="*/ 18 w 286"/>
                <a:gd name="T43" fmla="*/ 19 h 140"/>
                <a:gd name="T44" fmla="*/ 24 w 286"/>
                <a:gd name="T45" fmla="*/ 21 h 140"/>
                <a:gd name="T46" fmla="*/ 30 w 286"/>
                <a:gd name="T47" fmla="*/ 23 h 140"/>
                <a:gd name="T48" fmla="*/ 35 w 286"/>
                <a:gd name="T49" fmla="*/ 24 h 140"/>
                <a:gd name="T50" fmla="*/ 40 w 286"/>
                <a:gd name="T51" fmla="*/ 25 h 140"/>
                <a:gd name="T52" fmla="*/ 45 w 286"/>
                <a:gd name="T53" fmla="*/ 28 h 140"/>
                <a:gd name="T54" fmla="*/ 50 w 286"/>
                <a:gd name="T55" fmla="*/ 29 h 140"/>
                <a:gd name="T56" fmla="*/ 55 w 286"/>
                <a:gd name="T57" fmla="*/ 30 h 140"/>
                <a:gd name="T58" fmla="*/ 59 w 286"/>
                <a:gd name="T59" fmla="*/ 32 h 140"/>
                <a:gd name="T60" fmla="*/ 64 w 286"/>
                <a:gd name="T61" fmla="*/ 34 h 140"/>
                <a:gd name="T62" fmla="*/ 68 w 286"/>
                <a:gd name="T63" fmla="*/ 36 h 140"/>
                <a:gd name="T64" fmla="*/ 72 w 286"/>
                <a:gd name="T65" fmla="*/ 38 h 140"/>
                <a:gd name="T66" fmla="*/ 76 w 286"/>
                <a:gd name="T67" fmla="*/ 41 h 140"/>
                <a:gd name="T68" fmla="*/ 79 w 286"/>
                <a:gd name="T69" fmla="*/ 43 h 140"/>
                <a:gd name="T70" fmla="*/ 76 w 286"/>
                <a:gd name="T71" fmla="*/ 37 h 140"/>
                <a:gd name="T72" fmla="*/ 90 w 286"/>
                <a:gd name="T73" fmla="*/ 39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6"/>
                <a:gd name="T112" fmla="*/ 0 h 140"/>
                <a:gd name="T113" fmla="*/ 286 w 286"/>
                <a:gd name="T114" fmla="*/ 140 h 1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6" h="140">
                  <a:moveTo>
                    <a:pt x="286" y="128"/>
                  </a:moveTo>
                  <a:lnTo>
                    <a:pt x="278" y="106"/>
                  </a:lnTo>
                  <a:lnTo>
                    <a:pt x="265" y="96"/>
                  </a:lnTo>
                  <a:lnTo>
                    <a:pt x="251" y="87"/>
                  </a:lnTo>
                  <a:lnTo>
                    <a:pt x="236" y="79"/>
                  </a:lnTo>
                  <a:lnTo>
                    <a:pt x="222" y="71"/>
                  </a:lnTo>
                  <a:lnTo>
                    <a:pt x="207" y="64"/>
                  </a:lnTo>
                  <a:lnTo>
                    <a:pt x="191" y="58"/>
                  </a:lnTo>
                  <a:lnTo>
                    <a:pt x="173" y="51"/>
                  </a:lnTo>
                  <a:lnTo>
                    <a:pt x="157" y="46"/>
                  </a:lnTo>
                  <a:lnTo>
                    <a:pt x="141" y="42"/>
                  </a:lnTo>
                  <a:lnTo>
                    <a:pt x="124" y="35"/>
                  </a:lnTo>
                  <a:lnTo>
                    <a:pt x="106" y="30"/>
                  </a:lnTo>
                  <a:lnTo>
                    <a:pt x="89" y="25"/>
                  </a:lnTo>
                  <a:lnTo>
                    <a:pt x="71" y="20"/>
                  </a:lnTo>
                  <a:lnTo>
                    <a:pt x="53" y="13"/>
                  </a:lnTo>
                  <a:lnTo>
                    <a:pt x="35" y="6"/>
                  </a:lnTo>
                  <a:lnTo>
                    <a:pt x="16" y="0"/>
                  </a:lnTo>
                  <a:lnTo>
                    <a:pt x="0" y="41"/>
                  </a:lnTo>
                  <a:lnTo>
                    <a:pt x="19" y="48"/>
                  </a:lnTo>
                  <a:lnTo>
                    <a:pt x="37" y="54"/>
                  </a:lnTo>
                  <a:lnTo>
                    <a:pt x="57" y="61"/>
                  </a:lnTo>
                  <a:lnTo>
                    <a:pt x="75" y="68"/>
                  </a:lnTo>
                  <a:lnTo>
                    <a:pt x="95" y="74"/>
                  </a:lnTo>
                  <a:lnTo>
                    <a:pt x="111" y="79"/>
                  </a:lnTo>
                  <a:lnTo>
                    <a:pt x="128" y="83"/>
                  </a:lnTo>
                  <a:lnTo>
                    <a:pt x="144" y="90"/>
                  </a:lnTo>
                  <a:lnTo>
                    <a:pt x="160" y="95"/>
                  </a:lnTo>
                  <a:lnTo>
                    <a:pt x="175" y="99"/>
                  </a:lnTo>
                  <a:lnTo>
                    <a:pt x="188" y="105"/>
                  </a:lnTo>
                  <a:lnTo>
                    <a:pt x="203" y="112"/>
                  </a:lnTo>
                  <a:lnTo>
                    <a:pt x="216" y="117"/>
                  </a:lnTo>
                  <a:lnTo>
                    <a:pt x="228" y="125"/>
                  </a:lnTo>
                  <a:lnTo>
                    <a:pt x="240" y="132"/>
                  </a:lnTo>
                  <a:lnTo>
                    <a:pt x="250" y="140"/>
                  </a:lnTo>
                  <a:lnTo>
                    <a:pt x="242" y="119"/>
                  </a:lnTo>
                  <a:lnTo>
                    <a:pt x="286" y="128"/>
                  </a:lnTo>
                  <a:close/>
                </a:path>
              </a:pathLst>
            </a:custGeom>
            <a:solidFill>
              <a:srgbClr val="000000"/>
            </a:solidFill>
            <a:ln w="9525">
              <a:noFill/>
              <a:round/>
              <a:headEnd/>
              <a:tailEnd/>
            </a:ln>
          </p:spPr>
          <p:txBody>
            <a:bodyPr wrap="none" anchor="ctr"/>
            <a:lstStyle/>
            <a:p>
              <a:endParaRPr lang="pt-BR"/>
            </a:p>
          </p:txBody>
        </p:sp>
        <p:sp>
          <p:nvSpPr>
            <p:cNvPr id="88" name="Freeform 87"/>
            <p:cNvSpPr>
              <a:spLocks noChangeArrowheads="1"/>
            </p:cNvSpPr>
            <p:nvPr/>
          </p:nvSpPr>
          <p:spPr bwMode="auto">
            <a:xfrm>
              <a:off x="4907" y="2762"/>
              <a:ext cx="65" cy="311"/>
            </a:xfrm>
            <a:custGeom>
              <a:avLst/>
              <a:gdLst>
                <a:gd name="T0" fmla="*/ 15 w 209"/>
                <a:gd name="T1" fmla="*/ 300 h 1050"/>
                <a:gd name="T2" fmla="*/ 18 w 209"/>
                <a:gd name="T3" fmla="*/ 278 h 1050"/>
                <a:gd name="T4" fmla="*/ 21 w 209"/>
                <a:gd name="T5" fmla="*/ 256 h 1050"/>
                <a:gd name="T6" fmla="*/ 24 w 209"/>
                <a:gd name="T7" fmla="*/ 235 h 1050"/>
                <a:gd name="T8" fmla="*/ 27 w 209"/>
                <a:gd name="T9" fmla="*/ 213 h 1050"/>
                <a:gd name="T10" fmla="*/ 30 w 209"/>
                <a:gd name="T11" fmla="*/ 193 h 1050"/>
                <a:gd name="T12" fmla="*/ 33 w 209"/>
                <a:gd name="T13" fmla="*/ 172 h 1050"/>
                <a:gd name="T14" fmla="*/ 36 w 209"/>
                <a:gd name="T15" fmla="*/ 152 h 1050"/>
                <a:gd name="T16" fmla="*/ 39 w 209"/>
                <a:gd name="T17" fmla="*/ 132 h 1050"/>
                <a:gd name="T18" fmla="*/ 43 w 209"/>
                <a:gd name="T19" fmla="*/ 113 h 1050"/>
                <a:gd name="T20" fmla="*/ 46 w 209"/>
                <a:gd name="T21" fmla="*/ 94 h 1050"/>
                <a:gd name="T22" fmla="*/ 49 w 209"/>
                <a:gd name="T23" fmla="*/ 76 h 1050"/>
                <a:gd name="T24" fmla="*/ 53 w 209"/>
                <a:gd name="T25" fmla="*/ 59 h 1050"/>
                <a:gd name="T26" fmla="*/ 56 w 209"/>
                <a:gd name="T27" fmla="*/ 42 h 1050"/>
                <a:gd name="T28" fmla="*/ 59 w 209"/>
                <a:gd name="T29" fmla="*/ 26 h 1050"/>
                <a:gd name="T30" fmla="*/ 63 w 209"/>
                <a:gd name="T31" fmla="*/ 10 h 1050"/>
                <a:gd name="T32" fmla="*/ 51 w 209"/>
                <a:gd name="T33" fmla="*/ 0 h 1050"/>
                <a:gd name="T34" fmla="*/ 48 w 209"/>
                <a:gd name="T35" fmla="*/ 15 h 1050"/>
                <a:gd name="T36" fmla="*/ 44 w 209"/>
                <a:gd name="T37" fmla="*/ 31 h 1050"/>
                <a:gd name="T38" fmla="*/ 41 w 209"/>
                <a:gd name="T39" fmla="*/ 48 h 1050"/>
                <a:gd name="T40" fmla="*/ 37 w 209"/>
                <a:gd name="T41" fmla="*/ 65 h 1050"/>
                <a:gd name="T42" fmla="*/ 34 w 209"/>
                <a:gd name="T43" fmla="*/ 83 h 1050"/>
                <a:gd name="T44" fmla="*/ 31 w 209"/>
                <a:gd name="T45" fmla="*/ 102 h 1050"/>
                <a:gd name="T46" fmla="*/ 28 w 209"/>
                <a:gd name="T47" fmla="*/ 121 h 1050"/>
                <a:gd name="T48" fmla="*/ 25 w 209"/>
                <a:gd name="T49" fmla="*/ 140 h 1050"/>
                <a:gd name="T50" fmla="*/ 21 w 209"/>
                <a:gd name="T51" fmla="*/ 160 h 1050"/>
                <a:gd name="T52" fmla="*/ 18 w 209"/>
                <a:gd name="T53" fmla="*/ 180 h 1050"/>
                <a:gd name="T54" fmla="*/ 15 w 209"/>
                <a:gd name="T55" fmla="*/ 201 h 1050"/>
                <a:gd name="T56" fmla="*/ 12 w 209"/>
                <a:gd name="T57" fmla="*/ 222 h 1050"/>
                <a:gd name="T58" fmla="*/ 9 w 209"/>
                <a:gd name="T59" fmla="*/ 243 h 1050"/>
                <a:gd name="T60" fmla="*/ 6 w 209"/>
                <a:gd name="T61" fmla="*/ 265 h 1050"/>
                <a:gd name="T62" fmla="*/ 3 w 209"/>
                <a:gd name="T63" fmla="*/ 287 h 1050"/>
                <a:gd name="T64" fmla="*/ 0 w 209"/>
                <a:gd name="T65" fmla="*/ 310 h 10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1050"/>
                <a:gd name="T101" fmla="*/ 209 w 209"/>
                <a:gd name="T102" fmla="*/ 1050 h 10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1050">
                  <a:moveTo>
                    <a:pt x="44" y="1050"/>
                  </a:moveTo>
                  <a:lnTo>
                    <a:pt x="48" y="1012"/>
                  </a:lnTo>
                  <a:lnTo>
                    <a:pt x="53" y="976"/>
                  </a:lnTo>
                  <a:lnTo>
                    <a:pt x="59" y="939"/>
                  </a:lnTo>
                  <a:lnTo>
                    <a:pt x="63" y="900"/>
                  </a:lnTo>
                  <a:lnTo>
                    <a:pt x="68" y="864"/>
                  </a:lnTo>
                  <a:lnTo>
                    <a:pt x="72" y="828"/>
                  </a:lnTo>
                  <a:lnTo>
                    <a:pt x="78" y="793"/>
                  </a:lnTo>
                  <a:lnTo>
                    <a:pt x="83" y="755"/>
                  </a:lnTo>
                  <a:lnTo>
                    <a:pt x="87" y="719"/>
                  </a:lnTo>
                  <a:lnTo>
                    <a:pt x="92" y="685"/>
                  </a:lnTo>
                  <a:lnTo>
                    <a:pt x="98" y="650"/>
                  </a:lnTo>
                  <a:lnTo>
                    <a:pt x="102" y="615"/>
                  </a:lnTo>
                  <a:lnTo>
                    <a:pt x="107" y="581"/>
                  </a:lnTo>
                  <a:lnTo>
                    <a:pt x="112" y="547"/>
                  </a:lnTo>
                  <a:lnTo>
                    <a:pt x="117" y="512"/>
                  </a:lnTo>
                  <a:lnTo>
                    <a:pt x="123" y="479"/>
                  </a:lnTo>
                  <a:lnTo>
                    <a:pt x="127" y="446"/>
                  </a:lnTo>
                  <a:lnTo>
                    <a:pt x="133" y="414"/>
                  </a:lnTo>
                  <a:lnTo>
                    <a:pt x="138" y="382"/>
                  </a:lnTo>
                  <a:lnTo>
                    <a:pt x="143" y="350"/>
                  </a:lnTo>
                  <a:lnTo>
                    <a:pt x="148" y="319"/>
                  </a:lnTo>
                  <a:lnTo>
                    <a:pt x="154" y="288"/>
                  </a:lnTo>
                  <a:lnTo>
                    <a:pt x="158" y="257"/>
                  </a:lnTo>
                  <a:lnTo>
                    <a:pt x="164" y="228"/>
                  </a:lnTo>
                  <a:lnTo>
                    <a:pt x="170" y="199"/>
                  </a:lnTo>
                  <a:lnTo>
                    <a:pt x="175" y="170"/>
                  </a:lnTo>
                  <a:lnTo>
                    <a:pt x="180" y="143"/>
                  </a:lnTo>
                  <a:lnTo>
                    <a:pt x="186" y="114"/>
                  </a:lnTo>
                  <a:lnTo>
                    <a:pt x="191" y="87"/>
                  </a:lnTo>
                  <a:lnTo>
                    <a:pt x="197" y="60"/>
                  </a:lnTo>
                  <a:lnTo>
                    <a:pt x="203" y="34"/>
                  </a:lnTo>
                  <a:lnTo>
                    <a:pt x="209" y="9"/>
                  </a:lnTo>
                  <a:lnTo>
                    <a:pt x="165" y="0"/>
                  </a:lnTo>
                  <a:lnTo>
                    <a:pt x="159" y="25"/>
                  </a:lnTo>
                  <a:lnTo>
                    <a:pt x="154" y="51"/>
                  </a:lnTo>
                  <a:lnTo>
                    <a:pt x="148" y="77"/>
                  </a:lnTo>
                  <a:lnTo>
                    <a:pt x="142" y="105"/>
                  </a:lnTo>
                  <a:lnTo>
                    <a:pt x="137" y="133"/>
                  </a:lnTo>
                  <a:lnTo>
                    <a:pt x="132" y="161"/>
                  </a:lnTo>
                  <a:lnTo>
                    <a:pt x="126" y="190"/>
                  </a:lnTo>
                  <a:lnTo>
                    <a:pt x="120" y="219"/>
                  </a:lnTo>
                  <a:lnTo>
                    <a:pt x="115" y="250"/>
                  </a:lnTo>
                  <a:lnTo>
                    <a:pt x="110" y="281"/>
                  </a:lnTo>
                  <a:lnTo>
                    <a:pt x="104" y="312"/>
                  </a:lnTo>
                  <a:lnTo>
                    <a:pt x="100" y="343"/>
                  </a:lnTo>
                  <a:lnTo>
                    <a:pt x="94" y="375"/>
                  </a:lnTo>
                  <a:lnTo>
                    <a:pt x="90" y="407"/>
                  </a:lnTo>
                  <a:lnTo>
                    <a:pt x="84" y="439"/>
                  </a:lnTo>
                  <a:lnTo>
                    <a:pt x="79" y="472"/>
                  </a:lnTo>
                  <a:lnTo>
                    <a:pt x="74" y="505"/>
                  </a:lnTo>
                  <a:lnTo>
                    <a:pt x="69" y="540"/>
                  </a:lnTo>
                  <a:lnTo>
                    <a:pt x="63" y="574"/>
                  </a:lnTo>
                  <a:lnTo>
                    <a:pt x="59" y="608"/>
                  </a:lnTo>
                  <a:lnTo>
                    <a:pt x="54" y="643"/>
                  </a:lnTo>
                  <a:lnTo>
                    <a:pt x="48" y="678"/>
                  </a:lnTo>
                  <a:lnTo>
                    <a:pt x="44" y="715"/>
                  </a:lnTo>
                  <a:lnTo>
                    <a:pt x="39" y="750"/>
                  </a:lnTo>
                  <a:lnTo>
                    <a:pt x="35" y="786"/>
                  </a:lnTo>
                  <a:lnTo>
                    <a:pt x="29" y="821"/>
                  </a:lnTo>
                  <a:lnTo>
                    <a:pt x="24" y="859"/>
                  </a:lnTo>
                  <a:lnTo>
                    <a:pt x="20" y="896"/>
                  </a:lnTo>
                  <a:lnTo>
                    <a:pt x="15" y="932"/>
                  </a:lnTo>
                  <a:lnTo>
                    <a:pt x="10" y="969"/>
                  </a:lnTo>
                  <a:lnTo>
                    <a:pt x="5" y="1008"/>
                  </a:lnTo>
                  <a:lnTo>
                    <a:pt x="0" y="1046"/>
                  </a:lnTo>
                  <a:lnTo>
                    <a:pt x="44" y="1050"/>
                  </a:lnTo>
                  <a:close/>
                </a:path>
              </a:pathLst>
            </a:custGeom>
            <a:solidFill>
              <a:srgbClr val="000000"/>
            </a:solidFill>
            <a:ln w="9525">
              <a:noFill/>
              <a:round/>
              <a:headEnd/>
              <a:tailEnd/>
            </a:ln>
          </p:spPr>
          <p:txBody>
            <a:bodyPr wrap="none" anchor="ctr"/>
            <a:lstStyle/>
            <a:p>
              <a:endParaRPr lang="pt-BR"/>
            </a:p>
          </p:txBody>
        </p:sp>
        <p:sp>
          <p:nvSpPr>
            <p:cNvPr id="89" name="Freeform 88"/>
            <p:cNvSpPr>
              <a:spLocks noChangeArrowheads="1"/>
            </p:cNvSpPr>
            <p:nvPr/>
          </p:nvSpPr>
          <p:spPr bwMode="auto">
            <a:xfrm>
              <a:off x="4958" y="2762"/>
              <a:ext cx="15" cy="7"/>
            </a:xfrm>
            <a:custGeom>
              <a:avLst/>
              <a:gdLst>
                <a:gd name="T0" fmla="*/ 0 w 44"/>
                <a:gd name="T1" fmla="*/ 0 h 24"/>
                <a:gd name="T2" fmla="*/ 0 w 44"/>
                <a:gd name="T3" fmla="*/ 3 h 24"/>
                <a:gd name="T4" fmla="*/ 2 w 44"/>
                <a:gd name="T5" fmla="*/ 5 h 24"/>
                <a:gd name="T6" fmla="*/ 4 w 44"/>
                <a:gd name="T7" fmla="*/ 6 h 24"/>
                <a:gd name="T8" fmla="*/ 7 w 44"/>
                <a:gd name="T9" fmla="*/ 7 h 24"/>
                <a:gd name="T10" fmla="*/ 10 w 44"/>
                <a:gd name="T11" fmla="*/ 7 h 24"/>
                <a:gd name="T12" fmla="*/ 12 w 44"/>
                <a:gd name="T13" fmla="*/ 6 h 24"/>
                <a:gd name="T14" fmla="*/ 14 w 44"/>
                <a:gd name="T15" fmla="*/ 4 h 24"/>
                <a:gd name="T16" fmla="*/ 15 w 44"/>
                <a:gd name="T17" fmla="*/ 1 h 24"/>
                <a:gd name="T18" fmla="*/ 0 w 44"/>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24"/>
                <a:gd name="T32" fmla="*/ 44 w 4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24">
                  <a:moveTo>
                    <a:pt x="0" y="0"/>
                  </a:moveTo>
                  <a:lnTo>
                    <a:pt x="1" y="9"/>
                  </a:lnTo>
                  <a:lnTo>
                    <a:pt x="6" y="17"/>
                  </a:lnTo>
                  <a:lnTo>
                    <a:pt x="13" y="22"/>
                  </a:lnTo>
                  <a:lnTo>
                    <a:pt x="21" y="24"/>
                  </a:lnTo>
                  <a:lnTo>
                    <a:pt x="29" y="23"/>
                  </a:lnTo>
                  <a:lnTo>
                    <a:pt x="36" y="19"/>
                  </a:lnTo>
                  <a:lnTo>
                    <a:pt x="41" y="14"/>
                  </a:lnTo>
                  <a:lnTo>
                    <a:pt x="44" y="4"/>
                  </a:lnTo>
                  <a:lnTo>
                    <a:pt x="0" y="0"/>
                  </a:lnTo>
                  <a:close/>
                </a:path>
              </a:pathLst>
            </a:custGeom>
            <a:solidFill>
              <a:srgbClr val="000000"/>
            </a:solidFill>
            <a:ln w="9525">
              <a:noFill/>
              <a:round/>
              <a:headEnd/>
              <a:tailEnd/>
            </a:ln>
          </p:spPr>
          <p:txBody>
            <a:bodyPr wrap="none" anchor="ctr"/>
            <a:lstStyle/>
            <a:p>
              <a:endParaRPr lang="pt-BR"/>
            </a:p>
          </p:txBody>
        </p:sp>
        <p:sp>
          <p:nvSpPr>
            <p:cNvPr id="90" name="Freeform 89"/>
            <p:cNvSpPr>
              <a:spLocks noChangeArrowheads="1"/>
            </p:cNvSpPr>
            <p:nvPr/>
          </p:nvSpPr>
          <p:spPr bwMode="auto">
            <a:xfrm>
              <a:off x="4750" y="2791"/>
              <a:ext cx="286" cy="330"/>
            </a:xfrm>
            <a:custGeom>
              <a:avLst/>
              <a:gdLst>
                <a:gd name="T0" fmla="*/ 42 w 917"/>
                <a:gd name="T1" fmla="*/ 12 h 1117"/>
                <a:gd name="T2" fmla="*/ 42 w 917"/>
                <a:gd name="T3" fmla="*/ 33 h 1117"/>
                <a:gd name="T4" fmla="*/ 43 w 917"/>
                <a:gd name="T5" fmla="*/ 51 h 1117"/>
                <a:gd name="T6" fmla="*/ 47 w 917"/>
                <a:gd name="T7" fmla="*/ 68 h 1117"/>
                <a:gd name="T8" fmla="*/ 54 w 917"/>
                <a:gd name="T9" fmla="*/ 80 h 1117"/>
                <a:gd name="T10" fmla="*/ 60 w 917"/>
                <a:gd name="T11" fmla="*/ 86 h 1117"/>
                <a:gd name="T12" fmla="*/ 66 w 917"/>
                <a:gd name="T13" fmla="*/ 92 h 1117"/>
                <a:gd name="T14" fmla="*/ 73 w 917"/>
                <a:gd name="T15" fmla="*/ 97 h 1117"/>
                <a:gd name="T16" fmla="*/ 80 w 917"/>
                <a:gd name="T17" fmla="*/ 102 h 1117"/>
                <a:gd name="T18" fmla="*/ 89 w 917"/>
                <a:gd name="T19" fmla="*/ 105 h 1117"/>
                <a:gd name="T20" fmla="*/ 97 w 917"/>
                <a:gd name="T21" fmla="*/ 108 h 1117"/>
                <a:gd name="T22" fmla="*/ 106 w 917"/>
                <a:gd name="T23" fmla="*/ 110 h 1117"/>
                <a:gd name="T24" fmla="*/ 116 w 917"/>
                <a:gd name="T25" fmla="*/ 110 h 1117"/>
                <a:gd name="T26" fmla="*/ 128 w 917"/>
                <a:gd name="T27" fmla="*/ 108 h 1117"/>
                <a:gd name="T28" fmla="*/ 141 w 917"/>
                <a:gd name="T29" fmla="*/ 106 h 1117"/>
                <a:gd name="T30" fmla="*/ 153 w 917"/>
                <a:gd name="T31" fmla="*/ 103 h 1117"/>
                <a:gd name="T32" fmla="*/ 165 w 917"/>
                <a:gd name="T33" fmla="*/ 98 h 1117"/>
                <a:gd name="T34" fmla="*/ 177 w 917"/>
                <a:gd name="T35" fmla="*/ 92 h 1117"/>
                <a:gd name="T36" fmla="*/ 190 w 917"/>
                <a:gd name="T37" fmla="*/ 86 h 1117"/>
                <a:gd name="T38" fmla="*/ 203 w 917"/>
                <a:gd name="T39" fmla="*/ 80 h 1117"/>
                <a:gd name="T40" fmla="*/ 212 w 917"/>
                <a:gd name="T41" fmla="*/ 85 h 1117"/>
                <a:gd name="T42" fmla="*/ 219 w 917"/>
                <a:gd name="T43" fmla="*/ 103 h 1117"/>
                <a:gd name="T44" fmla="*/ 227 w 917"/>
                <a:gd name="T45" fmla="*/ 121 h 1117"/>
                <a:gd name="T46" fmla="*/ 236 w 917"/>
                <a:gd name="T47" fmla="*/ 139 h 1117"/>
                <a:gd name="T48" fmla="*/ 245 w 917"/>
                <a:gd name="T49" fmla="*/ 158 h 1117"/>
                <a:gd name="T50" fmla="*/ 256 w 917"/>
                <a:gd name="T51" fmla="*/ 176 h 1117"/>
                <a:gd name="T52" fmla="*/ 267 w 917"/>
                <a:gd name="T53" fmla="*/ 193 h 1117"/>
                <a:gd name="T54" fmla="*/ 280 w 917"/>
                <a:gd name="T55" fmla="*/ 209 h 1117"/>
                <a:gd name="T56" fmla="*/ 280 w 917"/>
                <a:gd name="T57" fmla="*/ 224 h 1117"/>
                <a:gd name="T58" fmla="*/ 267 w 917"/>
                <a:gd name="T59" fmla="*/ 238 h 1117"/>
                <a:gd name="T60" fmla="*/ 254 w 917"/>
                <a:gd name="T61" fmla="*/ 251 h 1117"/>
                <a:gd name="T62" fmla="*/ 241 w 917"/>
                <a:gd name="T63" fmla="*/ 265 h 1117"/>
                <a:gd name="T64" fmla="*/ 228 w 917"/>
                <a:gd name="T65" fmla="*/ 279 h 1117"/>
                <a:gd name="T66" fmla="*/ 216 w 917"/>
                <a:gd name="T67" fmla="*/ 293 h 1117"/>
                <a:gd name="T68" fmla="*/ 204 w 917"/>
                <a:gd name="T69" fmla="*/ 308 h 1117"/>
                <a:gd name="T70" fmla="*/ 192 w 917"/>
                <a:gd name="T71" fmla="*/ 322 h 1117"/>
                <a:gd name="T72" fmla="*/ 180 w 917"/>
                <a:gd name="T73" fmla="*/ 330 h 1117"/>
                <a:gd name="T74" fmla="*/ 166 w 917"/>
                <a:gd name="T75" fmla="*/ 329 h 1117"/>
                <a:gd name="T76" fmla="*/ 153 w 917"/>
                <a:gd name="T77" fmla="*/ 326 h 1117"/>
                <a:gd name="T78" fmla="*/ 139 w 917"/>
                <a:gd name="T79" fmla="*/ 321 h 1117"/>
                <a:gd name="T80" fmla="*/ 126 w 917"/>
                <a:gd name="T81" fmla="*/ 315 h 1117"/>
                <a:gd name="T82" fmla="*/ 114 w 917"/>
                <a:gd name="T83" fmla="*/ 308 h 1117"/>
                <a:gd name="T84" fmla="*/ 102 w 917"/>
                <a:gd name="T85" fmla="*/ 301 h 1117"/>
                <a:gd name="T86" fmla="*/ 92 w 917"/>
                <a:gd name="T87" fmla="*/ 293 h 1117"/>
                <a:gd name="T88" fmla="*/ 81 w 917"/>
                <a:gd name="T89" fmla="*/ 285 h 1117"/>
                <a:gd name="T90" fmla="*/ 70 w 917"/>
                <a:gd name="T91" fmla="*/ 275 h 1117"/>
                <a:gd name="T92" fmla="*/ 61 w 917"/>
                <a:gd name="T93" fmla="*/ 265 h 1117"/>
                <a:gd name="T94" fmla="*/ 52 w 917"/>
                <a:gd name="T95" fmla="*/ 254 h 1117"/>
                <a:gd name="T96" fmla="*/ 45 w 917"/>
                <a:gd name="T97" fmla="*/ 243 h 1117"/>
                <a:gd name="T98" fmla="*/ 38 w 917"/>
                <a:gd name="T99" fmla="*/ 232 h 1117"/>
                <a:gd name="T100" fmla="*/ 32 w 917"/>
                <a:gd name="T101" fmla="*/ 219 h 1117"/>
                <a:gd name="T102" fmla="*/ 26 w 917"/>
                <a:gd name="T103" fmla="*/ 206 h 1117"/>
                <a:gd name="T104" fmla="*/ 17 w 917"/>
                <a:gd name="T105" fmla="*/ 182 h 1117"/>
                <a:gd name="T106" fmla="*/ 7 w 917"/>
                <a:gd name="T107" fmla="*/ 151 h 1117"/>
                <a:gd name="T108" fmla="*/ 2 w 917"/>
                <a:gd name="T109" fmla="*/ 120 h 1117"/>
                <a:gd name="T110" fmla="*/ 0 w 917"/>
                <a:gd name="T111" fmla="*/ 89 h 1117"/>
                <a:gd name="T112" fmla="*/ 2 w 917"/>
                <a:gd name="T113" fmla="*/ 57 h 1117"/>
                <a:gd name="T114" fmla="*/ 8 w 917"/>
                <a:gd name="T115" fmla="*/ 22 h 1117"/>
                <a:gd name="T116" fmla="*/ 42 w 917"/>
                <a:gd name="T117" fmla="*/ 0 h 1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17"/>
                <a:gd name="T178" fmla="*/ 0 h 1117"/>
                <a:gd name="T179" fmla="*/ 917 w 917"/>
                <a:gd name="T180" fmla="*/ 1117 h 1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17" h="1117">
                  <a:moveTo>
                    <a:pt x="136" y="0"/>
                  </a:moveTo>
                  <a:lnTo>
                    <a:pt x="136" y="40"/>
                  </a:lnTo>
                  <a:lnTo>
                    <a:pt x="135" y="78"/>
                  </a:lnTo>
                  <a:lnTo>
                    <a:pt x="134" y="111"/>
                  </a:lnTo>
                  <a:lnTo>
                    <a:pt x="135" y="143"/>
                  </a:lnTo>
                  <a:lnTo>
                    <a:pt x="137" y="173"/>
                  </a:lnTo>
                  <a:lnTo>
                    <a:pt x="143" y="201"/>
                  </a:lnTo>
                  <a:lnTo>
                    <a:pt x="152" y="230"/>
                  </a:lnTo>
                  <a:lnTo>
                    <a:pt x="167" y="258"/>
                  </a:lnTo>
                  <a:lnTo>
                    <a:pt x="174" y="270"/>
                  </a:lnTo>
                  <a:lnTo>
                    <a:pt x="183" y="281"/>
                  </a:lnTo>
                  <a:lnTo>
                    <a:pt x="191" y="292"/>
                  </a:lnTo>
                  <a:lnTo>
                    <a:pt x="201" y="302"/>
                  </a:lnTo>
                  <a:lnTo>
                    <a:pt x="212" y="312"/>
                  </a:lnTo>
                  <a:lnTo>
                    <a:pt x="223" y="321"/>
                  </a:lnTo>
                  <a:lnTo>
                    <a:pt x="234" y="329"/>
                  </a:lnTo>
                  <a:lnTo>
                    <a:pt x="246" y="337"/>
                  </a:lnTo>
                  <a:lnTo>
                    <a:pt x="258" y="345"/>
                  </a:lnTo>
                  <a:lnTo>
                    <a:pt x="271" y="351"/>
                  </a:lnTo>
                  <a:lnTo>
                    <a:pt x="285" y="357"/>
                  </a:lnTo>
                  <a:lnTo>
                    <a:pt x="298" y="363"/>
                  </a:lnTo>
                  <a:lnTo>
                    <a:pt x="311" y="366"/>
                  </a:lnTo>
                  <a:lnTo>
                    <a:pt x="325" y="369"/>
                  </a:lnTo>
                  <a:lnTo>
                    <a:pt x="339" y="371"/>
                  </a:lnTo>
                  <a:lnTo>
                    <a:pt x="352" y="372"/>
                  </a:lnTo>
                  <a:lnTo>
                    <a:pt x="372" y="372"/>
                  </a:lnTo>
                  <a:lnTo>
                    <a:pt x="392" y="369"/>
                  </a:lnTo>
                  <a:lnTo>
                    <a:pt x="412" y="367"/>
                  </a:lnTo>
                  <a:lnTo>
                    <a:pt x="431" y="364"/>
                  </a:lnTo>
                  <a:lnTo>
                    <a:pt x="451" y="358"/>
                  </a:lnTo>
                  <a:lnTo>
                    <a:pt x="470" y="352"/>
                  </a:lnTo>
                  <a:lnTo>
                    <a:pt x="490" y="347"/>
                  </a:lnTo>
                  <a:lnTo>
                    <a:pt x="509" y="339"/>
                  </a:lnTo>
                  <a:lnTo>
                    <a:pt x="528" y="331"/>
                  </a:lnTo>
                  <a:lnTo>
                    <a:pt x="548" y="321"/>
                  </a:lnTo>
                  <a:lnTo>
                    <a:pt x="567" y="312"/>
                  </a:lnTo>
                  <a:lnTo>
                    <a:pt x="588" y="302"/>
                  </a:lnTo>
                  <a:lnTo>
                    <a:pt x="608" y="292"/>
                  </a:lnTo>
                  <a:lnTo>
                    <a:pt x="628" y="281"/>
                  </a:lnTo>
                  <a:lnTo>
                    <a:pt x="650" y="270"/>
                  </a:lnTo>
                  <a:lnTo>
                    <a:pt x="670" y="258"/>
                  </a:lnTo>
                  <a:lnTo>
                    <a:pt x="681" y="288"/>
                  </a:lnTo>
                  <a:lnTo>
                    <a:pt x="691" y="318"/>
                  </a:lnTo>
                  <a:lnTo>
                    <a:pt x="702" y="348"/>
                  </a:lnTo>
                  <a:lnTo>
                    <a:pt x="715" y="379"/>
                  </a:lnTo>
                  <a:lnTo>
                    <a:pt x="727" y="411"/>
                  </a:lnTo>
                  <a:lnTo>
                    <a:pt x="741" y="442"/>
                  </a:lnTo>
                  <a:lnTo>
                    <a:pt x="756" y="472"/>
                  </a:lnTo>
                  <a:lnTo>
                    <a:pt x="771" y="503"/>
                  </a:lnTo>
                  <a:lnTo>
                    <a:pt x="787" y="534"/>
                  </a:lnTo>
                  <a:lnTo>
                    <a:pt x="803" y="565"/>
                  </a:lnTo>
                  <a:lnTo>
                    <a:pt x="820" y="595"/>
                  </a:lnTo>
                  <a:lnTo>
                    <a:pt x="838" y="625"/>
                  </a:lnTo>
                  <a:lnTo>
                    <a:pt x="857" y="653"/>
                  </a:lnTo>
                  <a:lnTo>
                    <a:pt x="876" y="681"/>
                  </a:lnTo>
                  <a:lnTo>
                    <a:pt x="897" y="708"/>
                  </a:lnTo>
                  <a:lnTo>
                    <a:pt x="917" y="733"/>
                  </a:lnTo>
                  <a:lnTo>
                    <a:pt x="897" y="757"/>
                  </a:lnTo>
                  <a:lnTo>
                    <a:pt x="877" y="780"/>
                  </a:lnTo>
                  <a:lnTo>
                    <a:pt x="857" y="804"/>
                  </a:lnTo>
                  <a:lnTo>
                    <a:pt x="836" y="828"/>
                  </a:lnTo>
                  <a:lnTo>
                    <a:pt x="814" y="851"/>
                  </a:lnTo>
                  <a:lnTo>
                    <a:pt x="794" y="875"/>
                  </a:lnTo>
                  <a:lnTo>
                    <a:pt x="773" y="898"/>
                  </a:lnTo>
                  <a:lnTo>
                    <a:pt x="753" y="922"/>
                  </a:lnTo>
                  <a:lnTo>
                    <a:pt x="732" y="945"/>
                  </a:lnTo>
                  <a:lnTo>
                    <a:pt x="711" y="969"/>
                  </a:lnTo>
                  <a:lnTo>
                    <a:pt x="692" y="993"/>
                  </a:lnTo>
                  <a:lnTo>
                    <a:pt x="673" y="1017"/>
                  </a:lnTo>
                  <a:lnTo>
                    <a:pt x="653" y="1041"/>
                  </a:lnTo>
                  <a:lnTo>
                    <a:pt x="634" y="1066"/>
                  </a:lnTo>
                  <a:lnTo>
                    <a:pt x="615" y="1090"/>
                  </a:lnTo>
                  <a:lnTo>
                    <a:pt x="598" y="1116"/>
                  </a:lnTo>
                  <a:lnTo>
                    <a:pt x="576" y="1117"/>
                  </a:lnTo>
                  <a:lnTo>
                    <a:pt x="555" y="1116"/>
                  </a:lnTo>
                  <a:lnTo>
                    <a:pt x="533" y="1112"/>
                  </a:lnTo>
                  <a:lnTo>
                    <a:pt x="511" y="1108"/>
                  </a:lnTo>
                  <a:lnTo>
                    <a:pt x="490" y="1102"/>
                  </a:lnTo>
                  <a:lnTo>
                    <a:pt x="468" y="1094"/>
                  </a:lnTo>
                  <a:lnTo>
                    <a:pt x="446" y="1086"/>
                  </a:lnTo>
                  <a:lnTo>
                    <a:pt x="425" y="1076"/>
                  </a:lnTo>
                  <a:lnTo>
                    <a:pt x="405" y="1065"/>
                  </a:lnTo>
                  <a:lnTo>
                    <a:pt x="384" y="1055"/>
                  </a:lnTo>
                  <a:lnTo>
                    <a:pt x="365" y="1042"/>
                  </a:lnTo>
                  <a:lnTo>
                    <a:pt x="347" y="1031"/>
                  </a:lnTo>
                  <a:lnTo>
                    <a:pt x="328" y="1018"/>
                  </a:lnTo>
                  <a:lnTo>
                    <a:pt x="311" y="1006"/>
                  </a:lnTo>
                  <a:lnTo>
                    <a:pt x="295" y="993"/>
                  </a:lnTo>
                  <a:lnTo>
                    <a:pt x="280" y="982"/>
                  </a:lnTo>
                  <a:lnTo>
                    <a:pt x="261" y="965"/>
                  </a:lnTo>
                  <a:lnTo>
                    <a:pt x="242" y="949"/>
                  </a:lnTo>
                  <a:lnTo>
                    <a:pt x="225" y="931"/>
                  </a:lnTo>
                  <a:lnTo>
                    <a:pt x="209" y="914"/>
                  </a:lnTo>
                  <a:lnTo>
                    <a:pt x="194" y="897"/>
                  </a:lnTo>
                  <a:lnTo>
                    <a:pt x="181" y="879"/>
                  </a:lnTo>
                  <a:lnTo>
                    <a:pt x="168" y="860"/>
                  </a:lnTo>
                  <a:lnTo>
                    <a:pt x="155" y="842"/>
                  </a:lnTo>
                  <a:lnTo>
                    <a:pt x="144" y="823"/>
                  </a:lnTo>
                  <a:lnTo>
                    <a:pt x="133" y="803"/>
                  </a:lnTo>
                  <a:lnTo>
                    <a:pt x="122" y="784"/>
                  </a:lnTo>
                  <a:lnTo>
                    <a:pt x="112" y="762"/>
                  </a:lnTo>
                  <a:lnTo>
                    <a:pt x="103" y="741"/>
                  </a:lnTo>
                  <a:lnTo>
                    <a:pt x="93" y="719"/>
                  </a:lnTo>
                  <a:lnTo>
                    <a:pt x="83" y="696"/>
                  </a:lnTo>
                  <a:lnTo>
                    <a:pt x="74" y="672"/>
                  </a:lnTo>
                  <a:lnTo>
                    <a:pt x="54" y="617"/>
                  </a:lnTo>
                  <a:lnTo>
                    <a:pt x="37" y="563"/>
                  </a:lnTo>
                  <a:lnTo>
                    <a:pt x="23" y="510"/>
                  </a:lnTo>
                  <a:lnTo>
                    <a:pt x="12" y="458"/>
                  </a:lnTo>
                  <a:lnTo>
                    <a:pt x="6" y="406"/>
                  </a:lnTo>
                  <a:lnTo>
                    <a:pt x="1" y="355"/>
                  </a:lnTo>
                  <a:lnTo>
                    <a:pt x="0" y="302"/>
                  </a:lnTo>
                  <a:lnTo>
                    <a:pt x="2" y="248"/>
                  </a:lnTo>
                  <a:lnTo>
                    <a:pt x="8" y="194"/>
                  </a:lnTo>
                  <a:lnTo>
                    <a:pt x="16" y="135"/>
                  </a:lnTo>
                  <a:lnTo>
                    <a:pt x="25" y="73"/>
                  </a:lnTo>
                  <a:lnTo>
                    <a:pt x="33" y="10"/>
                  </a:lnTo>
                  <a:lnTo>
                    <a:pt x="136" y="0"/>
                  </a:lnTo>
                  <a:close/>
                </a:path>
              </a:pathLst>
            </a:custGeom>
            <a:solidFill>
              <a:srgbClr val="669933"/>
            </a:solidFill>
            <a:ln w="9525">
              <a:noFill/>
              <a:round/>
              <a:headEnd/>
              <a:tailEnd/>
            </a:ln>
          </p:spPr>
          <p:txBody>
            <a:bodyPr wrap="none" anchor="ctr"/>
            <a:lstStyle/>
            <a:p>
              <a:endParaRPr lang="pt-BR"/>
            </a:p>
          </p:txBody>
        </p:sp>
        <p:sp>
          <p:nvSpPr>
            <p:cNvPr id="91" name="Freeform 90"/>
            <p:cNvSpPr>
              <a:spLocks noChangeArrowheads="1"/>
            </p:cNvSpPr>
            <p:nvPr/>
          </p:nvSpPr>
          <p:spPr bwMode="auto">
            <a:xfrm>
              <a:off x="4786" y="2791"/>
              <a:ext cx="23" cy="80"/>
            </a:xfrm>
            <a:custGeom>
              <a:avLst/>
              <a:gdLst>
                <a:gd name="T0" fmla="*/ 23 w 74"/>
                <a:gd name="T1" fmla="*/ 73 h 270"/>
                <a:gd name="T2" fmla="*/ 23 w 74"/>
                <a:gd name="T3" fmla="*/ 73 h 270"/>
                <a:gd name="T4" fmla="*/ 21 w 74"/>
                <a:gd name="T5" fmla="*/ 69 h 270"/>
                <a:gd name="T6" fmla="*/ 19 w 74"/>
                <a:gd name="T7" fmla="*/ 66 h 270"/>
                <a:gd name="T8" fmla="*/ 18 w 74"/>
                <a:gd name="T9" fmla="*/ 62 h 270"/>
                <a:gd name="T10" fmla="*/ 16 w 74"/>
                <a:gd name="T11" fmla="*/ 58 h 270"/>
                <a:gd name="T12" fmla="*/ 15 w 74"/>
                <a:gd name="T13" fmla="*/ 54 h 270"/>
                <a:gd name="T14" fmla="*/ 15 w 74"/>
                <a:gd name="T15" fmla="*/ 50 h 270"/>
                <a:gd name="T16" fmla="*/ 14 w 74"/>
                <a:gd name="T17" fmla="*/ 47 h 270"/>
                <a:gd name="T18" fmla="*/ 14 w 74"/>
                <a:gd name="T19" fmla="*/ 42 h 270"/>
                <a:gd name="T20" fmla="*/ 13 w 74"/>
                <a:gd name="T21" fmla="*/ 37 h 270"/>
                <a:gd name="T22" fmla="*/ 13 w 74"/>
                <a:gd name="T23" fmla="*/ 33 h 270"/>
                <a:gd name="T24" fmla="*/ 13 w 74"/>
                <a:gd name="T25" fmla="*/ 28 h 270"/>
                <a:gd name="T26" fmla="*/ 14 w 74"/>
                <a:gd name="T27" fmla="*/ 23 h 270"/>
                <a:gd name="T28" fmla="*/ 14 w 74"/>
                <a:gd name="T29" fmla="*/ 18 h 270"/>
                <a:gd name="T30" fmla="*/ 14 w 74"/>
                <a:gd name="T31" fmla="*/ 12 h 270"/>
                <a:gd name="T32" fmla="*/ 14 w 74"/>
                <a:gd name="T33" fmla="*/ 6 h 270"/>
                <a:gd name="T34" fmla="*/ 14 w 74"/>
                <a:gd name="T35" fmla="*/ 0 h 270"/>
                <a:gd name="T36" fmla="*/ 1 w 74"/>
                <a:gd name="T37" fmla="*/ 0 h 270"/>
                <a:gd name="T38" fmla="*/ 1 w 74"/>
                <a:gd name="T39" fmla="*/ 6 h 270"/>
                <a:gd name="T40" fmla="*/ 1 w 74"/>
                <a:gd name="T41" fmla="*/ 12 h 270"/>
                <a:gd name="T42" fmla="*/ 0 w 74"/>
                <a:gd name="T43" fmla="*/ 17 h 270"/>
                <a:gd name="T44" fmla="*/ 0 w 74"/>
                <a:gd name="T45" fmla="*/ 23 h 270"/>
                <a:gd name="T46" fmla="*/ 0 w 74"/>
                <a:gd name="T47" fmla="*/ 28 h 270"/>
                <a:gd name="T48" fmla="*/ 0 w 74"/>
                <a:gd name="T49" fmla="*/ 33 h 270"/>
                <a:gd name="T50" fmla="*/ 0 w 74"/>
                <a:gd name="T51" fmla="*/ 38 h 270"/>
                <a:gd name="T52" fmla="*/ 0 w 74"/>
                <a:gd name="T53" fmla="*/ 43 h 270"/>
                <a:gd name="T54" fmla="*/ 0 w 74"/>
                <a:gd name="T55" fmla="*/ 47 h 270"/>
                <a:gd name="T56" fmla="*/ 1 w 74"/>
                <a:gd name="T57" fmla="*/ 52 h 270"/>
                <a:gd name="T58" fmla="*/ 2 w 74"/>
                <a:gd name="T59" fmla="*/ 57 h 270"/>
                <a:gd name="T60" fmla="*/ 3 w 74"/>
                <a:gd name="T61" fmla="*/ 61 h 270"/>
                <a:gd name="T62" fmla="*/ 4 w 74"/>
                <a:gd name="T63" fmla="*/ 66 h 270"/>
                <a:gd name="T64" fmla="*/ 6 w 74"/>
                <a:gd name="T65" fmla="*/ 71 h 270"/>
                <a:gd name="T66" fmla="*/ 8 w 74"/>
                <a:gd name="T67" fmla="*/ 75 h 270"/>
                <a:gd name="T68" fmla="*/ 11 w 74"/>
                <a:gd name="T69" fmla="*/ 80 h 270"/>
                <a:gd name="T70" fmla="*/ 11 w 74"/>
                <a:gd name="T71" fmla="*/ 80 h 270"/>
                <a:gd name="T72" fmla="*/ 23 w 74"/>
                <a:gd name="T73" fmla="*/ 73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270"/>
                <a:gd name="T113" fmla="*/ 74 w 74"/>
                <a:gd name="T114" fmla="*/ 270 h 2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270">
                  <a:moveTo>
                    <a:pt x="74" y="247"/>
                  </a:moveTo>
                  <a:lnTo>
                    <a:pt x="74" y="247"/>
                  </a:lnTo>
                  <a:lnTo>
                    <a:pt x="66" y="233"/>
                  </a:lnTo>
                  <a:lnTo>
                    <a:pt x="61" y="222"/>
                  </a:lnTo>
                  <a:lnTo>
                    <a:pt x="57" y="208"/>
                  </a:lnTo>
                  <a:lnTo>
                    <a:pt x="53" y="196"/>
                  </a:lnTo>
                  <a:lnTo>
                    <a:pt x="49" y="182"/>
                  </a:lnTo>
                  <a:lnTo>
                    <a:pt x="47" y="169"/>
                  </a:lnTo>
                  <a:lnTo>
                    <a:pt x="45" y="157"/>
                  </a:lnTo>
                  <a:lnTo>
                    <a:pt x="45" y="142"/>
                  </a:lnTo>
                  <a:lnTo>
                    <a:pt x="43" y="126"/>
                  </a:lnTo>
                  <a:lnTo>
                    <a:pt x="43" y="111"/>
                  </a:lnTo>
                  <a:lnTo>
                    <a:pt x="43" y="96"/>
                  </a:lnTo>
                  <a:lnTo>
                    <a:pt x="45" y="79"/>
                  </a:lnTo>
                  <a:lnTo>
                    <a:pt x="45" y="61"/>
                  </a:lnTo>
                  <a:lnTo>
                    <a:pt x="46" y="41"/>
                  </a:lnTo>
                  <a:lnTo>
                    <a:pt x="46" y="20"/>
                  </a:lnTo>
                  <a:lnTo>
                    <a:pt x="46" y="0"/>
                  </a:lnTo>
                  <a:lnTo>
                    <a:pt x="2" y="0"/>
                  </a:lnTo>
                  <a:lnTo>
                    <a:pt x="2" y="20"/>
                  </a:lnTo>
                  <a:lnTo>
                    <a:pt x="2" y="39"/>
                  </a:lnTo>
                  <a:lnTo>
                    <a:pt x="1" y="58"/>
                  </a:lnTo>
                  <a:lnTo>
                    <a:pt x="1" y="77"/>
                  </a:lnTo>
                  <a:lnTo>
                    <a:pt x="0" y="94"/>
                  </a:lnTo>
                  <a:lnTo>
                    <a:pt x="0" y="111"/>
                  </a:lnTo>
                  <a:lnTo>
                    <a:pt x="0" y="128"/>
                  </a:lnTo>
                  <a:lnTo>
                    <a:pt x="1" y="144"/>
                  </a:lnTo>
                  <a:lnTo>
                    <a:pt x="1" y="159"/>
                  </a:lnTo>
                  <a:lnTo>
                    <a:pt x="3" y="176"/>
                  </a:lnTo>
                  <a:lnTo>
                    <a:pt x="6" y="191"/>
                  </a:lnTo>
                  <a:lnTo>
                    <a:pt x="9" y="207"/>
                  </a:lnTo>
                  <a:lnTo>
                    <a:pt x="14" y="222"/>
                  </a:lnTo>
                  <a:lnTo>
                    <a:pt x="19" y="238"/>
                  </a:lnTo>
                  <a:lnTo>
                    <a:pt x="27" y="254"/>
                  </a:lnTo>
                  <a:lnTo>
                    <a:pt x="35" y="270"/>
                  </a:lnTo>
                  <a:lnTo>
                    <a:pt x="74" y="247"/>
                  </a:lnTo>
                  <a:close/>
                </a:path>
              </a:pathLst>
            </a:custGeom>
            <a:solidFill>
              <a:srgbClr val="000000"/>
            </a:solidFill>
            <a:ln w="9525">
              <a:noFill/>
              <a:round/>
              <a:headEnd/>
              <a:tailEnd/>
            </a:ln>
          </p:spPr>
          <p:txBody>
            <a:bodyPr wrap="none" anchor="ctr"/>
            <a:lstStyle/>
            <a:p>
              <a:endParaRPr lang="pt-BR"/>
            </a:p>
          </p:txBody>
        </p:sp>
        <p:sp>
          <p:nvSpPr>
            <p:cNvPr id="92" name="Freeform 91"/>
            <p:cNvSpPr>
              <a:spLocks noChangeArrowheads="1"/>
            </p:cNvSpPr>
            <p:nvPr/>
          </p:nvSpPr>
          <p:spPr bwMode="auto">
            <a:xfrm>
              <a:off x="4795" y="2865"/>
              <a:ext cx="66" cy="43"/>
            </a:xfrm>
            <a:custGeom>
              <a:avLst/>
              <a:gdLst>
                <a:gd name="T0" fmla="*/ 66 w 205"/>
                <a:gd name="T1" fmla="*/ 30 h 147"/>
                <a:gd name="T2" fmla="*/ 66 w 205"/>
                <a:gd name="T3" fmla="*/ 30 h 147"/>
                <a:gd name="T4" fmla="*/ 62 w 205"/>
                <a:gd name="T5" fmla="*/ 30 h 147"/>
                <a:gd name="T6" fmla="*/ 58 w 205"/>
                <a:gd name="T7" fmla="*/ 30 h 147"/>
                <a:gd name="T8" fmla="*/ 55 w 205"/>
                <a:gd name="T9" fmla="*/ 28 h 147"/>
                <a:gd name="T10" fmla="*/ 51 w 205"/>
                <a:gd name="T11" fmla="*/ 28 h 147"/>
                <a:gd name="T12" fmla="*/ 47 w 205"/>
                <a:gd name="T13" fmla="*/ 26 h 147"/>
                <a:gd name="T14" fmla="*/ 43 w 205"/>
                <a:gd name="T15" fmla="*/ 25 h 147"/>
                <a:gd name="T16" fmla="*/ 39 w 205"/>
                <a:gd name="T17" fmla="*/ 23 h 147"/>
                <a:gd name="T18" fmla="*/ 36 w 205"/>
                <a:gd name="T19" fmla="*/ 21 h 147"/>
                <a:gd name="T20" fmla="*/ 32 w 205"/>
                <a:gd name="T21" fmla="*/ 19 h 147"/>
                <a:gd name="T22" fmla="*/ 29 w 205"/>
                <a:gd name="T23" fmla="*/ 16 h 147"/>
                <a:gd name="T24" fmla="*/ 25 w 205"/>
                <a:gd name="T25" fmla="*/ 14 h 147"/>
                <a:gd name="T26" fmla="*/ 23 w 205"/>
                <a:gd name="T27" fmla="*/ 11 h 147"/>
                <a:gd name="T28" fmla="*/ 20 w 205"/>
                <a:gd name="T29" fmla="*/ 9 h 147"/>
                <a:gd name="T30" fmla="*/ 17 w 205"/>
                <a:gd name="T31" fmla="*/ 6 h 147"/>
                <a:gd name="T32" fmla="*/ 14 w 205"/>
                <a:gd name="T33" fmla="*/ 3 h 147"/>
                <a:gd name="T34" fmla="*/ 13 w 205"/>
                <a:gd name="T35" fmla="*/ 0 h 147"/>
                <a:gd name="T36" fmla="*/ 0 w 205"/>
                <a:gd name="T37" fmla="*/ 7 h 147"/>
                <a:gd name="T38" fmla="*/ 3 w 205"/>
                <a:gd name="T39" fmla="*/ 11 h 147"/>
                <a:gd name="T40" fmla="*/ 6 w 205"/>
                <a:gd name="T41" fmla="*/ 14 h 147"/>
                <a:gd name="T42" fmla="*/ 9 w 205"/>
                <a:gd name="T43" fmla="*/ 18 h 147"/>
                <a:gd name="T44" fmla="*/ 12 w 205"/>
                <a:gd name="T45" fmla="*/ 21 h 147"/>
                <a:gd name="T46" fmla="*/ 16 w 205"/>
                <a:gd name="T47" fmla="*/ 24 h 147"/>
                <a:gd name="T48" fmla="*/ 20 w 205"/>
                <a:gd name="T49" fmla="*/ 27 h 147"/>
                <a:gd name="T50" fmla="*/ 24 w 205"/>
                <a:gd name="T51" fmla="*/ 30 h 147"/>
                <a:gd name="T52" fmla="*/ 28 w 205"/>
                <a:gd name="T53" fmla="*/ 32 h 147"/>
                <a:gd name="T54" fmla="*/ 33 w 205"/>
                <a:gd name="T55" fmla="*/ 35 h 147"/>
                <a:gd name="T56" fmla="*/ 37 w 205"/>
                <a:gd name="T57" fmla="*/ 37 h 147"/>
                <a:gd name="T58" fmla="*/ 42 w 205"/>
                <a:gd name="T59" fmla="*/ 38 h 147"/>
                <a:gd name="T60" fmla="*/ 47 w 205"/>
                <a:gd name="T61" fmla="*/ 40 h 147"/>
                <a:gd name="T62" fmla="*/ 51 w 205"/>
                <a:gd name="T63" fmla="*/ 41 h 147"/>
                <a:gd name="T64" fmla="*/ 56 w 205"/>
                <a:gd name="T65" fmla="*/ 42 h 147"/>
                <a:gd name="T66" fmla="*/ 61 w 205"/>
                <a:gd name="T67" fmla="*/ 42 h 147"/>
                <a:gd name="T68" fmla="*/ 66 w 205"/>
                <a:gd name="T69" fmla="*/ 43 h 147"/>
                <a:gd name="T70" fmla="*/ 66 w 205"/>
                <a:gd name="T71" fmla="*/ 43 h 147"/>
                <a:gd name="T72" fmla="*/ 66 w 205"/>
                <a:gd name="T73" fmla="*/ 30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5"/>
                <a:gd name="T112" fmla="*/ 0 h 147"/>
                <a:gd name="T113" fmla="*/ 205 w 205"/>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5" h="147">
                  <a:moveTo>
                    <a:pt x="205" y="103"/>
                  </a:moveTo>
                  <a:lnTo>
                    <a:pt x="205" y="103"/>
                  </a:lnTo>
                  <a:lnTo>
                    <a:pt x="194" y="102"/>
                  </a:lnTo>
                  <a:lnTo>
                    <a:pt x="181" y="101"/>
                  </a:lnTo>
                  <a:lnTo>
                    <a:pt x="170" y="97"/>
                  </a:lnTo>
                  <a:lnTo>
                    <a:pt x="158" y="95"/>
                  </a:lnTo>
                  <a:lnTo>
                    <a:pt x="146" y="89"/>
                  </a:lnTo>
                  <a:lnTo>
                    <a:pt x="133" y="84"/>
                  </a:lnTo>
                  <a:lnTo>
                    <a:pt x="122" y="79"/>
                  </a:lnTo>
                  <a:lnTo>
                    <a:pt x="111" y="72"/>
                  </a:lnTo>
                  <a:lnTo>
                    <a:pt x="100" y="64"/>
                  </a:lnTo>
                  <a:lnTo>
                    <a:pt x="90" y="56"/>
                  </a:lnTo>
                  <a:lnTo>
                    <a:pt x="79" y="49"/>
                  </a:lnTo>
                  <a:lnTo>
                    <a:pt x="70" y="39"/>
                  </a:lnTo>
                  <a:lnTo>
                    <a:pt x="61" y="30"/>
                  </a:lnTo>
                  <a:lnTo>
                    <a:pt x="53" y="21"/>
                  </a:lnTo>
                  <a:lnTo>
                    <a:pt x="45" y="10"/>
                  </a:lnTo>
                  <a:lnTo>
                    <a:pt x="39" y="0"/>
                  </a:lnTo>
                  <a:lnTo>
                    <a:pt x="0" y="23"/>
                  </a:lnTo>
                  <a:lnTo>
                    <a:pt x="8" y="36"/>
                  </a:lnTo>
                  <a:lnTo>
                    <a:pt x="19" y="48"/>
                  </a:lnTo>
                  <a:lnTo>
                    <a:pt x="27" y="60"/>
                  </a:lnTo>
                  <a:lnTo>
                    <a:pt x="38" y="71"/>
                  </a:lnTo>
                  <a:lnTo>
                    <a:pt x="50" y="81"/>
                  </a:lnTo>
                  <a:lnTo>
                    <a:pt x="62" y="93"/>
                  </a:lnTo>
                  <a:lnTo>
                    <a:pt x="75" y="101"/>
                  </a:lnTo>
                  <a:lnTo>
                    <a:pt x="86" y="109"/>
                  </a:lnTo>
                  <a:lnTo>
                    <a:pt x="101" y="118"/>
                  </a:lnTo>
                  <a:lnTo>
                    <a:pt x="115" y="125"/>
                  </a:lnTo>
                  <a:lnTo>
                    <a:pt x="130" y="131"/>
                  </a:lnTo>
                  <a:lnTo>
                    <a:pt x="145" y="136"/>
                  </a:lnTo>
                  <a:lnTo>
                    <a:pt x="158" y="141"/>
                  </a:lnTo>
                  <a:lnTo>
                    <a:pt x="174" y="144"/>
                  </a:lnTo>
                  <a:lnTo>
                    <a:pt x="189" y="145"/>
                  </a:lnTo>
                  <a:lnTo>
                    <a:pt x="205" y="147"/>
                  </a:lnTo>
                  <a:lnTo>
                    <a:pt x="205" y="103"/>
                  </a:lnTo>
                  <a:close/>
                </a:path>
              </a:pathLst>
            </a:custGeom>
            <a:solidFill>
              <a:srgbClr val="000000"/>
            </a:solidFill>
            <a:ln w="9525">
              <a:noFill/>
              <a:round/>
              <a:headEnd/>
              <a:tailEnd/>
            </a:ln>
          </p:spPr>
          <p:txBody>
            <a:bodyPr wrap="none" anchor="ctr"/>
            <a:lstStyle/>
            <a:p>
              <a:endParaRPr lang="pt-BR"/>
            </a:p>
          </p:txBody>
        </p:sp>
        <p:sp>
          <p:nvSpPr>
            <p:cNvPr id="93" name="Freeform 92"/>
            <p:cNvSpPr>
              <a:spLocks noChangeArrowheads="1"/>
            </p:cNvSpPr>
            <p:nvPr/>
          </p:nvSpPr>
          <p:spPr bwMode="auto">
            <a:xfrm>
              <a:off x="4861" y="2861"/>
              <a:ext cx="105" cy="46"/>
            </a:xfrm>
            <a:custGeom>
              <a:avLst/>
              <a:gdLst>
                <a:gd name="T0" fmla="*/ 105 w 339"/>
                <a:gd name="T1" fmla="*/ 4 h 155"/>
                <a:gd name="T2" fmla="*/ 95 w 339"/>
                <a:gd name="T3" fmla="*/ 0 h 155"/>
                <a:gd name="T4" fmla="*/ 89 w 339"/>
                <a:gd name="T5" fmla="*/ 3 h 155"/>
                <a:gd name="T6" fmla="*/ 82 w 339"/>
                <a:gd name="T7" fmla="*/ 7 h 155"/>
                <a:gd name="T8" fmla="*/ 76 w 339"/>
                <a:gd name="T9" fmla="*/ 10 h 155"/>
                <a:gd name="T10" fmla="*/ 70 w 339"/>
                <a:gd name="T11" fmla="*/ 13 h 155"/>
                <a:gd name="T12" fmla="*/ 64 w 339"/>
                <a:gd name="T13" fmla="*/ 16 h 155"/>
                <a:gd name="T14" fmla="*/ 58 w 339"/>
                <a:gd name="T15" fmla="*/ 18 h 155"/>
                <a:gd name="T16" fmla="*/ 52 w 339"/>
                <a:gd name="T17" fmla="*/ 21 h 155"/>
                <a:gd name="T18" fmla="*/ 46 w 339"/>
                <a:gd name="T19" fmla="*/ 23 h 155"/>
                <a:gd name="T20" fmla="*/ 41 w 339"/>
                <a:gd name="T21" fmla="*/ 26 h 155"/>
                <a:gd name="T22" fmla="*/ 35 w 339"/>
                <a:gd name="T23" fmla="*/ 27 h 155"/>
                <a:gd name="T24" fmla="*/ 29 w 339"/>
                <a:gd name="T25" fmla="*/ 29 h 155"/>
                <a:gd name="T26" fmla="*/ 23 w 339"/>
                <a:gd name="T27" fmla="*/ 31 h 155"/>
                <a:gd name="T28" fmla="*/ 17 w 339"/>
                <a:gd name="T29" fmla="*/ 31 h 155"/>
                <a:gd name="T30" fmla="*/ 12 w 339"/>
                <a:gd name="T31" fmla="*/ 32 h 155"/>
                <a:gd name="T32" fmla="*/ 6 w 339"/>
                <a:gd name="T33" fmla="*/ 33 h 155"/>
                <a:gd name="T34" fmla="*/ 0 w 339"/>
                <a:gd name="T35" fmla="*/ 33 h 155"/>
                <a:gd name="T36" fmla="*/ 0 w 339"/>
                <a:gd name="T37" fmla="*/ 46 h 155"/>
                <a:gd name="T38" fmla="*/ 7 w 339"/>
                <a:gd name="T39" fmla="*/ 46 h 155"/>
                <a:gd name="T40" fmla="*/ 13 w 339"/>
                <a:gd name="T41" fmla="*/ 45 h 155"/>
                <a:gd name="T42" fmla="*/ 20 w 339"/>
                <a:gd name="T43" fmla="*/ 45 h 155"/>
                <a:gd name="T44" fmla="*/ 26 w 339"/>
                <a:gd name="T45" fmla="*/ 44 h 155"/>
                <a:gd name="T46" fmla="*/ 32 w 339"/>
                <a:gd name="T47" fmla="*/ 42 h 155"/>
                <a:gd name="T48" fmla="*/ 38 w 339"/>
                <a:gd name="T49" fmla="*/ 40 h 155"/>
                <a:gd name="T50" fmla="*/ 45 w 339"/>
                <a:gd name="T51" fmla="*/ 38 h 155"/>
                <a:gd name="T52" fmla="*/ 51 w 339"/>
                <a:gd name="T53" fmla="*/ 36 h 155"/>
                <a:gd name="T54" fmla="*/ 58 w 339"/>
                <a:gd name="T55" fmla="*/ 33 h 155"/>
                <a:gd name="T56" fmla="*/ 63 w 339"/>
                <a:gd name="T57" fmla="*/ 31 h 155"/>
                <a:gd name="T58" fmla="*/ 69 w 339"/>
                <a:gd name="T59" fmla="*/ 28 h 155"/>
                <a:gd name="T60" fmla="*/ 76 w 339"/>
                <a:gd name="T61" fmla="*/ 24 h 155"/>
                <a:gd name="T62" fmla="*/ 83 w 339"/>
                <a:gd name="T63" fmla="*/ 21 h 155"/>
                <a:gd name="T64" fmla="*/ 89 w 339"/>
                <a:gd name="T65" fmla="*/ 18 h 155"/>
                <a:gd name="T66" fmla="*/ 95 w 339"/>
                <a:gd name="T67" fmla="*/ 15 h 155"/>
                <a:gd name="T68" fmla="*/ 102 w 339"/>
                <a:gd name="T69" fmla="*/ 12 h 155"/>
                <a:gd name="T70" fmla="*/ 92 w 339"/>
                <a:gd name="T71" fmla="*/ 8 h 155"/>
                <a:gd name="T72" fmla="*/ 105 w 339"/>
                <a:gd name="T73" fmla="*/ 4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9"/>
                <a:gd name="T112" fmla="*/ 0 h 155"/>
                <a:gd name="T113" fmla="*/ 339 w 339"/>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9" h="155">
                  <a:moveTo>
                    <a:pt x="339" y="13"/>
                  </a:moveTo>
                  <a:lnTo>
                    <a:pt x="308" y="0"/>
                  </a:lnTo>
                  <a:lnTo>
                    <a:pt x="287" y="11"/>
                  </a:lnTo>
                  <a:lnTo>
                    <a:pt x="266" y="23"/>
                  </a:lnTo>
                  <a:lnTo>
                    <a:pt x="246" y="33"/>
                  </a:lnTo>
                  <a:lnTo>
                    <a:pt x="226" y="44"/>
                  </a:lnTo>
                  <a:lnTo>
                    <a:pt x="206" y="53"/>
                  </a:lnTo>
                  <a:lnTo>
                    <a:pt x="187" y="62"/>
                  </a:lnTo>
                  <a:lnTo>
                    <a:pt x="167" y="71"/>
                  </a:lnTo>
                  <a:lnTo>
                    <a:pt x="149" y="79"/>
                  </a:lnTo>
                  <a:lnTo>
                    <a:pt x="131" y="87"/>
                  </a:lnTo>
                  <a:lnTo>
                    <a:pt x="112" y="92"/>
                  </a:lnTo>
                  <a:lnTo>
                    <a:pt x="93" y="97"/>
                  </a:lnTo>
                  <a:lnTo>
                    <a:pt x="75" y="103"/>
                  </a:lnTo>
                  <a:lnTo>
                    <a:pt x="56" y="106"/>
                  </a:lnTo>
                  <a:lnTo>
                    <a:pt x="38" y="109"/>
                  </a:lnTo>
                  <a:lnTo>
                    <a:pt x="19" y="111"/>
                  </a:lnTo>
                  <a:lnTo>
                    <a:pt x="0" y="111"/>
                  </a:lnTo>
                  <a:lnTo>
                    <a:pt x="0" y="155"/>
                  </a:lnTo>
                  <a:lnTo>
                    <a:pt x="21" y="155"/>
                  </a:lnTo>
                  <a:lnTo>
                    <a:pt x="43" y="152"/>
                  </a:lnTo>
                  <a:lnTo>
                    <a:pt x="63" y="150"/>
                  </a:lnTo>
                  <a:lnTo>
                    <a:pt x="84" y="147"/>
                  </a:lnTo>
                  <a:lnTo>
                    <a:pt x="104" y="141"/>
                  </a:lnTo>
                  <a:lnTo>
                    <a:pt x="124" y="135"/>
                  </a:lnTo>
                  <a:lnTo>
                    <a:pt x="144" y="128"/>
                  </a:lnTo>
                  <a:lnTo>
                    <a:pt x="165" y="120"/>
                  </a:lnTo>
                  <a:lnTo>
                    <a:pt x="186" y="112"/>
                  </a:lnTo>
                  <a:lnTo>
                    <a:pt x="205" y="103"/>
                  </a:lnTo>
                  <a:lnTo>
                    <a:pt x="224" y="94"/>
                  </a:lnTo>
                  <a:lnTo>
                    <a:pt x="246" y="82"/>
                  </a:lnTo>
                  <a:lnTo>
                    <a:pt x="267" y="72"/>
                  </a:lnTo>
                  <a:lnTo>
                    <a:pt x="286" y="62"/>
                  </a:lnTo>
                  <a:lnTo>
                    <a:pt x="308" y="50"/>
                  </a:lnTo>
                  <a:lnTo>
                    <a:pt x="329" y="39"/>
                  </a:lnTo>
                  <a:lnTo>
                    <a:pt x="298" y="26"/>
                  </a:lnTo>
                  <a:lnTo>
                    <a:pt x="339" y="13"/>
                  </a:lnTo>
                  <a:close/>
                </a:path>
              </a:pathLst>
            </a:custGeom>
            <a:solidFill>
              <a:srgbClr val="000000"/>
            </a:solidFill>
            <a:ln w="9525">
              <a:noFill/>
              <a:round/>
              <a:headEnd/>
              <a:tailEnd/>
            </a:ln>
          </p:spPr>
          <p:txBody>
            <a:bodyPr wrap="none" anchor="ctr"/>
            <a:lstStyle/>
            <a:p>
              <a:endParaRPr lang="pt-BR"/>
            </a:p>
          </p:txBody>
        </p:sp>
        <p:sp>
          <p:nvSpPr>
            <p:cNvPr id="94" name="Freeform 93"/>
            <p:cNvSpPr>
              <a:spLocks noChangeArrowheads="1"/>
            </p:cNvSpPr>
            <p:nvPr/>
          </p:nvSpPr>
          <p:spPr bwMode="auto">
            <a:xfrm>
              <a:off x="4952" y="2865"/>
              <a:ext cx="90" cy="148"/>
            </a:xfrm>
            <a:custGeom>
              <a:avLst/>
              <a:gdLst>
                <a:gd name="T0" fmla="*/ 90 w 285"/>
                <a:gd name="T1" fmla="*/ 148 h 496"/>
                <a:gd name="T2" fmla="*/ 90 w 285"/>
                <a:gd name="T3" fmla="*/ 139 h 496"/>
                <a:gd name="T4" fmla="*/ 83 w 285"/>
                <a:gd name="T5" fmla="*/ 132 h 496"/>
                <a:gd name="T6" fmla="*/ 77 w 285"/>
                <a:gd name="T7" fmla="*/ 124 h 496"/>
                <a:gd name="T8" fmla="*/ 71 w 285"/>
                <a:gd name="T9" fmla="*/ 116 h 496"/>
                <a:gd name="T10" fmla="*/ 65 w 285"/>
                <a:gd name="T11" fmla="*/ 108 h 496"/>
                <a:gd name="T12" fmla="*/ 60 w 285"/>
                <a:gd name="T13" fmla="*/ 99 h 496"/>
                <a:gd name="T14" fmla="*/ 54 w 285"/>
                <a:gd name="T15" fmla="*/ 90 h 496"/>
                <a:gd name="T16" fmla="*/ 49 w 285"/>
                <a:gd name="T17" fmla="*/ 81 h 496"/>
                <a:gd name="T18" fmla="*/ 44 w 285"/>
                <a:gd name="T19" fmla="*/ 72 h 496"/>
                <a:gd name="T20" fmla="*/ 40 w 285"/>
                <a:gd name="T21" fmla="*/ 63 h 496"/>
                <a:gd name="T22" fmla="*/ 35 w 285"/>
                <a:gd name="T23" fmla="*/ 54 h 496"/>
                <a:gd name="T24" fmla="*/ 31 w 285"/>
                <a:gd name="T25" fmla="*/ 45 h 496"/>
                <a:gd name="T26" fmla="*/ 27 w 285"/>
                <a:gd name="T27" fmla="*/ 36 h 496"/>
                <a:gd name="T28" fmla="*/ 23 w 285"/>
                <a:gd name="T29" fmla="*/ 26 h 496"/>
                <a:gd name="T30" fmla="*/ 19 w 285"/>
                <a:gd name="T31" fmla="*/ 17 h 496"/>
                <a:gd name="T32" fmla="*/ 16 w 285"/>
                <a:gd name="T33" fmla="*/ 9 h 496"/>
                <a:gd name="T34" fmla="*/ 13 w 285"/>
                <a:gd name="T35" fmla="*/ 0 h 496"/>
                <a:gd name="T36" fmla="*/ 0 w 285"/>
                <a:gd name="T37" fmla="*/ 4 h 496"/>
                <a:gd name="T38" fmla="*/ 3 w 285"/>
                <a:gd name="T39" fmla="*/ 13 h 496"/>
                <a:gd name="T40" fmla="*/ 6 w 285"/>
                <a:gd name="T41" fmla="*/ 22 h 496"/>
                <a:gd name="T42" fmla="*/ 10 w 285"/>
                <a:gd name="T43" fmla="*/ 31 h 496"/>
                <a:gd name="T44" fmla="*/ 14 w 285"/>
                <a:gd name="T45" fmla="*/ 40 h 496"/>
                <a:gd name="T46" fmla="*/ 18 w 285"/>
                <a:gd name="T47" fmla="*/ 50 h 496"/>
                <a:gd name="T48" fmla="*/ 22 w 285"/>
                <a:gd name="T49" fmla="*/ 59 h 496"/>
                <a:gd name="T50" fmla="*/ 27 w 285"/>
                <a:gd name="T51" fmla="*/ 69 h 496"/>
                <a:gd name="T52" fmla="*/ 32 w 285"/>
                <a:gd name="T53" fmla="*/ 78 h 496"/>
                <a:gd name="T54" fmla="*/ 37 w 285"/>
                <a:gd name="T55" fmla="*/ 87 h 496"/>
                <a:gd name="T56" fmla="*/ 42 w 285"/>
                <a:gd name="T57" fmla="*/ 96 h 496"/>
                <a:gd name="T58" fmla="*/ 48 w 285"/>
                <a:gd name="T59" fmla="*/ 106 h 496"/>
                <a:gd name="T60" fmla="*/ 54 w 285"/>
                <a:gd name="T61" fmla="*/ 115 h 496"/>
                <a:gd name="T62" fmla="*/ 59 w 285"/>
                <a:gd name="T63" fmla="*/ 124 h 496"/>
                <a:gd name="T64" fmla="*/ 66 w 285"/>
                <a:gd name="T65" fmla="*/ 132 h 496"/>
                <a:gd name="T66" fmla="*/ 73 w 285"/>
                <a:gd name="T67" fmla="*/ 140 h 496"/>
                <a:gd name="T68" fmla="*/ 79 w 285"/>
                <a:gd name="T69" fmla="*/ 148 h 496"/>
                <a:gd name="T70" fmla="*/ 79 w 285"/>
                <a:gd name="T71" fmla="*/ 140 h 496"/>
                <a:gd name="T72" fmla="*/ 90 w 285"/>
                <a:gd name="T73" fmla="*/ 148 h 4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496"/>
                <a:gd name="T113" fmla="*/ 285 w 285"/>
                <a:gd name="T114" fmla="*/ 496 h 4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496">
                  <a:moveTo>
                    <a:pt x="285" y="495"/>
                  </a:moveTo>
                  <a:lnTo>
                    <a:pt x="285" y="467"/>
                  </a:lnTo>
                  <a:lnTo>
                    <a:pt x="264" y="443"/>
                  </a:lnTo>
                  <a:lnTo>
                    <a:pt x="244" y="416"/>
                  </a:lnTo>
                  <a:lnTo>
                    <a:pt x="225" y="389"/>
                  </a:lnTo>
                  <a:lnTo>
                    <a:pt x="207" y="361"/>
                  </a:lnTo>
                  <a:lnTo>
                    <a:pt x="190" y="332"/>
                  </a:lnTo>
                  <a:lnTo>
                    <a:pt x="172" y="303"/>
                  </a:lnTo>
                  <a:lnTo>
                    <a:pt x="156" y="272"/>
                  </a:lnTo>
                  <a:lnTo>
                    <a:pt x="140" y="241"/>
                  </a:lnTo>
                  <a:lnTo>
                    <a:pt x="127" y="211"/>
                  </a:lnTo>
                  <a:lnTo>
                    <a:pt x="112" y="180"/>
                  </a:lnTo>
                  <a:lnTo>
                    <a:pt x="98" y="151"/>
                  </a:lnTo>
                  <a:lnTo>
                    <a:pt x="85" y="119"/>
                  </a:lnTo>
                  <a:lnTo>
                    <a:pt x="73" y="88"/>
                  </a:lnTo>
                  <a:lnTo>
                    <a:pt x="61" y="58"/>
                  </a:lnTo>
                  <a:lnTo>
                    <a:pt x="51" y="29"/>
                  </a:lnTo>
                  <a:lnTo>
                    <a:pt x="41" y="0"/>
                  </a:lnTo>
                  <a:lnTo>
                    <a:pt x="0" y="13"/>
                  </a:lnTo>
                  <a:lnTo>
                    <a:pt x="10" y="43"/>
                  </a:lnTo>
                  <a:lnTo>
                    <a:pt x="20" y="74"/>
                  </a:lnTo>
                  <a:lnTo>
                    <a:pt x="32" y="104"/>
                  </a:lnTo>
                  <a:lnTo>
                    <a:pt x="44" y="135"/>
                  </a:lnTo>
                  <a:lnTo>
                    <a:pt x="57" y="167"/>
                  </a:lnTo>
                  <a:lnTo>
                    <a:pt x="71" y="199"/>
                  </a:lnTo>
                  <a:lnTo>
                    <a:pt x="85" y="230"/>
                  </a:lnTo>
                  <a:lnTo>
                    <a:pt x="101" y="262"/>
                  </a:lnTo>
                  <a:lnTo>
                    <a:pt x="117" y="293"/>
                  </a:lnTo>
                  <a:lnTo>
                    <a:pt x="134" y="323"/>
                  </a:lnTo>
                  <a:lnTo>
                    <a:pt x="151" y="354"/>
                  </a:lnTo>
                  <a:lnTo>
                    <a:pt x="170" y="384"/>
                  </a:lnTo>
                  <a:lnTo>
                    <a:pt x="188" y="414"/>
                  </a:lnTo>
                  <a:lnTo>
                    <a:pt x="208" y="441"/>
                  </a:lnTo>
                  <a:lnTo>
                    <a:pt x="230" y="470"/>
                  </a:lnTo>
                  <a:lnTo>
                    <a:pt x="250" y="496"/>
                  </a:lnTo>
                  <a:lnTo>
                    <a:pt x="250" y="468"/>
                  </a:lnTo>
                  <a:lnTo>
                    <a:pt x="285" y="495"/>
                  </a:lnTo>
                  <a:close/>
                </a:path>
              </a:pathLst>
            </a:custGeom>
            <a:solidFill>
              <a:srgbClr val="000000"/>
            </a:solidFill>
            <a:ln w="9525">
              <a:noFill/>
              <a:round/>
              <a:headEnd/>
              <a:tailEnd/>
            </a:ln>
          </p:spPr>
          <p:txBody>
            <a:bodyPr wrap="none" anchor="ctr"/>
            <a:lstStyle/>
            <a:p>
              <a:endParaRPr lang="pt-BR"/>
            </a:p>
          </p:txBody>
        </p:sp>
        <p:sp>
          <p:nvSpPr>
            <p:cNvPr id="95" name="Freeform 94"/>
            <p:cNvSpPr>
              <a:spLocks noChangeArrowheads="1"/>
            </p:cNvSpPr>
            <p:nvPr/>
          </p:nvSpPr>
          <p:spPr bwMode="auto">
            <a:xfrm>
              <a:off x="4930" y="3004"/>
              <a:ext cx="112" cy="124"/>
            </a:xfrm>
            <a:custGeom>
              <a:avLst/>
              <a:gdLst>
                <a:gd name="T0" fmla="*/ 6 w 355"/>
                <a:gd name="T1" fmla="*/ 124 h 417"/>
                <a:gd name="T2" fmla="*/ 11 w 355"/>
                <a:gd name="T3" fmla="*/ 121 h 417"/>
                <a:gd name="T4" fmla="*/ 17 w 355"/>
                <a:gd name="T5" fmla="*/ 114 h 417"/>
                <a:gd name="T6" fmla="*/ 22 w 355"/>
                <a:gd name="T7" fmla="*/ 107 h 417"/>
                <a:gd name="T8" fmla="*/ 28 w 355"/>
                <a:gd name="T9" fmla="*/ 100 h 417"/>
                <a:gd name="T10" fmla="*/ 35 w 355"/>
                <a:gd name="T11" fmla="*/ 92 h 417"/>
                <a:gd name="T12" fmla="*/ 41 w 355"/>
                <a:gd name="T13" fmla="*/ 85 h 417"/>
                <a:gd name="T14" fmla="*/ 47 w 355"/>
                <a:gd name="T15" fmla="*/ 78 h 417"/>
                <a:gd name="T16" fmla="*/ 53 w 355"/>
                <a:gd name="T17" fmla="*/ 71 h 417"/>
                <a:gd name="T18" fmla="*/ 60 w 355"/>
                <a:gd name="T19" fmla="*/ 65 h 417"/>
                <a:gd name="T20" fmla="*/ 66 w 355"/>
                <a:gd name="T21" fmla="*/ 57 h 417"/>
                <a:gd name="T22" fmla="*/ 73 w 355"/>
                <a:gd name="T23" fmla="*/ 51 h 417"/>
                <a:gd name="T24" fmla="*/ 79 w 355"/>
                <a:gd name="T25" fmla="*/ 43 h 417"/>
                <a:gd name="T26" fmla="*/ 86 w 355"/>
                <a:gd name="T27" fmla="*/ 37 h 417"/>
                <a:gd name="T28" fmla="*/ 93 w 355"/>
                <a:gd name="T29" fmla="*/ 29 h 417"/>
                <a:gd name="T30" fmla="*/ 99 w 355"/>
                <a:gd name="T31" fmla="*/ 22 h 417"/>
                <a:gd name="T32" fmla="*/ 105 w 355"/>
                <a:gd name="T33" fmla="*/ 15 h 417"/>
                <a:gd name="T34" fmla="*/ 112 w 355"/>
                <a:gd name="T35" fmla="*/ 8 h 417"/>
                <a:gd name="T36" fmla="*/ 101 w 355"/>
                <a:gd name="T37" fmla="*/ 0 h 417"/>
                <a:gd name="T38" fmla="*/ 95 w 355"/>
                <a:gd name="T39" fmla="*/ 7 h 417"/>
                <a:gd name="T40" fmla="*/ 88 w 355"/>
                <a:gd name="T41" fmla="*/ 13 h 417"/>
                <a:gd name="T42" fmla="*/ 82 w 355"/>
                <a:gd name="T43" fmla="*/ 21 h 417"/>
                <a:gd name="T44" fmla="*/ 76 w 355"/>
                <a:gd name="T45" fmla="*/ 28 h 417"/>
                <a:gd name="T46" fmla="*/ 69 w 355"/>
                <a:gd name="T47" fmla="*/ 34 h 417"/>
                <a:gd name="T48" fmla="*/ 62 w 355"/>
                <a:gd name="T49" fmla="*/ 42 h 417"/>
                <a:gd name="T50" fmla="*/ 56 w 355"/>
                <a:gd name="T51" fmla="*/ 48 h 417"/>
                <a:gd name="T52" fmla="*/ 49 w 355"/>
                <a:gd name="T53" fmla="*/ 56 h 417"/>
                <a:gd name="T54" fmla="*/ 43 w 355"/>
                <a:gd name="T55" fmla="*/ 62 h 417"/>
                <a:gd name="T56" fmla="*/ 36 w 355"/>
                <a:gd name="T57" fmla="*/ 70 h 417"/>
                <a:gd name="T58" fmla="*/ 30 w 355"/>
                <a:gd name="T59" fmla="*/ 77 h 417"/>
                <a:gd name="T60" fmla="*/ 24 w 355"/>
                <a:gd name="T61" fmla="*/ 84 h 417"/>
                <a:gd name="T62" fmla="*/ 18 w 355"/>
                <a:gd name="T63" fmla="*/ 92 h 417"/>
                <a:gd name="T64" fmla="*/ 11 w 355"/>
                <a:gd name="T65" fmla="*/ 99 h 417"/>
                <a:gd name="T66" fmla="*/ 5 w 355"/>
                <a:gd name="T67" fmla="*/ 106 h 417"/>
                <a:gd name="T68" fmla="*/ 0 w 355"/>
                <a:gd name="T69" fmla="*/ 114 h 417"/>
                <a:gd name="T70" fmla="*/ 5 w 355"/>
                <a:gd name="T71" fmla="*/ 111 h 417"/>
                <a:gd name="T72" fmla="*/ 6 w 355"/>
                <a:gd name="T73" fmla="*/ 124 h 4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5"/>
                <a:gd name="T112" fmla="*/ 0 h 417"/>
                <a:gd name="T113" fmla="*/ 355 w 355"/>
                <a:gd name="T114" fmla="*/ 417 h 4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5" h="417">
                  <a:moveTo>
                    <a:pt x="20" y="417"/>
                  </a:moveTo>
                  <a:lnTo>
                    <a:pt x="36" y="408"/>
                  </a:lnTo>
                  <a:lnTo>
                    <a:pt x="54" y="383"/>
                  </a:lnTo>
                  <a:lnTo>
                    <a:pt x="71" y="360"/>
                  </a:lnTo>
                  <a:lnTo>
                    <a:pt x="90" y="335"/>
                  </a:lnTo>
                  <a:lnTo>
                    <a:pt x="110" y="311"/>
                  </a:lnTo>
                  <a:lnTo>
                    <a:pt x="129" y="287"/>
                  </a:lnTo>
                  <a:lnTo>
                    <a:pt x="149" y="263"/>
                  </a:lnTo>
                  <a:lnTo>
                    <a:pt x="169" y="240"/>
                  </a:lnTo>
                  <a:lnTo>
                    <a:pt x="190" y="217"/>
                  </a:lnTo>
                  <a:lnTo>
                    <a:pt x="210" y="193"/>
                  </a:lnTo>
                  <a:lnTo>
                    <a:pt x="231" y="170"/>
                  </a:lnTo>
                  <a:lnTo>
                    <a:pt x="250" y="146"/>
                  </a:lnTo>
                  <a:lnTo>
                    <a:pt x="272" y="123"/>
                  </a:lnTo>
                  <a:lnTo>
                    <a:pt x="294" y="99"/>
                  </a:lnTo>
                  <a:lnTo>
                    <a:pt x="314" y="75"/>
                  </a:lnTo>
                  <a:lnTo>
                    <a:pt x="334" y="52"/>
                  </a:lnTo>
                  <a:lnTo>
                    <a:pt x="355" y="27"/>
                  </a:lnTo>
                  <a:lnTo>
                    <a:pt x="320" y="0"/>
                  </a:lnTo>
                  <a:lnTo>
                    <a:pt x="300" y="23"/>
                  </a:lnTo>
                  <a:lnTo>
                    <a:pt x="280" y="45"/>
                  </a:lnTo>
                  <a:lnTo>
                    <a:pt x="260" y="70"/>
                  </a:lnTo>
                  <a:lnTo>
                    <a:pt x="240" y="94"/>
                  </a:lnTo>
                  <a:lnTo>
                    <a:pt x="218" y="116"/>
                  </a:lnTo>
                  <a:lnTo>
                    <a:pt x="197" y="140"/>
                  </a:lnTo>
                  <a:lnTo>
                    <a:pt x="176" y="163"/>
                  </a:lnTo>
                  <a:lnTo>
                    <a:pt x="155" y="187"/>
                  </a:lnTo>
                  <a:lnTo>
                    <a:pt x="135" y="210"/>
                  </a:lnTo>
                  <a:lnTo>
                    <a:pt x="114" y="235"/>
                  </a:lnTo>
                  <a:lnTo>
                    <a:pt x="95" y="259"/>
                  </a:lnTo>
                  <a:lnTo>
                    <a:pt x="75" y="284"/>
                  </a:lnTo>
                  <a:lnTo>
                    <a:pt x="56" y="308"/>
                  </a:lnTo>
                  <a:lnTo>
                    <a:pt x="36" y="333"/>
                  </a:lnTo>
                  <a:lnTo>
                    <a:pt x="17" y="358"/>
                  </a:lnTo>
                  <a:lnTo>
                    <a:pt x="0" y="383"/>
                  </a:lnTo>
                  <a:lnTo>
                    <a:pt x="16" y="374"/>
                  </a:lnTo>
                  <a:lnTo>
                    <a:pt x="20" y="417"/>
                  </a:lnTo>
                  <a:close/>
                </a:path>
              </a:pathLst>
            </a:custGeom>
            <a:solidFill>
              <a:srgbClr val="000000"/>
            </a:solidFill>
            <a:ln w="9525">
              <a:noFill/>
              <a:round/>
              <a:headEnd/>
              <a:tailEnd/>
            </a:ln>
          </p:spPr>
          <p:txBody>
            <a:bodyPr wrap="none" anchor="ctr"/>
            <a:lstStyle/>
            <a:p>
              <a:endParaRPr lang="pt-BR"/>
            </a:p>
          </p:txBody>
        </p:sp>
        <p:sp>
          <p:nvSpPr>
            <p:cNvPr id="96" name="Freeform 95"/>
            <p:cNvSpPr>
              <a:spLocks noChangeArrowheads="1"/>
            </p:cNvSpPr>
            <p:nvPr/>
          </p:nvSpPr>
          <p:spPr bwMode="auto">
            <a:xfrm>
              <a:off x="4833" y="3077"/>
              <a:ext cx="105" cy="52"/>
            </a:xfrm>
            <a:custGeom>
              <a:avLst/>
              <a:gdLst>
                <a:gd name="T0" fmla="*/ 0 w 334"/>
                <a:gd name="T1" fmla="*/ 10 h 175"/>
                <a:gd name="T2" fmla="*/ 0 w 334"/>
                <a:gd name="T3" fmla="*/ 10 h 175"/>
                <a:gd name="T4" fmla="*/ 5 w 334"/>
                <a:gd name="T5" fmla="*/ 13 h 175"/>
                <a:gd name="T6" fmla="*/ 10 w 334"/>
                <a:gd name="T7" fmla="*/ 18 h 175"/>
                <a:gd name="T8" fmla="*/ 16 w 334"/>
                <a:gd name="T9" fmla="*/ 21 h 175"/>
                <a:gd name="T10" fmla="*/ 21 w 334"/>
                <a:gd name="T11" fmla="*/ 25 h 175"/>
                <a:gd name="T12" fmla="*/ 27 w 334"/>
                <a:gd name="T13" fmla="*/ 29 h 175"/>
                <a:gd name="T14" fmla="*/ 34 w 334"/>
                <a:gd name="T15" fmla="*/ 32 h 175"/>
                <a:gd name="T16" fmla="*/ 41 w 334"/>
                <a:gd name="T17" fmla="*/ 36 h 175"/>
                <a:gd name="T18" fmla="*/ 47 w 334"/>
                <a:gd name="T19" fmla="*/ 39 h 175"/>
                <a:gd name="T20" fmla="*/ 54 w 334"/>
                <a:gd name="T21" fmla="*/ 42 h 175"/>
                <a:gd name="T22" fmla="*/ 61 w 334"/>
                <a:gd name="T23" fmla="*/ 45 h 175"/>
                <a:gd name="T24" fmla="*/ 68 w 334"/>
                <a:gd name="T25" fmla="*/ 47 h 175"/>
                <a:gd name="T26" fmla="*/ 76 w 334"/>
                <a:gd name="T27" fmla="*/ 49 h 175"/>
                <a:gd name="T28" fmla="*/ 82 w 334"/>
                <a:gd name="T29" fmla="*/ 50 h 175"/>
                <a:gd name="T30" fmla="*/ 90 w 334"/>
                <a:gd name="T31" fmla="*/ 51 h 175"/>
                <a:gd name="T32" fmla="*/ 97 w 334"/>
                <a:gd name="T33" fmla="*/ 52 h 175"/>
                <a:gd name="T34" fmla="*/ 105 w 334"/>
                <a:gd name="T35" fmla="*/ 51 h 175"/>
                <a:gd name="T36" fmla="*/ 104 w 334"/>
                <a:gd name="T37" fmla="*/ 38 h 175"/>
                <a:gd name="T38" fmla="*/ 97 w 334"/>
                <a:gd name="T39" fmla="*/ 38 h 175"/>
                <a:gd name="T40" fmla="*/ 91 w 334"/>
                <a:gd name="T41" fmla="*/ 38 h 175"/>
                <a:gd name="T42" fmla="*/ 86 w 334"/>
                <a:gd name="T43" fmla="*/ 37 h 175"/>
                <a:gd name="T44" fmla="*/ 79 w 334"/>
                <a:gd name="T45" fmla="*/ 36 h 175"/>
                <a:gd name="T46" fmla="*/ 72 w 334"/>
                <a:gd name="T47" fmla="*/ 34 h 175"/>
                <a:gd name="T48" fmla="*/ 66 w 334"/>
                <a:gd name="T49" fmla="*/ 32 h 175"/>
                <a:gd name="T50" fmla="*/ 59 w 334"/>
                <a:gd name="T51" fmla="*/ 30 h 175"/>
                <a:gd name="T52" fmla="*/ 53 w 334"/>
                <a:gd name="T53" fmla="*/ 27 h 175"/>
                <a:gd name="T54" fmla="*/ 47 w 334"/>
                <a:gd name="T55" fmla="*/ 24 h 175"/>
                <a:gd name="T56" fmla="*/ 41 w 334"/>
                <a:gd name="T57" fmla="*/ 21 h 175"/>
                <a:gd name="T58" fmla="*/ 35 w 334"/>
                <a:gd name="T59" fmla="*/ 18 h 175"/>
                <a:gd name="T60" fmla="*/ 29 w 334"/>
                <a:gd name="T61" fmla="*/ 14 h 175"/>
                <a:gd name="T62" fmla="*/ 24 w 334"/>
                <a:gd name="T63" fmla="*/ 10 h 175"/>
                <a:gd name="T64" fmla="*/ 19 w 334"/>
                <a:gd name="T65" fmla="*/ 7 h 175"/>
                <a:gd name="T66" fmla="*/ 14 w 334"/>
                <a:gd name="T67" fmla="*/ 3 h 175"/>
                <a:gd name="T68" fmla="*/ 9 w 334"/>
                <a:gd name="T69" fmla="*/ 0 h 175"/>
                <a:gd name="T70" fmla="*/ 9 w 334"/>
                <a:gd name="T71" fmla="*/ 0 h 175"/>
                <a:gd name="T72" fmla="*/ 0 w 334"/>
                <a:gd name="T73" fmla="*/ 10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4"/>
                <a:gd name="T112" fmla="*/ 0 h 175"/>
                <a:gd name="T113" fmla="*/ 334 w 334"/>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4" h="175">
                  <a:moveTo>
                    <a:pt x="0" y="34"/>
                  </a:moveTo>
                  <a:lnTo>
                    <a:pt x="0" y="34"/>
                  </a:lnTo>
                  <a:lnTo>
                    <a:pt x="15" y="45"/>
                  </a:lnTo>
                  <a:lnTo>
                    <a:pt x="31" y="59"/>
                  </a:lnTo>
                  <a:lnTo>
                    <a:pt x="50" y="72"/>
                  </a:lnTo>
                  <a:lnTo>
                    <a:pt x="68" y="84"/>
                  </a:lnTo>
                  <a:lnTo>
                    <a:pt x="87" y="96"/>
                  </a:lnTo>
                  <a:lnTo>
                    <a:pt x="107" y="109"/>
                  </a:lnTo>
                  <a:lnTo>
                    <a:pt x="129" y="120"/>
                  </a:lnTo>
                  <a:lnTo>
                    <a:pt x="149" y="130"/>
                  </a:lnTo>
                  <a:lnTo>
                    <a:pt x="171" y="142"/>
                  </a:lnTo>
                  <a:lnTo>
                    <a:pt x="194" y="150"/>
                  </a:lnTo>
                  <a:lnTo>
                    <a:pt x="217" y="159"/>
                  </a:lnTo>
                  <a:lnTo>
                    <a:pt x="241" y="164"/>
                  </a:lnTo>
                  <a:lnTo>
                    <a:pt x="262" y="169"/>
                  </a:lnTo>
                  <a:lnTo>
                    <a:pt x="286" y="172"/>
                  </a:lnTo>
                  <a:lnTo>
                    <a:pt x="310" y="175"/>
                  </a:lnTo>
                  <a:lnTo>
                    <a:pt x="334" y="172"/>
                  </a:lnTo>
                  <a:lnTo>
                    <a:pt x="330" y="129"/>
                  </a:lnTo>
                  <a:lnTo>
                    <a:pt x="310" y="129"/>
                  </a:lnTo>
                  <a:lnTo>
                    <a:pt x="291" y="129"/>
                  </a:lnTo>
                  <a:lnTo>
                    <a:pt x="272" y="125"/>
                  </a:lnTo>
                  <a:lnTo>
                    <a:pt x="250" y="121"/>
                  </a:lnTo>
                  <a:lnTo>
                    <a:pt x="230" y="115"/>
                  </a:lnTo>
                  <a:lnTo>
                    <a:pt x="210" y="108"/>
                  </a:lnTo>
                  <a:lnTo>
                    <a:pt x="189" y="100"/>
                  </a:lnTo>
                  <a:lnTo>
                    <a:pt x="170" y="91"/>
                  </a:lnTo>
                  <a:lnTo>
                    <a:pt x="149" y="81"/>
                  </a:lnTo>
                  <a:lnTo>
                    <a:pt x="130" y="71"/>
                  </a:lnTo>
                  <a:lnTo>
                    <a:pt x="110" y="59"/>
                  </a:lnTo>
                  <a:lnTo>
                    <a:pt x="93" y="48"/>
                  </a:lnTo>
                  <a:lnTo>
                    <a:pt x="75" y="35"/>
                  </a:lnTo>
                  <a:lnTo>
                    <a:pt x="59" y="22"/>
                  </a:lnTo>
                  <a:lnTo>
                    <a:pt x="43" y="11"/>
                  </a:lnTo>
                  <a:lnTo>
                    <a:pt x="28" y="0"/>
                  </a:lnTo>
                  <a:lnTo>
                    <a:pt x="0" y="34"/>
                  </a:lnTo>
                  <a:close/>
                </a:path>
              </a:pathLst>
            </a:custGeom>
            <a:solidFill>
              <a:srgbClr val="000000"/>
            </a:solidFill>
            <a:ln w="9525">
              <a:noFill/>
              <a:round/>
              <a:headEnd/>
              <a:tailEnd/>
            </a:ln>
          </p:spPr>
          <p:txBody>
            <a:bodyPr wrap="none" anchor="ctr"/>
            <a:lstStyle/>
            <a:p>
              <a:endParaRPr lang="pt-BR"/>
            </a:p>
          </p:txBody>
        </p:sp>
        <p:sp>
          <p:nvSpPr>
            <p:cNvPr id="97" name="Freeform 96"/>
            <p:cNvSpPr>
              <a:spLocks noChangeArrowheads="1"/>
            </p:cNvSpPr>
            <p:nvPr/>
          </p:nvSpPr>
          <p:spPr bwMode="auto">
            <a:xfrm>
              <a:off x="4767" y="2987"/>
              <a:ext cx="75" cy="100"/>
            </a:xfrm>
            <a:custGeom>
              <a:avLst/>
              <a:gdLst>
                <a:gd name="T0" fmla="*/ 0 w 240"/>
                <a:gd name="T1" fmla="*/ 5 h 335"/>
                <a:gd name="T2" fmla="*/ 0 w 240"/>
                <a:gd name="T3" fmla="*/ 5 h 335"/>
                <a:gd name="T4" fmla="*/ 3 w 240"/>
                <a:gd name="T5" fmla="*/ 12 h 335"/>
                <a:gd name="T6" fmla="*/ 6 w 240"/>
                <a:gd name="T7" fmla="*/ 19 h 335"/>
                <a:gd name="T8" fmla="*/ 9 w 240"/>
                <a:gd name="T9" fmla="*/ 26 h 335"/>
                <a:gd name="T10" fmla="*/ 12 w 240"/>
                <a:gd name="T11" fmla="*/ 32 h 335"/>
                <a:gd name="T12" fmla="*/ 15 w 240"/>
                <a:gd name="T13" fmla="*/ 39 h 335"/>
                <a:gd name="T14" fmla="*/ 18 w 240"/>
                <a:gd name="T15" fmla="*/ 45 h 335"/>
                <a:gd name="T16" fmla="*/ 22 w 240"/>
                <a:gd name="T17" fmla="*/ 51 h 335"/>
                <a:gd name="T18" fmla="*/ 26 w 240"/>
                <a:gd name="T19" fmla="*/ 57 h 335"/>
                <a:gd name="T20" fmla="*/ 30 w 240"/>
                <a:gd name="T21" fmla="*/ 62 h 335"/>
                <a:gd name="T22" fmla="*/ 34 w 240"/>
                <a:gd name="T23" fmla="*/ 68 h 335"/>
                <a:gd name="T24" fmla="*/ 38 w 240"/>
                <a:gd name="T25" fmla="*/ 74 h 335"/>
                <a:gd name="T26" fmla="*/ 43 w 240"/>
                <a:gd name="T27" fmla="*/ 79 h 335"/>
                <a:gd name="T28" fmla="*/ 48 w 240"/>
                <a:gd name="T29" fmla="*/ 84 h 335"/>
                <a:gd name="T30" fmla="*/ 54 w 240"/>
                <a:gd name="T31" fmla="*/ 90 h 335"/>
                <a:gd name="T32" fmla="*/ 60 w 240"/>
                <a:gd name="T33" fmla="*/ 95 h 335"/>
                <a:gd name="T34" fmla="*/ 66 w 240"/>
                <a:gd name="T35" fmla="*/ 100 h 335"/>
                <a:gd name="T36" fmla="*/ 75 w 240"/>
                <a:gd name="T37" fmla="*/ 90 h 335"/>
                <a:gd name="T38" fmla="*/ 69 w 240"/>
                <a:gd name="T39" fmla="*/ 84 h 335"/>
                <a:gd name="T40" fmla="*/ 63 w 240"/>
                <a:gd name="T41" fmla="*/ 80 h 335"/>
                <a:gd name="T42" fmla="*/ 58 w 240"/>
                <a:gd name="T43" fmla="*/ 76 h 335"/>
                <a:gd name="T44" fmla="*/ 53 w 240"/>
                <a:gd name="T45" fmla="*/ 70 h 335"/>
                <a:gd name="T46" fmla="*/ 49 w 240"/>
                <a:gd name="T47" fmla="*/ 65 h 335"/>
                <a:gd name="T48" fmla="*/ 45 w 240"/>
                <a:gd name="T49" fmla="*/ 60 h 335"/>
                <a:gd name="T50" fmla="*/ 41 w 240"/>
                <a:gd name="T51" fmla="*/ 55 h 335"/>
                <a:gd name="T52" fmla="*/ 38 w 240"/>
                <a:gd name="T53" fmla="*/ 50 h 335"/>
                <a:gd name="T54" fmla="*/ 34 w 240"/>
                <a:gd name="T55" fmla="*/ 44 h 335"/>
                <a:gd name="T56" fmla="*/ 31 w 240"/>
                <a:gd name="T57" fmla="*/ 39 h 335"/>
                <a:gd name="T58" fmla="*/ 28 w 240"/>
                <a:gd name="T59" fmla="*/ 33 h 335"/>
                <a:gd name="T60" fmla="*/ 25 w 240"/>
                <a:gd name="T61" fmla="*/ 27 h 335"/>
                <a:gd name="T62" fmla="*/ 22 w 240"/>
                <a:gd name="T63" fmla="*/ 20 h 335"/>
                <a:gd name="T64" fmla="*/ 18 w 240"/>
                <a:gd name="T65" fmla="*/ 13 h 335"/>
                <a:gd name="T66" fmla="*/ 16 w 240"/>
                <a:gd name="T67" fmla="*/ 7 h 335"/>
                <a:gd name="T68" fmla="*/ 13 w 240"/>
                <a:gd name="T69" fmla="*/ 0 h 335"/>
                <a:gd name="T70" fmla="*/ 13 w 240"/>
                <a:gd name="T71" fmla="*/ 0 h 335"/>
                <a:gd name="T72" fmla="*/ 0 w 240"/>
                <a:gd name="T73" fmla="*/ 5 h 3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335"/>
                <a:gd name="T113" fmla="*/ 240 w 240"/>
                <a:gd name="T114" fmla="*/ 335 h 3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335">
                  <a:moveTo>
                    <a:pt x="0" y="16"/>
                  </a:moveTo>
                  <a:lnTo>
                    <a:pt x="0" y="16"/>
                  </a:lnTo>
                  <a:lnTo>
                    <a:pt x="9" y="40"/>
                  </a:lnTo>
                  <a:lnTo>
                    <a:pt x="18" y="64"/>
                  </a:lnTo>
                  <a:lnTo>
                    <a:pt x="28" y="87"/>
                  </a:lnTo>
                  <a:lnTo>
                    <a:pt x="37" y="107"/>
                  </a:lnTo>
                  <a:lnTo>
                    <a:pt x="49" y="130"/>
                  </a:lnTo>
                  <a:lnTo>
                    <a:pt x="59" y="150"/>
                  </a:lnTo>
                  <a:lnTo>
                    <a:pt x="71" y="170"/>
                  </a:lnTo>
                  <a:lnTo>
                    <a:pt x="83" y="190"/>
                  </a:lnTo>
                  <a:lnTo>
                    <a:pt x="96" y="209"/>
                  </a:lnTo>
                  <a:lnTo>
                    <a:pt x="108" y="227"/>
                  </a:lnTo>
                  <a:lnTo>
                    <a:pt x="123" y="247"/>
                  </a:lnTo>
                  <a:lnTo>
                    <a:pt x="139" y="265"/>
                  </a:lnTo>
                  <a:lnTo>
                    <a:pt x="155" y="282"/>
                  </a:lnTo>
                  <a:lnTo>
                    <a:pt x="174" y="301"/>
                  </a:lnTo>
                  <a:lnTo>
                    <a:pt x="192" y="318"/>
                  </a:lnTo>
                  <a:lnTo>
                    <a:pt x="212" y="335"/>
                  </a:lnTo>
                  <a:lnTo>
                    <a:pt x="240" y="301"/>
                  </a:lnTo>
                  <a:lnTo>
                    <a:pt x="222" y="283"/>
                  </a:lnTo>
                  <a:lnTo>
                    <a:pt x="203" y="269"/>
                  </a:lnTo>
                  <a:lnTo>
                    <a:pt x="187" y="253"/>
                  </a:lnTo>
                  <a:lnTo>
                    <a:pt x="171" y="235"/>
                  </a:lnTo>
                  <a:lnTo>
                    <a:pt x="158" y="219"/>
                  </a:lnTo>
                  <a:lnTo>
                    <a:pt x="145" y="202"/>
                  </a:lnTo>
                  <a:lnTo>
                    <a:pt x="132" y="184"/>
                  </a:lnTo>
                  <a:lnTo>
                    <a:pt x="120" y="167"/>
                  </a:lnTo>
                  <a:lnTo>
                    <a:pt x="109" y="147"/>
                  </a:lnTo>
                  <a:lnTo>
                    <a:pt x="98" y="129"/>
                  </a:lnTo>
                  <a:lnTo>
                    <a:pt x="88" y="109"/>
                  </a:lnTo>
                  <a:lnTo>
                    <a:pt x="79" y="89"/>
                  </a:lnTo>
                  <a:lnTo>
                    <a:pt x="69" y="68"/>
                  </a:lnTo>
                  <a:lnTo>
                    <a:pt x="59" y="45"/>
                  </a:lnTo>
                  <a:lnTo>
                    <a:pt x="50" y="24"/>
                  </a:lnTo>
                  <a:lnTo>
                    <a:pt x="41" y="0"/>
                  </a:lnTo>
                  <a:lnTo>
                    <a:pt x="0" y="16"/>
                  </a:lnTo>
                  <a:close/>
                </a:path>
              </a:pathLst>
            </a:custGeom>
            <a:solidFill>
              <a:srgbClr val="000000"/>
            </a:solidFill>
            <a:ln w="9525">
              <a:noFill/>
              <a:round/>
              <a:headEnd/>
              <a:tailEnd/>
            </a:ln>
          </p:spPr>
          <p:txBody>
            <a:bodyPr wrap="none" anchor="ctr"/>
            <a:lstStyle/>
            <a:p>
              <a:endParaRPr lang="pt-BR"/>
            </a:p>
          </p:txBody>
        </p:sp>
        <p:sp>
          <p:nvSpPr>
            <p:cNvPr id="98" name="Freeform 97"/>
            <p:cNvSpPr>
              <a:spLocks noChangeArrowheads="1"/>
            </p:cNvSpPr>
            <p:nvPr/>
          </p:nvSpPr>
          <p:spPr bwMode="auto">
            <a:xfrm>
              <a:off x="4743" y="2865"/>
              <a:ext cx="37" cy="128"/>
            </a:xfrm>
            <a:custGeom>
              <a:avLst/>
              <a:gdLst>
                <a:gd name="T0" fmla="*/ 1 w 118"/>
                <a:gd name="T1" fmla="*/ 0 h 433"/>
                <a:gd name="T2" fmla="*/ 1 w 118"/>
                <a:gd name="T3" fmla="*/ 0 h 433"/>
                <a:gd name="T4" fmla="*/ 1 w 118"/>
                <a:gd name="T5" fmla="*/ 8 h 433"/>
                <a:gd name="T6" fmla="*/ 0 w 118"/>
                <a:gd name="T7" fmla="*/ 16 h 433"/>
                <a:gd name="T8" fmla="*/ 0 w 118"/>
                <a:gd name="T9" fmla="*/ 24 h 433"/>
                <a:gd name="T10" fmla="*/ 1 w 118"/>
                <a:gd name="T11" fmla="*/ 32 h 433"/>
                <a:gd name="T12" fmla="*/ 1 w 118"/>
                <a:gd name="T13" fmla="*/ 40 h 433"/>
                <a:gd name="T14" fmla="*/ 2 w 118"/>
                <a:gd name="T15" fmla="*/ 48 h 433"/>
                <a:gd name="T16" fmla="*/ 3 w 118"/>
                <a:gd name="T17" fmla="*/ 56 h 433"/>
                <a:gd name="T18" fmla="*/ 4 w 118"/>
                <a:gd name="T19" fmla="*/ 63 h 433"/>
                <a:gd name="T20" fmla="*/ 6 w 118"/>
                <a:gd name="T21" fmla="*/ 72 h 433"/>
                <a:gd name="T22" fmla="*/ 8 w 118"/>
                <a:gd name="T23" fmla="*/ 79 h 433"/>
                <a:gd name="T24" fmla="*/ 10 w 118"/>
                <a:gd name="T25" fmla="*/ 87 h 433"/>
                <a:gd name="T26" fmla="*/ 12 w 118"/>
                <a:gd name="T27" fmla="*/ 95 h 433"/>
                <a:gd name="T28" fmla="*/ 14 w 118"/>
                <a:gd name="T29" fmla="*/ 103 h 433"/>
                <a:gd name="T30" fmla="*/ 18 w 118"/>
                <a:gd name="T31" fmla="*/ 111 h 433"/>
                <a:gd name="T32" fmla="*/ 21 w 118"/>
                <a:gd name="T33" fmla="*/ 120 h 433"/>
                <a:gd name="T34" fmla="*/ 24 w 118"/>
                <a:gd name="T35" fmla="*/ 128 h 433"/>
                <a:gd name="T36" fmla="*/ 37 w 118"/>
                <a:gd name="T37" fmla="*/ 123 h 433"/>
                <a:gd name="T38" fmla="*/ 34 w 118"/>
                <a:gd name="T39" fmla="*/ 115 h 433"/>
                <a:gd name="T40" fmla="*/ 30 w 118"/>
                <a:gd name="T41" fmla="*/ 107 h 433"/>
                <a:gd name="T42" fmla="*/ 28 w 118"/>
                <a:gd name="T43" fmla="*/ 99 h 433"/>
                <a:gd name="T44" fmla="*/ 25 w 118"/>
                <a:gd name="T45" fmla="*/ 92 h 433"/>
                <a:gd name="T46" fmla="*/ 23 w 118"/>
                <a:gd name="T47" fmla="*/ 84 h 433"/>
                <a:gd name="T48" fmla="*/ 21 w 118"/>
                <a:gd name="T49" fmla="*/ 77 h 433"/>
                <a:gd name="T50" fmla="*/ 19 w 118"/>
                <a:gd name="T51" fmla="*/ 69 h 433"/>
                <a:gd name="T52" fmla="*/ 18 w 118"/>
                <a:gd name="T53" fmla="*/ 61 h 433"/>
                <a:gd name="T54" fmla="*/ 17 w 118"/>
                <a:gd name="T55" fmla="*/ 54 h 433"/>
                <a:gd name="T56" fmla="*/ 16 w 118"/>
                <a:gd name="T57" fmla="*/ 46 h 433"/>
                <a:gd name="T58" fmla="*/ 15 w 118"/>
                <a:gd name="T59" fmla="*/ 39 h 433"/>
                <a:gd name="T60" fmla="*/ 14 w 118"/>
                <a:gd name="T61" fmla="*/ 31 h 433"/>
                <a:gd name="T62" fmla="*/ 14 w 118"/>
                <a:gd name="T63" fmla="*/ 24 h 433"/>
                <a:gd name="T64" fmla="*/ 14 w 118"/>
                <a:gd name="T65" fmla="*/ 16 h 433"/>
                <a:gd name="T66" fmla="*/ 14 w 118"/>
                <a:gd name="T67" fmla="*/ 9 h 433"/>
                <a:gd name="T68" fmla="*/ 15 w 118"/>
                <a:gd name="T69" fmla="*/ 1 h 433"/>
                <a:gd name="T70" fmla="*/ 15 w 118"/>
                <a:gd name="T71" fmla="*/ 1 h 433"/>
                <a:gd name="T72" fmla="*/ 1 w 118"/>
                <a:gd name="T73" fmla="*/ 0 h 4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433"/>
                <a:gd name="T113" fmla="*/ 118 w 118"/>
                <a:gd name="T114" fmla="*/ 433 h 4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433">
                  <a:moveTo>
                    <a:pt x="3" y="0"/>
                  </a:moveTo>
                  <a:lnTo>
                    <a:pt x="3" y="0"/>
                  </a:lnTo>
                  <a:lnTo>
                    <a:pt x="2" y="26"/>
                  </a:lnTo>
                  <a:lnTo>
                    <a:pt x="0" y="55"/>
                  </a:lnTo>
                  <a:lnTo>
                    <a:pt x="0" y="81"/>
                  </a:lnTo>
                  <a:lnTo>
                    <a:pt x="2" y="109"/>
                  </a:lnTo>
                  <a:lnTo>
                    <a:pt x="3" y="135"/>
                  </a:lnTo>
                  <a:lnTo>
                    <a:pt x="7" y="161"/>
                  </a:lnTo>
                  <a:lnTo>
                    <a:pt x="9" y="189"/>
                  </a:lnTo>
                  <a:lnTo>
                    <a:pt x="14" y="214"/>
                  </a:lnTo>
                  <a:lnTo>
                    <a:pt x="18" y="242"/>
                  </a:lnTo>
                  <a:lnTo>
                    <a:pt x="24" y="268"/>
                  </a:lnTo>
                  <a:lnTo>
                    <a:pt x="31" y="295"/>
                  </a:lnTo>
                  <a:lnTo>
                    <a:pt x="38" y="322"/>
                  </a:lnTo>
                  <a:lnTo>
                    <a:pt x="46" y="349"/>
                  </a:lnTo>
                  <a:lnTo>
                    <a:pt x="56" y="377"/>
                  </a:lnTo>
                  <a:lnTo>
                    <a:pt x="66" y="405"/>
                  </a:lnTo>
                  <a:lnTo>
                    <a:pt x="77" y="433"/>
                  </a:lnTo>
                  <a:lnTo>
                    <a:pt x="118" y="417"/>
                  </a:lnTo>
                  <a:lnTo>
                    <a:pt x="108" y="389"/>
                  </a:lnTo>
                  <a:lnTo>
                    <a:pt x="97" y="363"/>
                  </a:lnTo>
                  <a:lnTo>
                    <a:pt x="89" y="335"/>
                  </a:lnTo>
                  <a:lnTo>
                    <a:pt x="81" y="310"/>
                  </a:lnTo>
                  <a:lnTo>
                    <a:pt x="74" y="284"/>
                  </a:lnTo>
                  <a:lnTo>
                    <a:pt x="68" y="259"/>
                  </a:lnTo>
                  <a:lnTo>
                    <a:pt x="62" y="232"/>
                  </a:lnTo>
                  <a:lnTo>
                    <a:pt x="57" y="207"/>
                  </a:lnTo>
                  <a:lnTo>
                    <a:pt x="53" y="182"/>
                  </a:lnTo>
                  <a:lnTo>
                    <a:pt x="50" y="157"/>
                  </a:lnTo>
                  <a:lnTo>
                    <a:pt x="47" y="131"/>
                  </a:lnTo>
                  <a:lnTo>
                    <a:pt x="46" y="106"/>
                  </a:lnTo>
                  <a:lnTo>
                    <a:pt x="46" y="81"/>
                  </a:lnTo>
                  <a:lnTo>
                    <a:pt x="46" y="55"/>
                  </a:lnTo>
                  <a:lnTo>
                    <a:pt x="46" y="29"/>
                  </a:lnTo>
                  <a:lnTo>
                    <a:pt x="47" y="2"/>
                  </a:lnTo>
                  <a:lnTo>
                    <a:pt x="3" y="0"/>
                  </a:lnTo>
                  <a:close/>
                </a:path>
              </a:pathLst>
            </a:custGeom>
            <a:solidFill>
              <a:srgbClr val="000000"/>
            </a:solidFill>
            <a:ln w="9525">
              <a:noFill/>
              <a:round/>
              <a:headEnd/>
              <a:tailEnd/>
            </a:ln>
          </p:spPr>
          <p:txBody>
            <a:bodyPr wrap="none" anchor="ctr"/>
            <a:lstStyle/>
            <a:p>
              <a:endParaRPr lang="pt-BR"/>
            </a:p>
          </p:txBody>
        </p:sp>
        <p:sp>
          <p:nvSpPr>
            <p:cNvPr id="99" name="Freeform 98"/>
            <p:cNvSpPr>
              <a:spLocks noChangeArrowheads="1"/>
            </p:cNvSpPr>
            <p:nvPr/>
          </p:nvSpPr>
          <p:spPr bwMode="auto">
            <a:xfrm>
              <a:off x="4745" y="2787"/>
              <a:ext cx="23" cy="78"/>
            </a:xfrm>
            <a:custGeom>
              <a:avLst/>
              <a:gdLst>
                <a:gd name="T0" fmla="*/ 16 w 75"/>
                <a:gd name="T1" fmla="*/ 0 h 261"/>
                <a:gd name="T2" fmla="*/ 10 w 75"/>
                <a:gd name="T3" fmla="*/ 6 h 261"/>
                <a:gd name="T4" fmla="*/ 9 w 75"/>
                <a:gd name="T5" fmla="*/ 10 h 261"/>
                <a:gd name="T6" fmla="*/ 8 w 75"/>
                <a:gd name="T7" fmla="*/ 15 h 261"/>
                <a:gd name="T8" fmla="*/ 8 w 75"/>
                <a:gd name="T9" fmla="*/ 20 h 261"/>
                <a:gd name="T10" fmla="*/ 7 w 75"/>
                <a:gd name="T11" fmla="*/ 25 h 261"/>
                <a:gd name="T12" fmla="*/ 6 w 75"/>
                <a:gd name="T13" fmla="*/ 29 h 261"/>
                <a:gd name="T14" fmla="*/ 6 w 75"/>
                <a:gd name="T15" fmla="*/ 34 h 261"/>
                <a:gd name="T16" fmla="*/ 5 w 75"/>
                <a:gd name="T17" fmla="*/ 38 h 261"/>
                <a:gd name="T18" fmla="*/ 4 w 75"/>
                <a:gd name="T19" fmla="*/ 43 h 261"/>
                <a:gd name="T20" fmla="*/ 4 w 75"/>
                <a:gd name="T21" fmla="*/ 47 h 261"/>
                <a:gd name="T22" fmla="*/ 3 w 75"/>
                <a:gd name="T23" fmla="*/ 52 h 261"/>
                <a:gd name="T24" fmla="*/ 2 w 75"/>
                <a:gd name="T25" fmla="*/ 56 h 261"/>
                <a:gd name="T26" fmla="*/ 2 w 75"/>
                <a:gd name="T27" fmla="*/ 61 h 261"/>
                <a:gd name="T28" fmla="*/ 1 w 75"/>
                <a:gd name="T29" fmla="*/ 65 h 261"/>
                <a:gd name="T30" fmla="*/ 1 w 75"/>
                <a:gd name="T31" fmla="*/ 69 h 261"/>
                <a:gd name="T32" fmla="*/ 1 w 75"/>
                <a:gd name="T33" fmla="*/ 73 h 261"/>
                <a:gd name="T34" fmla="*/ 0 w 75"/>
                <a:gd name="T35" fmla="*/ 77 h 261"/>
                <a:gd name="T36" fmla="*/ 13 w 75"/>
                <a:gd name="T37" fmla="*/ 78 h 261"/>
                <a:gd name="T38" fmla="*/ 14 w 75"/>
                <a:gd name="T39" fmla="*/ 75 h 261"/>
                <a:gd name="T40" fmla="*/ 14 w 75"/>
                <a:gd name="T41" fmla="*/ 71 h 261"/>
                <a:gd name="T42" fmla="*/ 14 w 75"/>
                <a:gd name="T43" fmla="*/ 66 h 261"/>
                <a:gd name="T44" fmla="*/ 15 w 75"/>
                <a:gd name="T45" fmla="*/ 62 h 261"/>
                <a:gd name="T46" fmla="*/ 16 w 75"/>
                <a:gd name="T47" fmla="*/ 58 h 261"/>
                <a:gd name="T48" fmla="*/ 16 w 75"/>
                <a:gd name="T49" fmla="*/ 54 h 261"/>
                <a:gd name="T50" fmla="*/ 17 w 75"/>
                <a:gd name="T51" fmla="*/ 49 h 261"/>
                <a:gd name="T52" fmla="*/ 18 w 75"/>
                <a:gd name="T53" fmla="*/ 45 h 261"/>
                <a:gd name="T54" fmla="*/ 18 w 75"/>
                <a:gd name="T55" fmla="*/ 40 h 261"/>
                <a:gd name="T56" fmla="*/ 19 w 75"/>
                <a:gd name="T57" fmla="*/ 36 h 261"/>
                <a:gd name="T58" fmla="*/ 20 w 75"/>
                <a:gd name="T59" fmla="*/ 31 h 261"/>
                <a:gd name="T60" fmla="*/ 21 w 75"/>
                <a:gd name="T61" fmla="*/ 27 h 261"/>
                <a:gd name="T62" fmla="*/ 21 w 75"/>
                <a:gd name="T63" fmla="*/ 21 h 261"/>
                <a:gd name="T64" fmla="*/ 21 w 75"/>
                <a:gd name="T65" fmla="*/ 16 h 261"/>
                <a:gd name="T66" fmla="*/ 22 w 75"/>
                <a:gd name="T67" fmla="*/ 13 h 261"/>
                <a:gd name="T68" fmla="*/ 23 w 75"/>
                <a:gd name="T69" fmla="*/ 7 h 261"/>
                <a:gd name="T70" fmla="*/ 17 w 75"/>
                <a:gd name="T71" fmla="*/ 13 h 261"/>
                <a:gd name="T72" fmla="*/ 16 w 75"/>
                <a:gd name="T73" fmla="*/ 0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261"/>
                <a:gd name="T113" fmla="*/ 75 w 75"/>
                <a:gd name="T114" fmla="*/ 261 h 2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261">
                  <a:moveTo>
                    <a:pt x="51" y="0"/>
                  </a:moveTo>
                  <a:lnTo>
                    <a:pt x="31" y="20"/>
                  </a:lnTo>
                  <a:lnTo>
                    <a:pt x="29" y="35"/>
                  </a:lnTo>
                  <a:lnTo>
                    <a:pt x="27" y="51"/>
                  </a:lnTo>
                  <a:lnTo>
                    <a:pt x="26" y="67"/>
                  </a:lnTo>
                  <a:lnTo>
                    <a:pt x="23" y="82"/>
                  </a:lnTo>
                  <a:lnTo>
                    <a:pt x="21" y="97"/>
                  </a:lnTo>
                  <a:lnTo>
                    <a:pt x="19" y="113"/>
                  </a:lnTo>
                  <a:lnTo>
                    <a:pt x="16" y="127"/>
                  </a:lnTo>
                  <a:lnTo>
                    <a:pt x="14" y="143"/>
                  </a:lnTo>
                  <a:lnTo>
                    <a:pt x="12" y="158"/>
                  </a:lnTo>
                  <a:lnTo>
                    <a:pt x="10" y="173"/>
                  </a:lnTo>
                  <a:lnTo>
                    <a:pt x="7" y="189"/>
                  </a:lnTo>
                  <a:lnTo>
                    <a:pt x="6" y="204"/>
                  </a:lnTo>
                  <a:lnTo>
                    <a:pt x="4" y="218"/>
                  </a:lnTo>
                  <a:lnTo>
                    <a:pt x="3" y="232"/>
                  </a:lnTo>
                  <a:lnTo>
                    <a:pt x="2" y="245"/>
                  </a:lnTo>
                  <a:lnTo>
                    <a:pt x="0" y="259"/>
                  </a:lnTo>
                  <a:lnTo>
                    <a:pt x="44" y="261"/>
                  </a:lnTo>
                  <a:lnTo>
                    <a:pt x="45" y="250"/>
                  </a:lnTo>
                  <a:lnTo>
                    <a:pt x="46" y="236"/>
                  </a:lnTo>
                  <a:lnTo>
                    <a:pt x="47" y="222"/>
                  </a:lnTo>
                  <a:lnTo>
                    <a:pt x="50" y="209"/>
                  </a:lnTo>
                  <a:lnTo>
                    <a:pt x="51" y="194"/>
                  </a:lnTo>
                  <a:lnTo>
                    <a:pt x="53" y="180"/>
                  </a:lnTo>
                  <a:lnTo>
                    <a:pt x="55" y="165"/>
                  </a:lnTo>
                  <a:lnTo>
                    <a:pt x="58" y="150"/>
                  </a:lnTo>
                  <a:lnTo>
                    <a:pt x="60" y="134"/>
                  </a:lnTo>
                  <a:lnTo>
                    <a:pt x="62" y="119"/>
                  </a:lnTo>
                  <a:lnTo>
                    <a:pt x="65" y="103"/>
                  </a:lnTo>
                  <a:lnTo>
                    <a:pt x="67" y="89"/>
                  </a:lnTo>
                  <a:lnTo>
                    <a:pt x="69" y="71"/>
                  </a:lnTo>
                  <a:lnTo>
                    <a:pt x="70" y="55"/>
                  </a:lnTo>
                  <a:lnTo>
                    <a:pt x="73" y="42"/>
                  </a:lnTo>
                  <a:lnTo>
                    <a:pt x="75" y="24"/>
                  </a:lnTo>
                  <a:lnTo>
                    <a:pt x="55" y="44"/>
                  </a:lnTo>
                  <a:lnTo>
                    <a:pt x="51" y="0"/>
                  </a:lnTo>
                  <a:close/>
                </a:path>
              </a:pathLst>
            </a:custGeom>
            <a:solidFill>
              <a:srgbClr val="000000"/>
            </a:solidFill>
            <a:ln w="9525">
              <a:noFill/>
              <a:round/>
              <a:headEnd/>
              <a:tailEnd/>
            </a:ln>
          </p:spPr>
          <p:txBody>
            <a:bodyPr wrap="none" anchor="ctr"/>
            <a:lstStyle/>
            <a:p>
              <a:endParaRPr lang="pt-BR"/>
            </a:p>
          </p:txBody>
        </p:sp>
        <p:sp>
          <p:nvSpPr>
            <p:cNvPr id="100" name="Freeform 99"/>
            <p:cNvSpPr>
              <a:spLocks noChangeArrowheads="1"/>
            </p:cNvSpPr>
            <p:nvPr/>
          </p:nvSpPr>
          <p:spPr bwMode="auto">
            <a:xfrm>
              <a:off x="4760" y="2785"/>
              <a:ext cx="39" cy="16"/>
            </a:xfrm>
            <a:custGeom>
              <a:avLst/>
              <a:gdLst>
                <a:gd name="T0" fmla="*/ 39 w 127"/>
                <a:gd name="T1" fmla="*/ 7 h 54"/>
                <a:gd name="T2" fmla="*/ 32 w 127"/>
                <a:gd name="T3" fmla="*/ 0 h 54"/>
                <a:gd name="T4" fmla="*/ 0 w 127"/>
                <a:gd name="T5" fmla="*/ 3 h 54"/>
                <a:gd name="T6" fmla="*/ 1 w 127"/>
                <a:gd name="T7" fmla="*/ 16 h 54"/>
                <a:gd name="T8" fmla="*/ 33 w 127"/>
                <a:gd name="T9" fmla="*/ 13 h 54"/>
                <a:gd name="T10" fmla="*/ 25 w 127"/>
                <a:gd name="T11" fmla="*/ 7 h 54"/>
                <a:gd name="T12" fmla="*/ 39 w 127"/>
                <a:gd name="T13" fmla="*/ 7 h 54"/>
                <a:gd name="T14" fmla="*/ 0 60000 65536"/>
                <a:gd name="T15" fmla="*/ 0 60000 65536"/>
                <a:gd name="T16" fmla="*/ 0 60000 65536"/>
                <a:gd name="T17" fmla="*/ 0 60000 65536"/>
                <a:gd name="T18" fmla="*/ 0 60000 65536"/>
                <a:gd name="T19" fmla="*/ 0 60000 65536"/>
                <a:gd name="T20" fmla="*/ 0 60000 65536"/>
                <a:gd name="T21" fmla="*/ 0 w 127"/>
                <a:gd name="T22" fmla="*/ 0 h 54"/>
                <a:gd name="T23" fmla="*/ 127 w 127"/>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54">
                  <a:moveTo>
                    <a:pt x="127" y="22"/>
                  </a:moveTo>
                  <a:lnTo>
                    <a:pt x="103" y="0"/>
                  </a:lnTo>
                  <a:lnTo>
                    <a:pt x="0" y="10"/>
                  </a:lnTo>
                  <a:lnTo>
                    <a:pt x="4" y="54"/>
                  </a:lnTo>
                  <a:lnTo>
                    <a:pt x="107" y="44"/>
                  </a:lnTo>
                  <a:lnTo>
                    <a:pt x="83" y="22"/>
                  </a:lnTo>
                  <a:lnTo>
                    <a:pt x="127" y="22"/>
                  </a:lnTo>
                  <a:close/>
                </a:path>
              </a:pathLst>
            </a:custGeom>
            <a:solidFill>
              <a:srgbClr val="000000"/>
            </a:solidFill>
            <a:ln w="9525">
              <a:noFill/>
              <a:round/>
              <a:headEnd/>
              <a:tailEnd/>
            </a:ln>
          </p:spPr>
          <p:txBody>
            <a:bodyPr wrap="none" anchor="ctr"/>
            <a:lstStyle/>
            <a:p>
              <a:endParaRPr lang="pt-BR"/>
            </a:p>
          </p:txBody>
        </p:sp>
        <p:sp>
          <p:nvSpPr>
            <p:cNvPr id="101" name="Freeform 100"/>
            <p:cNvSpPr>
              <a:spLocks noChangeArrowheads="1"/>
            </p:cNvSpPr>
            <p:nvPr/>
          </p:nvSpPr>
          <p:spPr bwMode="auto">
            <a:xfrm>
              <a:off x="3654" y="2070"/>
              <a:ext cx="557" cy="723"/>
            </a:xfrm>
            <a:custGeom>
              <a:avLst/>
              <a:gdLst>
                <a:gd name="T0" fmla="*/ 17 w 1787"/>
                <a:gd name="T1" fmla="*/ 36 h 2441"/>
                <a:gd name="T2" fmla="*/ 52 w 1787"/>
                <a:gd name="T3" fmla="*/ 78 h 2441"/>
                <a:gd name="T4" fmla="*/ 87 w 1787"/>
                <a:gd name="T5" fmla="*/ 121 h 2441"/>
                <a:gd name="T6" fmla="*/ 121 w 1787"/>
                <a:gd name="T7" fmla="*/ 163 h 2441"/>
                <a:gd name="T8" fmla="*/ 154 w 1787"/>
                <a:gd name="T9" fmla="*/ 206 h 2441"/>
                <a:gd name="T10" fmla="*/ 187 w 1787"/>
                <a:gd name="T11" fmla="*/ 250 h 2441"/>
                <a:gd name="T12" fmla="*/ 220 w 1787"/>
                <a:gd name="T13" fmla="*/ 294 h 2441"/>
                <a:gd name="T14" fmla="*/ 253 w 1787"/>
                <a:gd name="T15" fmla="*/ 338 h 2441"/>
                <a:gd name="T16" fmla="*/ 285 w 1787"/>
                <a:gd name="T17" fmla="*/ 382 h 2441"/>
                <a:gd name="T18" fmla="*/ 317 w 1787"/>
                <a:gd name="T19" fmla="*/ 427 h 2441"/>
                <a:gd name="T20" fmla="*/ 349 w 1787"/>
                <a:gd name="T21" fmla="*/ 472 h 2441"/>
                <a:gd name="T22" fmla="*/ 381 w 1787"/>
                <a:gd name="T23" fmla="*/ 517 h 2441"/>
                <a:gd name="T24" fmla="*/ 413 w 1787"/>
                <a:gd name="T25" fmla="*/ 563 h 2441"/>
                <a:gd name="T26" fmla="*/ 444 w 1787"/>
                <a:gd name="T27" fmla="*/ 609 h 2441"/>
                <a:gd name="T28" fmla="*/ 476 w 1787"/>
                <a:gd name="T29" fmla="*/ 654 h 2441"/>
                <a:gd name="T30" fmla="*/ 507 w 1787"/>
                <a:gd name="T31" fmla="*/ 700 h 2441"/>
                <a:gd name="T32" fmla="*/ 527 w 1787"/>
                <a:gd name="T33" fmla="*/ 720 h 2441"/>
                <a:gd name="T34" fmla="*/ 535 w 1787"/>
                <a:gd name="T35" fmla="*/ 714 h 2441"/>
                <a:gd name="T36" fmla="*/ 544 w 1787"/>
                <a:gd name="T37" fmla="*/ 708 h 2441"/>
                <a:gd name="T38" fmla="*/ 553 w 1787"/>
                <a:gd name="T39" fmla="*/ 701 h 2441"/>
                <a:gd name="T40" fmla="*/ 542 w 1787"/>
                <a:gd name="T41" fmla="*/ 676 h 2441"/>
                <a:gd name="T42" fmla="*/ 513 w 1787"/>
                <a:gd name="T43" fmla="*/ 631 h 2441"/>
                <a:gd name="T44" fmla="*/ 482 w 1787"/>
                <a:gd name="T45" fmla="*/ 586 h 2441"/>
                <a:gd name="T46" fmla="*/ 451 w 1787"/>
                <a:gd name="T47" fmla="*/ 541 h 2441"/>
                <a:gd name="T48" fmla="*/ 419 w 1787"/>
                <a:gd name="T49" fmla="*/ 495 h 2441"/>
                <a:gd name="T50" fmla="*/ 387 w 1787"/>
                <a:gd name="T51" fmla="*/ 451 h 2441"/>
                <a:gd name="T52" fmla="*/ 354 w 1787"/>
                <a:gd name="T53" fmla="*/ 406 h 2441"/>
                <a:gd name="T54" fmla="*/ 320 w 1787"/>
                <a:gd name="T55" fmla="*/ 362 h 2441"/>
                <a:gd name="T56" fmla="*/ 286 w 1787"/>
                <a:gd name="T57" fmla="*/ 318 h 2441"/>
                <a:gd name="T58" fmla="*/ 252 w 1787"/>
                <a:gd name="T59" fmla="*/ 274 h 2441"/>
                <a:gd name="T60" fmla="*/ 217 w 1787"/>
                <a:gd name="T61" fmla="*/ 231 h 2441"/>
                <a:gd name="T62" fmla="*/ 182 w 1787"/>
                <a:gd name="T63" fmla="*/ 187 h 2441"/>
                <a:gd name="T64" fmla="*/ 147 w 1787"/>
                <a:gd name="T65" fmla="*/ 145 h 2441"/>
                <a:gd name="T66" fmla="*/ 112 w 1787"/>
                <a:gd name="T67" fmla="*/ 103 h 2441"/>
                <a:gd name="T68" fmla="*/ 76 w 1787"/>
                <a:gd name="T69" fmla="*/ 62 h 2441"/>
                <a:gd name="T70" fmla="*/ 40 w 1787"/>
                <a:gd name="T71" fmla="*/ 20 h 2441"/>
                <a:gd name="T72" fmla="*/ 19 w 1787"/>
                <a:gd name="T73" fmla="*/ 2 h 2441"/>
                <a:gd name="T74" fmla="*/ 13 w 1787"/>
                <a:gd name="T75" fmla="*/ 6 h 2441"/>
                <a:gd name="T76" fmla="*/ 8 w 1787"/>
                <a:gd name="T77" fmla="*/ 9 h 2441"/>
                <a:gd name="T78" fmla="*/ 3 w 1787"/>
                <a:gd name="T79" fmla="*/ 13 h 24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7"/>
                <a:gd name="T121" fmla="*/ 0 h 2441"/>
                <a:gd name="T122" fmla="*/ 1787 w 1787"/>
                <a:gd name="T123" fmla="*/ 2441 h 24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7" h="2441">
                  <a:moveTo>
                    <a:pt x="0" y="52"/>
                  </a:moveTo>
                  <a:lnTo>
                    <a:pt x="56" y="122"/>
                  </a:lnTo>
                  <a:lnTo>
                    <a:pt x="112" y="193"/>
                  </a:lnTo>
                  <a:lnTo>
                    <a:pt x="168" y="264"/>
                  </a:lnTo>
                  <a:lnTo>
                    <a:pt x="223" y="335"/>
                  </a:lnTo>
                  <a:lnTo>
                    <a:pt x="278" y="407"/>
                  </a:lnTo>
                  <a:lnTo>
                    <a:pt x="333" y="479"/>
                  </a:lnTo>
                  <a:lnTo>
                    <a:pt x="387" y="551"/>
                  </a:lnTo>
                  <a:lnTo>
                    <a:pt x="441" y="623"/>
                  </a:lnTo>
                  <a:lnTo>
                    <a:pt x="495" y="696"/>
                  </a:lnTo>
                  <a:lnTo>
                    <a:pt x="549" y="769"/>
                  </a:lnTo>
                  <a:lnTo>
                    <a:pt x="601" y="844"/>
                  </a:lnTo>
                  <a:lnTo>
                    <a:pt x="654" y="917"/>
                  </a:lnTo>
                  <a:lnTo>
                    <a:pt x="707" y="991"/>
                  </a:lnTo>
                  <a:lnTo>
                    <a:pt x="759" y="1066"/>
                  </a:lnTo>
                  <a:lnTo>
                    <a:pt x="812" y="1140"/>
                  </a:lnTo>
                  <a:lnTo>
                    <a:pt x="863" y="1216"/>
                  </a:lnTo>
                  <a:lnTo>
                    <a:pt x="915" y="1291"/>
                  </a:lnTo>
                  <a:lnTo>
                    <a:pt x="966" y="1367"/>
                  </a:lnTo>
                  <a:lnTo>
                    <a:pt x="1018" y="1442"/>
                  </a:lnTo>
                  <a:lnTo>
                    <a:pt x="1069" y="1518"/>
                  </a:lnTo>
                  <a:lnTo>
                    <a:pt x="1121" y="1595"/>
                  </a:lnTo>
                  <a:lnTo>
                    <a:pt x="1172" y="1670"/>
                  </a:lnTo>
                  <a:lnTo>
                    <a:pt x="1223" y="1747"/>
                  </a:lnTo>
                  <a:lnTo>
                    <a:pt x="1273" y="1823"/>
                  </a:lnTo>
                  <a:lnTo>
                    <a:pt x="1324" y="1900"/>
                  </a:lnTo>
                  <a:lnTo>
                    <a:pt x="1375" y="1977"/>
                  </a:lnTo>
                  <a:lnTo>
                    <a:pt x="1425" y="2055"/>
                  </a:lnTo>
                  <a:lnTo>
                    <a:pt x="1475" y="2131"/>
                  </a:lnTo>
                  <a:lnTo>
                    <a:pt x="1526" y="2209"/>
                  </a:lnTo>
                  <a:lnTo>
                    <a:pt x="1576" y="2286"/>
                  </a:lnTo>
                  <a:lnTo>
                    <a:pt x="1626" y="2364"/>
                  </a:lnTo>
                  <a:lnTo>
                    <a:pt x="1677" y="2441"/>
                  </a:lnTo>
                  <a:lnTo>
                    <a:pt x="1690" y="2431"/>
                  </a:lnTo>
                  <a:lnTo>
                    <a:pt x="1704" y="2420"/>
                  </a:lnTo>
                  <a:lnTo>
                    <a:pt x="1718" y="2409"/>
                  </a:lnTo>
                  <a:lnTo>
                    <a:pt x="1732" y="2399"/>
                  </a:lnTo>
                  <a:lnTo>
                    <a:pt x="1745" y="2389"/>
                  </a:lnTo>
                  <a:lnTo>
                    <a:pt x="1759" y="2378"/>
                  </a:lnTo>
                  <a:lnTo>
                    <a:pt x="1773" y="2368"/>
                  </a:lnTo>
                  <a:lnTo>
                    <a:pt x="1787" y="2358"/>
                  </a:lnTo>
                  <a:lnTo>
                    <a:pt x="1740" y="2281"/>
                  </a:lnTo>
                  <a:lnTo>
                    <a:pt x="1693" y="2206"/>
                  </a:lnTo>
                  <a:lnTo>
                    <a:pt x="1645" y="2129"/>
                  </a:lnTo>
                  <a:lnTo>
                    <a:pt x="1595" y="2052"/>
                  </a:lnTo>
                  <a:lnTo>
                    <a:pt x="1546" y="1977"/>
                  </a:lnTo>
                  <a:lnTo>
                    <a:pt x="1497" y="1900"/>
                  </a:lnTo>
                  <a:lnTo>
                    <a:pt x="1447" y="1825"/>
                  </a:lnTo>
                  <a:lnTo>
                    <a:pt x="1396" y="1748"/>
                  </a:lnTo>
                  <a:lnTo>
                    <a:pt x="1345" y="1672"/>
                  </a:lnTo>
                  <a:lnTo>
                    <a:pt x="1293" y="1597"/>
                  </a:lnTo>
                  <a:lnTo>
                    <a:pt x="1241" y="1521"/>
                  </a:lnTo>
                  <a:lnTo>
                    <a:pt x="1188" y="1446"/>
                  </a:lnTo>
                  <a:lnTo>
                    <a:pt x="1136" y="1371"/>
                  </a:lnTo>
                  <a:lnTo>
                    <a:pt x="1082" y="1296"/>
                  </a:lnTo>
                  <a:lnTo>
                    <a:pt x="1028" y="1221"/>
                  </a:lnTo>
                  <a:lnTo>
                    <a:pt x="973" y="1147"/>
                  </a:lnTo>
                  <a:lnTo>
                    <a:pt x="919" y="1073"/>
                  </a:lnTo>
                  <a:lnTo>
                    <a:pt x="865" y="998"/>
                  </a:lnTo>
                  <a:lnTo>
                    <a:pt x="808" y="925"/>
                  </a:lnTo>
                  <a:lnTo>
                    <a:pt x="754" y="852"/>
                  </a:lnTo>
                  <a:lnTo>
                    <a:pt x="697" y="779"/>
                  </a:lnTo>
                  <a:lnTo>
                    <a:pt x="641" y="706"/>
                  </a:lnTo>
                  <a:lnTo>
                    <a:pt x="585" y="633"/>
                  </a:lnTo>
                  <a:lnTo>
                    <a:pt x="528" y="561"/>
                  </a:lnTo>
                  <a:lnTo>
                    <a:pt x="472" y="490"/>
                  </a:lnTo>
                  <a:lnTo>
                    <a:pt x="415" y="419"/>
                  </a:lnTo>
                  <a:lnTo>
                    <a:pt x="358" y="348"/>
                  </a:lnTo>
                  <a:lnTo>
                    <a:pt x="301" y="277"/>
                  </a:lnTo>
                  <a:lnTo>
                    <a:pt x="243" y="208"/>
                  </a:lnTo>
                  <a:lnTo>
                    <a:pt x="186" y="138"/>
                  </a:lnTo>
                  <a:lnTo>
                    <a:pt x="128" y="69"/>
                  </a:lnTo>
                  <a:lnTo>
                    <a:pt x="71" y="0"/>
                  </a:lnTo>
                  <a:lnTo>
                    <a:pt x="61" y="7"/>
                  </a:lnTo>
                  <a:lnTo>
                    <a:pt x="52" y="13"/>
                  </a:lnTo>
                  <a:lnTo>
                    <a:pt x="43" y="20"/>
                  </a:lnTo>
                  <a:lnTo>
                    <a:pt x="35" y="26"/>
                  </a:lnTo>
                  <a:lnTo>
                    <a:pt x="26" y="32"/>
                  </a:lnTo>
                  <a:lnTo>
                    <a:pt x="17" y="39"/>
                  </a:lnTo>
                  <a:lnTo>
                    <a:pt x="9" y="45"/>
                  </a:lnTo>
                  <a:lnTo>
                    <a:pt x="0" y="52"/>
                  </a:lnTo>
                  <a:close/>
                </a:path>
              </a:pathLst>
            </a:custGeom>
            <a:solidFill>
              <a:srgbClr val="FFFFCC"/>
            </a:solidFill>
            <a:ln w="9525">
              <a:noFill/>
              <a:round/>
              <a:headEnd/>
              <a:tailEnd/>
            </a:ln>
          </p:spPr>
          <p:txBody>
            <a:bodyPr wrap="none" anchor="ctr"/>
            <a:lstStyle/>
            <a:p>
              <a:endParaRPr lang="pt-BR"/>
            </a:p>
          </p:txBody>
        </p:sp>
        <p:sp>
          <p:nvSpPr>
            <p:cNvPr id="102" name="Freeform 101"/>
            <p:cNvSpPr>
              <a:spLocks noChangeArrowheads="1"/>
            </p:cNvSpPr>
            <p:nvPr/>
          </p:nvSpPr>
          <p:spPr bwMode="auto">
            <a:xfrm>
              <a:off x="3648" y="2082"/>
              <a:ext cx="533" cy="716"/>
            </a:xfrm>
            <a:custGeom>
              <a:avLst/>
              <a:gdLst>
                <a:gd name="T0" fmla="*/ 533 w 1712"/>
                <a:gd name="T1" fmla="*/ 707 h 2421"/>
                <a:gd name="T2" fmla="*/ 502 w 1712"/>
                <a:gd name="T3" fmla="*/ 661 h 2421"/>
                <a:gd name="T4" fmla="*/ 470 w 1712"/>
                <a:gd name="T5" fmla="*/ 615 h 2421"/>
                <a:gd name="T6" fmla="*/ 439 w 1712"/>
                <a:gd name="T7" fmla="*/ 570 h 2421"/>
                <a:gd name="T8" fmla="*/ 407 w 1712"/>
                <a:gd name="T9" fmla="*/ 524 h 2421"/>
                <a:gd name="T10" fmla="*/ 376 w 1712"/>
                <a:gd name="T11" fmla="*/ 479 h 2421"/>
                <a:gd name="T12" fmla="*/ 344 w 1712"/>
                <a:gd name="T13" fmla="*/ 434 h 2421"/>
                <a:gd name="T14" fmla="*/ 312 w 1712"/>
                <a:gd name="T15" fmla="*/ 389 h 2421"/>
                <a:gd name="T16" fmla="*/ 280 w 1712"/>
                <a:gd name="T17" fmla="*/ 345 h 2421"/>
                <a:gd name="T18" fmla="*/ 248 w 1712"/>
                <a:gd name="T19" fmla="*/ 300 h 2421"/>
                <a:gd name="T20" fmla="*/ 215 w 1712"/>
                <a:gd name="T21" fmla="*/ 256 h 2421"/>
                <a:gd name="T22" fmla="*/ 182 w 1712"/>
                <a:gd name="T23" fmla="*/ 213 h 2421"/>
                <a:gd name="T24" fmla="*/ 149 w 1712"/>
                <a:gd name="T25" fmla="*/ 169 h 2421"/>
                <a:gd name="T26" fmla="*/ 114 w 1712"/>
                <a:gd name="T27" fmla="*/ 126 h 2421"/>
                <a:gd name="T28" fmla="*/ 80 w 1712"/>
                <a:gd name="T29" fmla="*/ 84 h 2421"/>
                <a:gd name="T30" fmla="*/ 45 w 1712"/>
                <a:gd name="T31" fmla="*/ 42 h 2421"/>
                <a:gd name="T32" fmla="*/ 11 w 1712"/>
                <a:gd name="T33" fmla="*/ 0 h 2421"/>
                <a:gd name="T34" fmla="*/ 17 w 1712"/>
                <a:gd name="T35" fmla="*/ 29 h 2421"/>
                <a:gd name="T36" fmla="*/ 52 w 1712"/>
                <a:gd name="T37" fmla="*/ 71 h 2421"/>
                <a:gd name="T38" fmla="*/ 86 w 1712"/>
                <a:gd name="T39" fmla="*/ 113 h 2421"/>
                <a:gd name="T40" fmla="*/ 120 w 1712"/>
                <a:gd name="T41" fmla="*/ 156 h 2421"/>
                <a:gd name="T42" fmla="*/ 154 w 1712"/>
                <a:gd name="T43" fmla="*/ 199 h 2421"/>
                <a:gd name="T44" fmla="*/ 187 w 1712"/>
                <a:gd name="T45" fmla="*/ 242 h 2421"/>
                <a:gd name="T46" fmla="*/ 219 w 1712"/>
                <a:gd name="T47" fmla="*/ 286 h 2421"/>
                <a:gd name="T48" fmla="*/ 252 w 1712"/>
                <a:gd name="T49" fmla="*/ 330 h 2421"/>
                <a:gd name="T50" fmla="*/ 285 w 1712"/>
                <a:gd name="T51" fmla="*/ 374 h 2421"/>
                <a:gd name="T52" fmla="*/ 316 w 1712"/>
                <a:gd name="T53" fmla="*/ 419 h 2421"/>
                <a:gd name="T54" fmla="*/ 348 w 1712"/>
                <a:gd name="T55" fmla="*/ 464 h 2421"/>
                <a:gd name="T56" fmla="*/ 380 w 1712"/>
                <a:gd name="T57" fmla="*/ 509 h 2421"/>
                <a:gd name="T58" fmla="*/ 412 w 1712"/>
                <a:gd name="T59" fmla="*/ 555 h 2421"/>
                <a:gd name="T60" fmla="*/ 443 w 1712"/>
                <a:gd name="T61" fmla="*/ 600 h 2421"/>
                <a:gd name="T62" fmla="*/ 474 w 1712"/>
                <a:gd name="T63" fmla="*/ 646 h 2421"/>
                <a:gd name="T64" fmla="*/ 506 w 1712"/>
                <a:gd name="T65" fmla="*/ 691 h 2421"/>
                <a:gd name="T66" fmla="*/ 531 w 1712"/>
                <a:gd name="T67" fmla="*/ 716 h 24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2"/>
                <a:gd name="T103" fmla="*/ 0 h 2421"/>
                <a:gd name="T104" fmla="*/ 1712 w 1712"/>
                <a:gd name="T105" fmla="*/ 2421 h 24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2" h="2421">
                  <a:moveTo>
                    <a:pt x="1680" y="2386"/>
                  </a:moveTo>
                  <a:lnTo>
                    <a:pt x="1712" y="2391"/>
                  </a:lnTo>
                  <a:lnTo>
                    <a:pt x="1662" y="2313"/>
                  </a:lnTo>
                  <a:lnTo>
                    <a:pt x="1611" y="2235"/>
                  </a:lnTo>
                  <a:lnTo>
                    <a:pt x="1561" y="2159"/>
                  </a:lnTo>
                  <a:lnTo>
                    <a:pt x="1511" y="2081"/>
                  </a:lnTo>
                  <a:lnTo>
                    <a:pt x="1460" y="2004"/>
                  </a:lnTo>
                  <a:lnTo>
                    <a:pt x="1410" y="1926"/>
                  </a:lnTo>
                  <a:lnTo>
                    <a:pt x="1360" y="1850"/>
                  </a:lnTo>
                  <a:lnTo>
                    <a:pt x="1308" y="1773"/>
                  </a:lnTo>
                  <a:lnTo>
                    <a:pt x="1258" y="1696"/>
                  </a:lnTo>
                  <a:lnTo>
                    <a:pt x="1208" y="1619"/>
                  </a:lnTo>
                  <a:lnTo>
                    <a:pt x="1156" y="1544"/>
                  </a:lnTo>
                  <a:lnTo>
                    <a:pt x="1105" y="1467"/>
                  </a:lnTo>
                  <a:lnTo>
                    <a:pt x="1053" y="1392"/>
                  </a:lnTo>
                  <a:lnTo>
                    <a:pt x="1002" y="1316"/>
                  </a:lnTo>
                  <a:lnTo>
                    <a:pt x="950" y="1241"/>
                  </a:lnTo>
                  <a:lnTo>
                    <a:pt x="899" y="1165"/>
                  </a:lnTo>
                  <a:lnTo>
                    <a:pt x="847" y="1090"/>
                  </a:lnTo>
                  <a:lnTo>
                    <a:pt x="795" y="1015"/>
                  </a:lnTo>
                  <a:lnTo>
                    <a:pt x="742" y="941"/>
                  </a:lnTo>
                  <a:lnTo>
                    <a:pt x="689" y="866"/>
                  </a:lnTo>
                  <a:lnTo>
                    <a:pt x="637" y="793"/>
                  </a:lnTo>
                  <a:lnTo>
                    <a:pt x="584" y="719"/>
                  </a:lnTo>
                  <a:lnTo>
                    <a:pt x="530" y="644"/>
                  </a:lnTo>
                  <a:lnTo>
                    <a:pt x="477" y="571"/>
                  </a:lnTo>
                  <a:lnTo>
                    <a:pt x="423" y="499"/>
                  </a:lnTo>
                  <a:lnTo>
                    <a:pt x="367" y="427"/>
                  </a:lnTo>
                  <a:lnTo>
                    <a:pt x="312" y="355"/>
                  </a:lnTo>
                  <a:lnTo>
                    <a:pt x="257" y="283"/>
                  </a:lnTo>
                  <a:lnTo>
                    <a:pt x="202" y="212"/>
                  </a:lnTo>
                  <a:lnTo>
                    <a:pt x="146" y="141"/>
                  </a:lnTo>
                  <a:lnTo>
                    <a:pt x="90" y="70"/>
                  </a:lnTo>
                  <a:lnTo>
                    <a:pt x="34" y="0"/>
                  </a:lnTo>
                  <a:lnTo>
                    <a:pt x="0" y="28"/>
                  </a:lnTo>
                  <a:lnTo>
                    <a:pt x="56" y="97"/>
                  </a:lnTo>
                  <a:lnTo>
                    <a:pt x="112" y="168"/>
                  </a:lnTo>
                  <a:lnTo>
                    <a:pt x="168" y="239"/>
                  </a:lnTo>
                  <a:lnTo>
                    <a:pt x="223" y="310"/>
                  </a:lnTo>
                  <a:lnTo>
                    <a:pt x="277" y="382"/>
                  </a:lnTo>
                  <a:lnTo>
                    <a:pt x="332" y="454"/>
                  </a:lnTo>
                  <a:lnTo>
                    <a:pt x="386" y="527"/>
                  </a:lnTo>
                  <a:lnTo>
                    <a:pt x="440" y="599"/>
                  </a:lnTo>
                  <a:lnTo>
                    <a:pt x="494" y="672"/>
                  </a:lnTo>
                  <a:lnTo>
                    <a:pt x="547" y="744"/>
                  </a:lnTo>
                  <a:lnTo>
                    <a:pt x="600" y="818"/>
                  </a:lnTo>
                  <a:lnTo>
                    <a:pt x="653" y="892"/>
                  </a:lnTo>
                  <a:lnTo>
                    <a:pt x="705" y="966"/>
                  </a:lnTo>
                  <a:lnTo>
                    <a:pt x="758" y="1040"/>
                  </a:lnTo>
                  <a:lnTo>
                    <a:pt x="811" y="1115"/>
                  </a:lnTo>
                  <a:lnTo>
                    <a:pt x="862" y="1190"/>
                  </a:lnTo>
                  <a:lnTo>
                    <a:pt x="914" y="1266"/>
                  </a:lnTo>
                  <a:lnTo>
                    <a:pt x="965" y="1341"/>
                  </a:lnTo>
                  <a:lnTo>
                    <a:pt x="1016" y="1417"/>
                  </a:lnTo>
                  <a:lnTo>
                    <a:pt x="1068" y="1492"/>
                  </a:lnTo>
                  <a:lnTo>
                    <a:pt x="1119" y="1569"/>
                  </a:lnTo>
                  <a:lnTo>
                    <a:pt x="1171" y="1645"/>
                  </a:lnTo>
                  <a:lnTo>
                    <a:pt x="1221" y="1721"/>
                  </a:lnTo>
                  <a:lnTo>
                    <a:pt x="1272" y="1798"/>
                  </a:lnTo>
                  <a:lnTo>
                    <a:pt x="1323" y="1875"/>
                  </a:lnTo>
                  <a:lnTo>
                    <a:pt x="1373" y="1951"/>
                  </a:lnTo>
                  <a:lnTo>
                    <a:pt x="1424" y="2029"/>
                  </a:lnTo>
                  <a:lnTo>
                    <a:pt x="1474" y="2106"/>
                  </a:lnTo>
                  <a:lnTo>
                    <a:pt x="1524" y="2184"/>
                  </a:lnTo>
                  <a:lnTo>
                    <a:pt x="1575" y="2260"/>
                  </a:lnTo>
                  <a:lnTo>
                    <a:pt x="1625" y="2338"/>
                  </a:lnTo>
                  <a:lnTo>
                    <a:pt x="1675" y="2416"/>
                  </a:lnTo>
                  <a:lnTo>
                    <a:pt x="1707" y="2421"/>
                  </a:lnTo>
                  <a:lnTo>
                    <a:pt x="1680" y="2386"/>
                  </a:lnTo>
                  <a:close/>
                </a:path>
              </a:pathLst>
            </a:custGeom>
            <a:solidFill>
              <a:srgbClr val="000000"/>
            </a:solidFill>
            <a:ln w="9525">
              <a:noFill/>
              <a:round/>
              <a:headEnd/>
              <a:tailEnd/>
            </a:ln>
          </p:spPr>
          <p:txBody>
            <a:bodyPr wrap="none" anchor="ctr"/>
            <a:lstStyle/>
            <a:p>
              <a:endParaRPr lang="pt-BR"/>
            </a:p>
          </p:txBody>
        </p:sp>
        <p:sp>
          <p:nvSpPr>
            <p:cNvPr id="103" name="Freeform 102"/>
            <p:cNvSpPr>
              <a:spLocks noChangeArrowheads="1"/>
            </p:cNvSpPr>
            <p:nvPr/>
          </p:nvSpPr>
          <p:spPr bwMode="auto">
            <a:xfrm>
              <a:off x="4171" y="2762"/>
              <a:ext cx="45" cy="36"/>
            </a:xfrm>
            <a:custGeom>
              <a:avLst/>
              <a:gdLst>
                <a:gd name="T0" fmla="*/ 33 w 143"/>
                <a:gd name="T1" fmla="*/ 9 h 119"/>
                <a:gd name="T2" fmla="*/ 35 w 143"/>
                <a:gd name="T3" fmla="*/ 0 h 119"/>
                <a:gd name="T4" fmla="*/ 30 w 143"/>
                <a:gd name="T5" fmla="*/ 3 h 119"/>
                <a:gd name="T6" fmla="*/ 26 w 143"/>
                <a:gd name="T7" fmla="*/ 6 h 119"/>
                <a:gd name="T8" fmla="*/ 22 w 143"/>
                <a:gd name="T9" fmla="*/ 9 h 119"/>
                <a:gd name="T10" fmla="*/ 17 w 143"/>
                <a:gd name="T11" fmla="*/ 12 h 119"/>
                <a:gd name="T12" fmla="*/ 13 w 143"/>
                <a:gd name="T13" fmla="*/ 15 h 119"/>
                <a:gd name="T14" fmla="*/ 8 w 143"/>
                <a:gd name="T15" fmla="*/ 19 h 119"/>
                <a:gd name="T16" fmla="*/ 4 w 143"/>
                <a:gd name="T17" fmla="*/ 22 h 119"/>
                <a:gd name="T18" fmla="*/ 0 w 143"/>
                <a:gd name="T19" fmla="*/ 25 h 119"/>
                <a:gd name="T20" fmla="*/ 8 w 143"/>
                <a:gd name="T21" fmla="*/ 36 h 119"/>
                <a:gd name="T22" fmla="*/ 13 w 143"/>
                <a:gd name="T23" fmla="*/ 33 h 119"/>
                <a:gd name="T24" fmla="*/ 17 w 143"/>
                <a:gd name="T25" fmla="*/ 29 h 119"/>
                <a:gd name="T26" fmla="*/ 22 w 143"/>
                <a:gd name="T27" fmla="*/ 27 h 119"/>
                <a:gd name="T28" fmla="*/ 26 w 143"/>
                <a:gd name="T29" fmla="*/ 23 h 119"/>
                <a:gd name="T30" fmla="*/ 30 w 143"/>
                <a:gd name="T31" fmla="*/ 20 h 119"/>
                <a:gd name="T32" fmla="*/ 35 w 143"/>
                <a:gd name="T33" fmla="*/ 17 h 119"/>
                <a:gd name="T34" fmla="*/ 39 w 143"/>
                <a:gd name="T35" fmla="*/ 14 h 119"/>
                <a:gd name="T36" fmla="*/ 43 w 143"/>
                <a:gd name="T37" fmla="*/ 11 h 119"/>
                <a:gd name="T38" fmla="*/ 45 w 143"/>
                <a:gd name="T39" fmla="*/ 2 h 119"/>
                <a:gd name="T40" fmla="*/ 33 w 143"/>
                <a:gd name="T41" fmla="*/ 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119"/>
                <a:gd name="T65" fmla="*/ 143 w 143"/>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119">
                  <a:moveTo>
                    <a:pt x="104" y="29"/>
                  </a:moveTo>
                  <a:lnTo>
                    <a:pt x="110" y="0"/>
                  </a:lnTo>
                  <a:lnTo>
                    <a:pt x="96" y="10"/>
                  </a:lnTo>
                  <a:lnTo>
                    <a:pt x="82" y="20"/>
                  </a:lnTo>
                  <a:lnTo>
                    <a:pt x="69" y="30"/>
                  </a:lnTo>
                  <a:lnTo>
                    <a:pt x="55" y="41"/>
                  </a:lnTo>
                  <a:lnTo>
                    <a:pt x="41" y="51"/>
                  </a:lnTo>
                  <a:lnTo>
                    <a:pt x="27" y="63"/>
                  </a:lnTo>
                  <a:lnTo>
                    <a:pt x="14" y="74"/>
                  </a:lnTo>
                  <a:lnTo>
                    <a:pt x="0" y="84"/>
                  </a:lnTo>
                  <a:lnTo>
                    <a:pt x="27" y="119"/>
                  </a:lnTo>
                  <a:lnTo>
                    <a:pt x="41" y="108"/>
                  </a:lnTo>
                  <a:lnTo>
                    <a:pt x="55" y="97"/>
                  </a:lnTo>
                  <a:lnTo>
                    <a:pt x="69" y="88"/>
                  </a:lnTo>
                  <a:lnTo>
                    <a:pt x="82" y="77"/>
                  </a:lnTo>
                  <a:lnTo>
                    <a:pt x="96" y="67"/>
                  </a:lnTo>
                  <a:lnTo>
                    <a:pt x="110" y="57"/>
                  </a:lnTo>
                  <a:lnTo>
                    <a:pt x="124" y="46"/>
                  </a:lnTo>
                  <a:lnTo>
                    <a:pt x="137" y="36"/>
                  </a:lnTo>
                  <a:lnTo>
                    <a:pt x="143" y="6"/>
                  </a:lnTo>
                  <a:lnTo>
                    <a:pt x="104" y="29"/>
                  </a:lnTo>
                  <a:close/>
                </a:path>
              </a:pathLst>
            </a:custGeom>
            <a:solidFill>
              <a:srgbClr val="000000"/>
            </a:solidFill>
            <a:ln w="9525">
              <a:noFill/>
              <a:round/>
              <a:headEnd/>
              <a:tailEnd/>
            </a:ln>
          </p:spPr>
          <p:txBody>
            <a:bodyPr wrap="none" anchor="ctr"/>
            <a:lstStyle/>
            <a:p>
              <a:endParaRPr lang="pt-BR"/>
            </a:p>
          </p:txBody>
        </p:sp>
        <p:sp>
          <p:nvSpPr>
            <p:cNvPr id="104" name="Freeform 103"/>
            <p:cNvSpPr>
              <a:spLocks noChangeArrowheads="1"/>
            </p:cNvSpPr>
            <p:nvPr/>
          </p:nvSpPr>
          <p:spPr bwMode="auto">
            <a:xfrm>
              <a:off x="3671" y="2064"/>
              <a:ext cx="545" cy="707"/>
            </a:xfrm>
            <a:custGeom>
              <a:avLst/>
              <a:gdLst>
                <a:gd name="T0" fmla="*/ 0 w 1753"/>
                <a:gd name="T1" fmla="*/ 10 h 2387"/>
                <a:gd name="T2" fmla="*/ 36 w 1753"/>
                <a:gd name="T3" fmla="*/ 50 h 2387"/>
                <a:gd name="T4" fmla="*/ 72 w 1753"/>
                <a:gd name="T5" fmla="*/ 92 h 2387"/>
                <a:gd name="T6" fmla="*/ 107 w 1753"/>
                <a:gd name="T7" fmla="*/ 134 h 2387"/>
                <a:gd name="T8" fmla="*/ 142 w 1753"/>
                <a:gd name="T9" fmla="*/ 176 h 2387"/>
                <a:gd name="T10" fmla="*/ 178 w 1753"/>
                <a:gd name="T11" fmla="*/ 219 h 2387"/>
                <a:gd name="T12" fmla="*/ 212 w 1753"/>
                <a:gd name="T13" fmla="*/ 262 h 2387"/>
                <a:gd name="T14" fmla="*/ 247 w 1753"/>
                <a:gd name="T15" fmla="*/ 305 h 2387"/>
                <a:gd name="T16" fmla="*/ 280 w 1753"/>
                <a:gd name="T17" fmla="*/ 349 h 2387"/>
                <a:gd name="T18" fmla="*/ 314 w 1753"/>
                <a:gd name="T19" fmla="*/ 393 h 2387"/>
                <a:gd name="T20" fmla="*/ 347 w 1753"/>
                <a:gd name="T21" fmla="*/ 437 h 2387"/>
                <a:gd name="T22" fmla="*/ 380 w 1753"/>
                <a:gd name="T23" fmla="*/ 482 h 2387"/>
                <a:gd name="T24" fmla="*/ 412 w 1753"/>
                <a:gd name="T25" fmla="*/ 527 h 2387"/>
                <a:gd name="T26" fmla="*/ 443 w 1753"/>
                <a:gd name="T27" fmla="*/ 572 h 2387"/>
                <a:gd name="T28" fmla="*/ 474 w 1753"/>
                <a:gd name="T29" fmla="*/ 617 h 2387"/>
                <a:gd name="T30" fmla="*/ 504 w 1753"/>
                <a:gd name="T31" fmla="*/ 662 h 2387"/>
                <a:gd name="T32" fmla="*/ 533 w 1753"/>
                <a:gd name="T33" fmla="*/ 707 h 2387"/>
                <a:gd name="T34" fmla="*/ 530 w 1753"/>
                <a:gd name="T35" fmla="*/ 678 h 2387"/>
                <a:gd name="T36" fmla="*/ 501 w 1753"/>
                <a:gd name="T37" fmla="*/ 633 h 2387"/>
                <a:gd name="T38" fmla="*/ 470 w 1753"/>
                <a:gd name="T39" fmla="*/ 587 h 2387"/>
                <a:gd name="T40" fmla="*/ 439 w 1753"/>
                <a:gd name="T41" fmla="*/ 542 h 2387"/>
                <a:gd name="T42" fmla="*/ 407 w 1753"/>
                <a:gd name="T43" fmla="*/ 497 h 2387"/>
                <a:gd name="T44" fmla="*/ 375 w 1753"/>
                <a:gd name="T45" fmla="*/ 452 h 2387"/>
                <a:gd name="T46" fmla="*/ 342 w 1753"/>
                <a:gd name="T47" fmla="*/ 408 h 2387"/>
                <a:gd name="T48" fmla="*/ 309 w 1753"/>
                <a:gd name="T49" fmla="*/ 363 h 2387"/>
                <a:gd name="T50" fmla="*/ 275 w 1753"/>
                <a:gd name="T51" fmla="*/ 319 h 2387"/>
                <a:gd name="T52" fmla="*/ 241 w 1753"/>
                <a:gd name="T53" fmla="*/ 275 h 2387"/>
                <a:gd name="T54" fmla="*/ 206 w 1753"/>
                <a:gd name="T55" fmla="*/ 232 h 2387"/>
                <a:gd name="T56" fmla="*/ 171 w 1753"/>
                <a:gd name="T57" fmla="*/ 189 h 2387"/>
                <a:gd name="T58" fmla="*/ 136 w 1753"/>
                <a:gd name="T59" fmla="*/ 146 h 2387"/>
                <a:gd name="T60" fmla="*/ 100 w 1753"/>
                <a:gd name="T61" fmla="*/ 105 h 2387"/>
                <a:gd name="T62" fmla="*/ 64 w 1753"/>
                <a:gd name="T63" fmla="*/ 63 h 2387"/>
                <a:gd name="T64" fmla="*/ 29 w 1753"/>
                <a:gd name="T65" fmla="*/ 22 h 2387"/>
                <a:gd name="T66" fmla="*/ 2 w 1753"/>
                <a:gd name="T67" fmla="*/ 0 h 23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3"/>
                <a:gd name="T103" fmla="*/ 0 h 2387"/>
                <a:gd name="T104" fmla="*/ 1753 w 1753"/>
                <a:gd name="T105" fmla="*/ 2387 h 23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3" h="2387">
                  <a:moveTo>
                    <a:pt x="30" y="37"/>
                  </a:moveTo>
                  <a:lnTo>
                    <a:pt x="0" y="33"/>
                  </a:lnTo>
                  <a:lnTo>
                    <a:pt x="58" y="101"/>
                  </a:lnTo>
                  <a:lnTo>
                    <a:pt x="116" y="169"/>
                  </a:lnTo>
                  <a:lnTo>
                    <a:pt x="173" y="239"/>
                  </a:lnTo>
                  <a:lnTo>
                    <a:pt x="230" y="309"/>
                  </a:lnTo>
                  <a:lnTo>
                    <a:pt x="288" y="380"/>
                  </a:lnTo>
                  <a:lnTo>
                    <a:pt x="345" y="451"/>
                  </a:lnTo>
                  <a:lnTo>
                    <a:pt x="402" y="522"/>
                  </a:lnTo>
                  <a:lnTo>
                    <a:pt x="458" y="593"/>
                  </a:lnTo>
                  <a:lnTo>
                    <a:pt x="515" y="665"/>
                  </a:lnTo>
                  <a:lnTo>
                    <a:pt x="571" y="738"/>
                  </a:lnTo>
                  <a:lnTo>
                    <a:pt x="627" y="810"/>
                  </a:lnTo>
                  <a:lnTo>
                    <a:pt x="682" y="884"/>
                  </a:lnTo>
                  <a:lnTo>
                    <a:pt x="737" y="957"/>
                  </a:lnTo>
                  <a:lnTo>
                    <a:pt x="793" y="1030"/>
                  </a:lnTo>
                  <a:lnTo>
                    <a:pt x="848" y="1104"/>
                  </a:lnTo>
                  <a:lnTo>
                    <a:pt x="902" y="1179"/>
                  </a:lnTo>
                  <a:lnTo>
                    <a:pt x="957" y="1253"/>
                  </a:lnTo>
                  <a:lnTo>
                    <a:pt x="1011" y="1326"/>
                  </a:lnTo>
                  <a:lnTo>
                    <a:pt x="1064" y="1402"/>
                  </a:lnTo>
                  <a:lnTo>
                    <a:pt x="1117" y="1476"/>
                  </a:lnTo>
                  <a:lnTo>
                    <a:pt x="1170" y="1552"/>
                  </a:lnTo>
                  <a:lnTo>
                    <a:pt x="1222" y="1627"/>
                  </a:lnTo>
                  <a:lnTo>
                    <a:pt x="1274" y="1703"/>
                  </a:lnTo>
                  <a:lnTo>
                    <a:pt x="1325" y="1778"/>
                  </a:lnTo>
                  <a:lnTo>
                    <a:pt x="1375" y="1855"/>
                  </a:lnTo>
                  <a:lnTo>
                    <a:pt x="1426" y="1931"/>
                  </a:lnTo>
                  <a:lnTo>
                    <a:pt x="1475" y="2007"/>
                  </a:lnTo>
                  <a:lnTo>
                    <a:pt x="1524" y="2083"/>
                  </a:lnTo>
                  <a:lnTo>
                    <a:pt x="1573" y="2158"/>
                  </a:lnTo>
                  <a:lnTo>
                    <a:pt x="1620" y="2235"/>
                  </a:lnTo>
                  <a:lnTo>
                    <a:pt x="1667" y="2311"/>
                  </a:lnTo>
                  <a:lnTo>
                    <a:pt x="1714" y="2387"/>
                  </a:lnTo>
                  <a:lnTo>
                    <a:pt x="1753" y="2364"/>
                  </a:lnTo>
                  <a:lnTo>
                    <a:pt x="1706" y="2288"/>
                  </a:lnTo>
                  <a:lnTo>
                    <a:pt x="1659" y="2212"/>
                  </a:lnTo>
                  <a:lnTo>
                    <a:pt x="1610" y="2136"/>
                  </a:lnTo>
                  <a:lnTo>
                    <a:pt x="1561" y="2058"/>
                  </a:lnTo>
                  <a:lnTo>
                    <a:pt x="1512" y="1982"/>
                  </a:lnTo>
                  <a:lnTo>
                    <a:pt x="1462" y="1906"/>
                  </a:lnTo>
                  <a:lnTo>
                    <a:pt x="1412" y="1830"/>
                  </a:lnTo>
                  <a:lnTo>
                    <a:pt x="1362" y="1753"/>
                  </a:lnTo>
                  <a:lnTo>
                    <a:pt x="1310" y="1678"/>
                  </a:lnTo>
                  <a:lnTo>
                    <a:pt x="1259" y="1602"/>
                  </a:lnTo>
                  <a:lnTo>
                    <a:pt x="1206" y="1527"/>
                  </a:lnTo>
                  <a:lnTo>
                    <a:pt x="1154" y="1451"/>
                  </a:lnTo>
                  <a:lnTo>
                    <a:pt x="1101" y="1377"/>
                  </a:lnTo>
                  <a:lnTo>
                    <a:pt x="1047" y="1301"/>
                  </a:lnTo>
                  <a:lnTo>
                    <a:pt x="993" y="1226"/>
                  </a:lnTo>
                  <a:lnTo>
                    <a:pt x="938" y="1151"/>
                  </a:lnTo>
                  <a:lnTo>
                    <a:pt x="885" y="1077"/>
                  </a:lnTo>
                  <a:lnTo>
                    <a:pt x="830" y="1003"/>
                  </a:lnTo>
                  <a:lnTo>
                    <a:pt x="774" y="929"/>
                  </a:lnTo>
                  <a:lnTo>
                    <a:pt x="719" y="856"/>
                  </a:lnTo>
                  <a:lnTo>
                    <a:pt x="662" y="783"/>
                  </a:lnTo>
                  <a:lnTo>
                    <a:pt x="606" y="711"/>
                  </a:lnTo>
                  <a:lnTo>
                    <a:pt x="550" y="638"/>
                  </a:lnTo>
                  <a:lnTo>
                    <a:pt x="492" y="565"/>
                  </a:lnTo>
                  <a:lnTo>
                    <a:pt x="436" y="494"/>
                  </a:lnTo>
                  <a:lnTo>
                    <a:pt x="379" y="424"/>
                  </a:lnTo>
                  <a:lnTo>
                    <a:pt x="322" y="353"/>
                  </a:lnTo>
                  <a:lnTo>
                    <a:pt x="265" y="282"/>
                  </a:lnTo>
                  <a:lnTo>
                    <a:pt x="207" y="212"/>
                  </a:lnTo>
                  <a:lnTo>
                    <a:pt x="150" y="142"/>
                  </a:lnTo>
                  <a:lnTo>
                    <a:pt x="92" y="73"/>
                  </a:lnTo>
                  <a:lnTo>
                    <a:pt x="35" y="3"/>
                  </a:lnTo>
                  <a:lnTo>
                    <a:pt x="5" y="0"/>
                  </a:lnTo>
                  <a:lnTo>
                    <a:pt x="30" y="37"/>
                  </a:lnTo>
                  <a:close/>
                </a:path>
              </a:pathLst>
            </a:custGeom>
            <a:solidFill>
              <a:srgbClr val="000000"/>
            </a:solidFill>
            <a:ln w="9525">
              <a:noFill/>
              <a:round/>
              <a:headEnd/>
              <a:tailEnd/>
            </a:ln>
          </p:spPr>
          <p:txBody>
            <a:bodyPr wrap="none" anchor="ctr"/>
            <a:lstStyle/>
            <a:p>
              <a:endParaRPr lang="pt-BR"/>
            </a:p>
          </p:txBody>
        </p:sp>
        <p:sp>
          <p:nvSpPr>
            <p:cNvPr id="105" name="Freeform 104"/>
            <p:cNvSpPr>
              <a:spLocks noChangeArrowheads="1"/>
            </p:cNvSpPr>
            <p:nvPr/>
          </p:nvSpPr>
          <p:spPr bwMode="auto">
            <a:xfrm>
              <a:off x="3648" y="2064"/>
              <a:ext cx="32" cy="27"/>
            </a:xfrm>
            <a:custGeom>
              <a:avLst/>
              <a:gdLst>
                <a:gd name="T0" fmla="*/ 11 w 100"/>
                <a:gd name="T1" fmla="*/ 17 h 88"/>
                <a:gd name="T2" fmla="*/ 10 w 100"/>
                <a:gd name="T3" fmla="*/ 27 h 88"/>
                <a:gd name="T4" fmla="*/ 13 w 100"/>
                <a:gd name="T5" fmla="*/ 25 h 88"/>
                <a:gd name="T6" fmla="*/ 15 w 100"/>
                <a:gd name="T7" fmla="*/ 23 h 88"/>
                <a:gd name="T8" fmla="*/ 18 w 100"/>
                <a:gd name="T9" fmla="*/ 21 h 88"/>
                <a:gd name="T10" fmla="*/ 21 w 100"/>
                <a:gd name="T11" fmla="*/ 19 h 88"/>
                <a:gd name="T12" fmla="*/ 24 w 100"/>
                <a:gd name="T13" fmla="*/ 17 h 88"/>
                <a:gd name="T14" fmla="*/ 26 w 100"/>
                <a:gd name="T15" fmla="*/ 15 h 88"/>
                <a:gd name="T16" fmla="*/ 29 w 100"/>
                <a:gd name="T17" fmla="*/ 14 h 88"/>
                <a:gd name="T18" fmla="*/ 32 w 100"/>
                <a:gd name="T19" fmla="*/ 11 h 88"/>
                <a:gd name="T20" fmla="*/ 24 w 100"/>
                <a:gd name="T21" fmla="*/ 0 h 88"/>
                <a:gd name="T22" fmla="*/ 21 w 100"/>
                <a:gd name="T23" fmla="*/ 2 h 88"/>
                <a:gd name="T24" fmla="*/ 18 w 100"/>
                <a:gd name="T25" fmla="*/ 4 h 88"/>
                <a:gd name="T26" fmla="*/ 15 w 100"/>
                <a:gd name="T27" fmla="*/ 6 h 88"/>
                <a:gd name="T28" fmla="*/ 12 w 100"/>
                <a:gd name="T29" fmla="*/ 8 h 88"/>
                <a:gd name="T30" fmla="*/ 9 w 100"/>
                <a:gd name="T31" fmla="*/ 10 h 88"/>
                <a:gd name="T32" fmla="*/ 6 w 100"/>
                <a:gd name="T33" fmla="*/ 12 h 88"/>
                <a:gd name="T34" fmla="*/ 4 w 100"/>
                <a:gd name="T35" fmla="*/ 14 h 88"/>
                <a:gd name="T36" fmla="*/ 1 w 100"/>
                <a:gd name="T37" fmla="*/ 16 h 88"/>
                <a:gd name="T38" fmla="*/ 0 w 100"/>
                <a:gd name="T39" fmla="*/ 26 h 88"/>
                <a:gd name="T40" fmla="*/ 11 w 100"/>
                <a:gd name="T41" fmla="*/ 1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88"/>
                <a:gd name="T65" fmla="*/ 100 w 100"/>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88">
                  <a:moveTo>
                    <a:pt x="34" y="56"/>
                  </a:moveTo>
                  <a:lnTo>
                    <a:pt x="30" y="88"/>
                  </a:lnTo>
                  <a:lnTo>
                    <a:pt x="40" y="81"/>
                  </a:lnTo>
                  <a:lnTo>
                    <a:pt x="48" y="76"/>
                  </a:lnTo>
                  <a:lnTo>
                    <a:pt x="57" y="69"/>
                  </a:lnTo>
                  <a:lnTo>
                    <a:pt x="66" y="62"/>
                  </a:lnTo>
                  <a:lnTo>
                    <a:pt x="74" y="56"/>
                  </a:lnTo>
                  <a:lnTo>
                    <a:pt x="82" y="49"/>
                  </a:lnTo>
                  <a:lnTo>
                    <a:pt x="91" y="44"/>
                  </a:lnTo>
                  <a:lnTo>
                    <a:pt x="100" y="37"/>
                  </a:lnTo>
                  <a:lnTo>
                    <a:pt x="75" y="0"/>
                  </a:lnTo>
                  <a:lnTo>
                    <a:pt x="66" y="7"/>
                  </a:lnTo>
                  <a:lnTo>
                    <a:pt x="57" y="13"/>
                  </a:lnTo>
                  <a:lnTo>
                    <a:pt x="46" y="20"/>
                  </a:lnTo>
                  <a:lnTo>
                    <a:pt x="38" y="25"/>
                  </a:lnTo>
                  <a:lnTo>
                    <a:pt x="29" y="32"/>
                  </a:lnTo>
                  <a:lnTo>
                    <a:pt x="20" y="39"/>
                  </a:lnTo>
                  <a:lnTo>
                    <a:pt x="12" y="45"/>
                  </a:lnTo>
                  <a:lnTo>
                    <a:pt x="3" y="52"/>
                  </a:lnTo>
                  <a:lnTo>
                    <a:pt x="0" y="84"/>
                  </a:lnTo>
                  <a:lnTo>
                    <a:pt x="34" y="56"/>
                  </a:lnTo>
                  <a:close/>
                </a:path>
              </a:pathLst>
            </a:custGeom>
            <a:solidFill>
              <a:srgbClr val="000000"/>
            </a:solidFill>
            <a:ln w="9525">
              <a:noFill/>
              <a:round/>
              <a:headEnd/>
              <a:tailEnd/>
            </a:ln>
          </p:spPr>
          <p:txBody>
            <a:bodyPr wrap="none" anchor="ctr"/>
            <a:lstStyle/>
            <a:p>
              <a:endParaRPr lang="pt-BR"/>
            </a:p>
          </p:txBody>
        </p:sp>
        <p:sp>
          <p:nvSpPr>
            <p:cNvPr id="106" name="Freeform 105"/>
            <p:cNvSpPr>
              <a:spLocks noChangeArrowheads="1"/>
            </p:cNvSpPr>
            <p:nvPr/>
          </p:nvSpPr>
          <p:spPr bwMode="auto">
            <a:xfrm>
              <a:off x="3934" y="2499"/>
              <a:ext cx="76" cy="73"/>
            </a:xfrm>
            <a:custGeom>
              <a:avLst/>
              <a:gdLst>
                <a:gd name="T0" fmla="*/ 64 w 248"/>
                <a:gd name="T1" fmla="*/ 7 h 247"/>
                <a:gd name="T2" fmla="*/ 60 w 248"/>
                <a:gd name="T3" fmla="*/ 6 h 247"/>
                <a:gd name="T4" fmla="*/ 56 w 248"/>
                <a:gd name="T5" fmla="*/ 5 h 247"/>
                <a:gd name="T6" fmla="*/ 52 w 248"/>
                <a:gd name="T7" fmla="*/ 4 h 247"/>
                <a:gd name="T8" fmla="*/ 48 w 248"/>
                <a:gd name="T9" fmla="*/ 3 h 247"/>
                <a:gd name="T10" fmla="*/ 44 w 248"/>
                <a:gd name="T11" fmla="*/ 3 h 247"/>
                <a:gd name="T12" fmla="*/ 40 w 248"/>
                <a:gd name="T13" fmla="*/ 2 h 247"/>
                <a:gd name="T14" fmla="*/ 36 w 248"/>
                <a:gd name="T15" fmla="*/ 1 h 247"/>
                <a:gd name="T16" fmla="*/ 31 w 248"/>
                <a:gd name="T17" fmla="*/ 0 h 247"/>
                <a:gd name="T18" fmla="*/ 28 w 248"/>
                <a:gd name="T19" fmla="*/ 0 h 247"/>
                <a:gd name="T20" fmla="*/ 25 w 248"/>
                <a:gd name="T21" fmla="*/ 0 h 247"/>
                <a:gd name="T22" fmla="*/ 21 w 248"/>
                <a:gd name="T23" fmla="*/ 1 h 247"/>
                <a:gd name="T24" fmla="*/ 18 w 248"/>
                <a:gd name="T25" fmla="*/ 3 h 247"/>
                <a:gd name="T26" fmla="*/ 15 w 248"/>
                <a:gd name="T27" fmla="*/ 4 h 247"/>
                <a:gd name="T28" fmla="*/ 13 w 248"/>
                <a:gd name="T29" fmla="*/ 7 h 247"/>
                <a:gd name="T30" fmla="*/ 10 w 248"/>
                <a:gd name="T31" fmla="*/ 9 h 247"/>
                <a:gd name="T32" fmla="*/ 9 w 248"/>
                <a:gd name="T33" fmla="*/ 12 h 247"/>
                <a:gd name="T34" fmla="*/ 5 w 248"/>
                <a:gd name="T35" fmla="*/ 21 h 247"/>
                <a:gd name="T36" fmla="*/ 2 w 248"/>
                <a:gd name="T37" fmla="*/ 29 h 247"/>
                <a:gd name="T38" fmla="*/ 1 w 248"/>
                <a:gd name="T39" fmla="*/ 38 h 247"/>
                <a:gd name="T40" fmla="*/ 0 w 248"/>
                <a:gd name="T41" fmla="*/ 48 h 247"/>
                <a:gd name="T42" fmla="*/ 0 w 248"/>
                <a:gd name="T43" fmla="*/ 50 h 247"/>
                <a:gd name="T44" fmla="*/ 1 w 248"/>
                <a:gd name="T45" fmla="*/ 52 h 247"/>
                <a:gd name="T46" fmla="*/ 2 w 248"/>
                <a:gd name="T47" fmla="*/ 54 h 247"/>
                <a:gd name="T48" fmla="*/ 3 w 248"/>
                <a:gd name="T49" fmla="*/ 57 h 247"/>
                <a:gd name="T50" fmla="*/ 5 w 248"/>
                <a:gd name="T51" fmla="*/ 59 h 247"/>
                <a:gd name="T52" fmla="*/ 6 w 248"/>
                <a:gd name="T53" fmla="*/ 61 h 247"/>
                <a:gd name="T54" fmla="*/ 8 w 248"/>
                <a:gd name="T55" fmla="*/ 62 h 247"/>
                <a:gd name="T56" fmla="*/ 10 w 248"/>
                <a:gd name="T57" fmla="*/ 63 h 247"/>
                <a:gd name="T58" fmla="*/ 14 w 248"/>
                <a:gd name="T59" fmla="*/ 64 h 247"/>
                <a:gd name="T60" fmla="*/ 18 w 248"/>
                <a:gd name="T61" fmla="*/ 66 h 247"/>
                <a:gd name="T62" fmla="*/ 23 w 248"/>
                <a:gd name="T63" fmla="*/ 67 h 247"/>
                <a:gd name="T64" fmla="*/ 27 w 248"/>
                <a:gd name="T65" fmla="*/ 68 h 247"/>
                <a:gd name="T66" fmla="*/ 32 w 248"/>
                <a:gd name="T67" fmla="*/ 70 h 247"/>
                <a:gd name="T68" fmla="*/ 36 w 248"/>
                <a:gd name="T69" fmla="*/ 71 h 247"/>
                <a:gd name="T70" fmla="*/ 41 w 248"/>
                <a:gd name="T71" fmla="*/ 72 h 247"/>
                <a:gd name="T72" fmla="*/ 46 w 248"/>
                <a:gd name="T73" fmla="*/ 73 h 247"/>
                <a:gd name="T74" fmla="*/ 49 w 248"/>
                <a:gd name="T75" fmla="*/ 73 h 247"/>
                <a:gd name="T76" fmla="*/ 52 w 248"/>
                <a:gd name="T77" fmla="*/ 72 h 247"/>
                <a:gd name="T78" fmla="*/ 55 w 248"/>
                <a:gd name="T79" fmla="*/ 72 h 247"/>
                <a:gd name="T80" fmla="*/ 59 w 248"/>
                <a:gd name="T81" fmla="*/ 70 h 247"/>
                <a:gd name="T82" fmla="*/ 61 w 248"/>
                <a:gd name="T83" fmla="*/ 68 h 247"/>
                <a:gd name="T84" fmla="*/ 64 w 248"/>
                <a:gd name="T85" fmla="*/ 66 h 247"/>
                <a:gd name="T86" fmla="*/ 66 w 248"/>
                <a:gd name="T87" fmla="*/ 64 h 247"/>
                <a:gd name="T88" fmla="*/ 67 w 248"/>
                <a:gd name="T89" fmla="*/ 61 h 247"/>
                <a:gd name="T90" fmla="*/ 70 w 248"/>
                <a:gd name="T91" fmla="*/ 54 h 247"/>
                <a:gd name="T92" fmla="*/ 72 w 248"/>
                <a:gd name="T93" fmla="*/ 47 h 247"/>
                <a:gd name="T94" fmla="*/ 74 w 248"/>
                <a:gd name="T95" fmla="*/ 38 h 247"/>
                <a:gd name="T96" fmla="*/ 76 w 248"/>
                <a:gd name="T97" fmla="*/ 29 h 247"/>
                <a:gd name="T98" fmla="*/ 76 w 248"/>
                <a:gd name="T99" fmla="*/ 26 h 247"/>
                <a:gd name="T100" fmla="*/ 76 w 248"/>
                <a:gd name="T101" fmla="*/ 23 h 247"/>
                <a:gd name="T102" fmla="*/ 75 w 248"/>
                <a:gd name="T103" fmla="*/ 19 h 247"/>
                <a:gd name="T104" fmla="*/ 74 w 248"/>
                <a:gd name="T105" fmla="*/ 16 h 247"/>
                <a:gd name="T106" fmla="*/ 72 w 248"/>
                <a:gd name="T107" fmla="*/ 13 h 247"/>
                <a:gd name="T108" fmla="*/ 70 w 248"/>
                <a:gd name="T109" fmla="*/ 10 h 247"/>
                <a:gd name="T110" fmla="*/ 67 w 248"/>
                <a:gd name="T111" fmla="*/ 8 h 247"/>
                <a:gd name="T112" fmla="*/ 64 w 248"/>
                <a:gd name="T113" fmla="*/ 7 h 2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247"/>
                <a:gd name="T173" fmla="*/ 248 w 248"/>
                <a:gd name="T174" fmla="*/ 247 h 2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247">
                  <a:moveTo>
                    <a:pt x="209" y="23"/>
                  </a:moveTo>
                  <a:lnTo>
                    <a:pt x="196" y="19"/>
                  </a:lnTo>
                  <a:lnTo>
                    <a:pt x="183" y="16"/>
                  </a:lnTo>
                  <a:lnTo>
                    <a:pt x="170" y="13"/>
                  </a:lnTo>
                  <a:lnTo>
                    <a:pt x="158" y="11"/>
                  </a:lnTo>
                  <a:lnTo>
                    <a:pt x="145" y="9"/>
                  </a:lnTo>
                  <a:lnTo>
                    <a:pt x="132" y="7"/>
                  </a:lnTo>
                  <a:lnTo>
                    <a:pt x="117" y="5"/>
                  </a:lnTo>
                  <a:lnTo>
                    <a:pt x="101" y="1"/>
                  </a:lnTo>
                  <a:lnTo>
                    <a:pt x="90" y="0"/>
                  </a:lnTo>
                  <a:lnTo>
                    <a:pt x="80" y="1"/>
                  </a:lnTo>
                  <a:lnTo>
                    <a:pt x="70" y="5"/>
                  </a:lnTo>
                  <a:lnTo>
                    <a:pt x="59" y="9"/>
                  </a:lnTo>
                  <a:lnTo>
                    <a:pt x="49" y="15"/>
                  </a:lnTo>
                  <a:lnTo>
                    <a:pt x="41" y="22"/>
                  </a:lnTo>
                  <a:lnTo>
                    <a:pt x="34" y="30"/>
                  </a:lnTo>
                  <a:lnTo>
                    <a:pt x="29" y="39"/>
                  </a:lnTo>
                  <a:lnTo>
                    <a:pt x="16" y="70"/>
                  </a:lnTo>
                  <a:lnTo>
                    <a:pt x="8" y="99"/>
                  </a:lnTo>
                  <a:lnTo>
                    <a:pt x="3" y="130"/>
                  </a:lnTo>
                  <a:lnTo>
                    <a:pt x="0" y="162"/>
                  </a:lnTo>
                  <a:lnTo>
                    <a:pt x="0" y="170"/>
                  </a:lnTo>
                  <a:lnTo>
                    <a:pt x="2" y="176"/>
                  </a:lnTo>
                  <a:lnTo>
                    <a:pt x="6" y="184"/>
                  </a:lnTo>
                  <a:lnTo>
                    <a:pt x="9" y="192"/>
                  </a:lnTo>
                  <a:lnTo>
                    <a:pt x="15" y="199"/>
                  </a:lnTo>
                  <a:lnTo>
                    <a:pt x="21" y="205"/>
                  </a:lnTo>
                  <a:lnTo>
                    <a:pt x="26" y="210"/>
                  </a:lnTo>
                  <a:lnTo>
                    <a:pt x="33" y="213"/>
                  </a:lnTo>
                  <a:lnTo>
                    <a:pt x="46" y="218"/>
                  </a:lnTo>
                  <a:lnTo>
                    <a:pt x="59" y="222"/>
                  </a:lnTo>
                  <a:lnTo>
                    <a:pt x="74" y="227"/>
                  </a:lnTo>
                  <a:lnTo>
                    <a:pt x="89" y="231"/>
                  </a:lnTo>
                  <a:lnTo>
                    <a:pt x="104" y="236"/>
                  </a:lnTo>
                  <a:lnTo>
                    <a:pt x="119" y="239"/>
                  </a:lnTo>
                  <a:lnTo>
                    <a:pt x="135" y="243"/>
                  </a:lnTo>
                  <a:lnTo>
                    <a:pt x="151" y="246"/>
                  </a:lnTo>
                  <a:lnTo>
                    <a:pt x="161" y="247"/>
                  </a:lnTo>
                  <a:lnTo>
                    <a:pt x="170" y="245"/>
                  </a:lnTo>
                  <a:lnTo>
                    <a:pt x="181" y="242"/>
                  </a:lnTo>
                  <a:lnTo>
                    <a:pt x="191" y="237"/>
                  </a:lnTo>
                  <a:lnTo>
                    <a:pt x="200" y="231"/>
                  </a:lnTo>
                  <a:lnTo>
                    <a:pt x="208" y="225"/>
                  </a:lnTo>
                  <a:lnTo>
                    <a:pt x="214" y="217"/>
                  </a:lnTo>
                  <a:lnTo>
                    <a:pt x="218" y="208"/>
                  </a:lnTo>
                  <a:lnTo>
                    <a:pt x="228" y="184"/>
                  </a:lnTo>
                  <a:lnTo>
                    <a:pt x="234" y="158"/>
                  </a:lnTo>
                  <a:lnTo>
                    <a:pt x="241" y="130"/>
                  </a:lnTo>
                  <a:lnTo>
                    <a:pt x="247" y="99"/>
                  </a:lnTo>
                  <a:lnTo>
                    <a:pt x="248" y="88"/>
                  </a:lnTo>
                  <a:lnTo>
                    <a:pt x="247" y="77"/>
                  </a:lnTo>
                  <a:lnTo>
                    <a:pt x="245" y="65"/>
                  </a:lnTo>
                  <a:lnTo>
                    <a:pt x="240" y="54"/>
                  </a:lnTo>
                  <a:lnTo>
                    <a:pt x="234" y="44"/>
                  </a:lnTo>
                  <a:lnTo>
                    <a:pt x="228" y="35"/>
                  </a:lnTo>
                  <a:lnTo>
                    <a:pt x="218" y="28"/>
                  </a:lnTo>
                  <a:lnTo>
                    <a:pt x="209" y="23"/>
                  </a:lnTo>
                  <a:close/>
                </a:path>
              </a:pathLst>
            </a:custGeom>
            <a:solidFill>
              <a:srgbClr val="FFE6C7"/>
            </a:solidFill>
            <a:ln w="9525">
              <a:noFill/>
              <a:round/>
              <a:headEnd/>
              <a:tailEnd/>
            </a:ln>
          </p:spPr>
          <p:txBody>
            <a:bodyPr wrap="none" anchor="ctr"/>
            <a:lstStyle/>
            <a:p>
              <a:endParaRPr lang="pt-BR"/>
            </a:p>
          </p:txBody>
        </p:sp>
        <p:sp>
          <p:nvSpPr>
            <p:cNvPr id="107" name="Freeform 106"/>
            <p:cNvSpPr>
              <a:spLocks noChangeArrowheads="1"/>
            </p:cNvSpPr>
            <p:nvPr/>
          </p:nvSpPr>
          <p:spPr bwMode="auto">
            <a:xfrm>
              <a:off x="3964" y="2492"/>
              <a:ext cx="37" cy="20"/>
            </a:xfrm>
            <a:custGeom>
              <a:avLst/>
              <a:gdLst>
                <a:gd name="T0" fmla="*/ 0 w 120"/>
                <a:gd name="T1" fmla="*/ 13 h 64"/>
                <a:gd name="T2" fmla="*/ 0 w 120"/>
                <a:gd name="T3" fmla="*/ 13 h 64"/>
                <a:gd name="T4" fmla="*/ 5 w 120"/>
                <a:gd name="T5" fmla="*/ 15 h 64"/>
                <a:gd name="T6" fmla="*/ 10 w 120"/>
                <a:gd name="T7" fmla="*/ 15 h 64"/>
                <a:gd name="T8" fmla="*/ 14 w 120"/>
                <a:gd name="T9" fmla="*/ 16 h 64"/>
                <a:gd name="T10" fmla="*/ 18 w 120"/>
                <a:gd name="T11" fmla="*/ 16 h 64"/>
                <a:gd name="T12" fmla="*/ 22 w 120"/>
                <a:gd name="T13" fmla="*/ 17 h 64"/>
                <a:gd name="T14" fmla="*/ 25 w 120"/>
                <a:gd name="T15" fmla="*/ 18 h 64"/>
                <a:gd name="T16" fmla="*/ 29 w 120"/>
                <a:gd name="T17" fmla="*/ 19 h 64"/>
                <a:gd name="T18" fmla="*/ 33 w 120"/>
                <a:gd name="T19" fmla="*/ 20 h 64"/>
                <a:gd name="T20" fmla="*/ 37 w 120"/>
                <a:gd name="T21" fmla="*/ 7 h 64"/>
                <a:gd name="T22" fmla="*/ 32 w 120"/>
                <a:gd name="T23" fmla="*/ 5 h 64"/>
                <a:gd name="T24" fmla="*/ 28 w 120"/>
                <a:gd name="T25" fmla="*/ 4 h 64"/>
                <a:gd name="T26" fmla="*/ 24 w 120"/>
                <a:gd name="T27" fmla="*/ 3 h 64"/>
                <a:gd name="T28" fmla="*/ 20 w 120"/>
                <a:gd name="T29" fmla="*/ 3 h 64"/>
                <a:gd name="T30" fmla="*/ 16 w 120"/>
                <a:gd name="T31" fmla="*/ 3 h 64"/>
                <a:gd name="T32" fmla="*/ 12 w 120"/>
                <a:gd name="T33" fmla="*/ 2 h 64"/>
                <a:gd name="T34" fmla="*/ 8 w 120"/>
                <a:gd name="T35" fmla="*/ 1 h 64"/>
                <a:gd name="T36" fmla="*/ 3 w 120"/>
                <a:gd name="T37" fmla="*/ 0 h 64"/>
                <a:gd name="T38" fmla="*/ 3 w 120"/>
                <a:gd name="T39" fmla="*/ 0 h 64"/>
                <a:gd name="T40" fmla="*/ 0 w 120"/>
                <a:gd name="T41" fmla="*/ 13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64"/>
                <a:gd name="T65" fmla="*/ 120 w 12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64">
                  <a:moveTo>
                    <a:pt x="0" y="43"/>
                  </a:moveTo>
                  <a:lnTo>
                    <a:pt x="0" y="43"/>
                  </a:lnTo>
                  <a:lnTo>
                    <a:pt x="16" y="47"/>
                  </a:lnTo>
                  <a:lnTo>
                    <a:pt x="32" y="49"/>
                  </a:lnTo>
                  <a:lnTo>
                    <a:pt x="46" y="51"/>
                  </a:lnTo>
                  <a:lnTo>
                    <a:pt x="58" y="52"/>
                  </a:lnTo>
                  <a:lnTo>
                    <a:pt x="70" y="55"/>
                  </a:lnTo>
                  <a:lnTo>
                    <a:pt x="82" y="58"/>
                  </a:lnTo>
                  <a:lnTo>
                    <a:pt x="94" y="60"/>
                  </a:lnTo>
                  <a:lnTo>
                    <a:pt x="106" y="64"/>
                  </a:lnTo>
                  <a:lnTo>
                    <a:pt x="120" y="23"/>
                  </a:lnTo>
                  <a:lnTo>
                    <a:pt x="105" y="17"/>
                  </a:lnTo>
                  <a:lnTo>
                    <a:pt x="92" y="14"/>
                  </a:lnTo>
                  <a:lnTo>
                    <a:pt x="79" y="11"/>
                  </a:lnTo>
                  <a:lnTo>
                    <a:pt x="65" y="9"/>
                  </a:lnTo>
                  <a:lnTo>
                    <a:pt x="53" y="8"/>
                  </a:lnTo>
                  <a:lnTo>
                    <a:pt x="39" y="5"/>
                  </a:lnTo>
                  <a:lnTo>
                    <a:pt x="25" y="3"/>
                  </a:lnTo>
                  <a:lnTo>
                    <a:pt x="9" y="0"/>
                  </a:lnTo>
                  <a:lnTo>
                    <a:pt x="0" y="43"/>
                  </a:lnTo>
                  <a:close/>
                </a:path>
              </a:pathLst>
            </a:custGeom>
            <a:solidFill>
              <a:srgbClr val="000000"/>
            </a:solidFill>
            <a:ln w="9525">
              <a:noFill/>
              <a:round/>
              <a:headEnd/>
              <a:tailEnd/>
            </a:ln>
          </p:spPr>
          <p:txBody>
            <a:bodyPr wrap="none" anchor="ctr"/>
            <a:lstStyle/>
            <a:p>
              <a:endParaRPr lang="pt-BR"/>
            </a:p>
          </p:txBody>
        </p:sp>
        <p:sp>
          <p:nvSpPr>
            <p:cNvPr id="108" name="Freeform 107"/>
            <p:cNvSpPr>
              <a:spLocks noChangeArrowheads="1"/>
            </p:cNvSpPr>
            <p:nvPr/>
          </p:nvSpPr>
          <p:spPr bwMode="auto">
            <a:xfrm>
              <a:off x="3936" y="2492"/>
              <a:ext cx="30" cy="22"/>
            </a:xfrm>
            <a:custGeom>
              <a:avLst/>
              <a:gdLst>
                <a:gd name="T0" fmla="*/ 13 w 97"/>
                <a:gd name="T1" fmla="*/ 22 h 72"/>
                <a:gd name="T2" fmla="*/ 13 w 97"/>
                <a:gd name="T3" fmla="*/ 22 h 72"/>
                <a:gd name="T4" fmla="*/ 14 w 97"/>
                <a:gd name="T5" fmla="*/ 20 h 72"/>
                <a:gd name="T6" fmla="*/ 15 w 97"/>
                <a:gd name="T7" fmla="*/ 19 h 72"/>
                <a:gd name="T8" fmla="*/ 17 w 97"/>
                <a:gd name="T9" fmla="*/ 17 h 72"/>
                <a:gd name="T10" fmla="*/ 19 w 97"/>
                <a:gd name="T11" fmla="*/ 16 h 72"/>
                <a:gd name="T12" fmla="*/ 22 w 97"/>
                <a:gd name="T13" fmla="*/ 15 h 72"/>
                <a:gd name="T14" fmla="*/ 24 w 97"/>
                <a:gd name="T15" fmla="*/ 14 h 72"/>
                <a:gd name="T16" fmla="*/ 25 w 97"/>
                <a:gd name="T17" fmla="*/ 14 h 72"/>
                <a:gd name="T18" fmla="*/ 27 w 97"/>
                <a:gd name="T19" fmla="*/ 14 h 72"/>
                <a:gd name="T20" fmla="*/ 30 w 97"/>
                <a:gd name="T21" fmla="*/ 1 h 72"/>
                <a:gd name="T22" fmla="*/ 25 w 97"/>
                <a:gd name="T23" fmla="*/ 0 h 72"/>
                <a:gd name="T24" fmla="*/ 21 w 97"/>
                <a:gd name="T25" fmla="*/ 1 h 72"/>
                <a:gd name="T26" fmla="*/ 17 w 97"/>
                <a:gd name="T27" fmla="*/ 2 h 72"/>
                <a:gd name="T28" fmla="*/ 13 w 97"/>
                <a:gd name="T29" fmla="*/ 4 h 72"/>
                <a:gd name="T30" fmla="*/ 9 w 97"/>
                <a:gd name="T31" fmla="*/ 6 h 72"/>
                <a:gd name="T32" fmla="*/ 5 w 97"/>
                <a:gd name="T33" fmla="*/ 9 h 72"/>
                <a:gd name="T34" fmla="*/ 2 w 97"/>
                <a:gd name="T35" fmla="*/ 12 h 72"/>
                <a:gd name="T36" fmla="*/ 0 w 97"/>
                <a:gd name="T37" fmla="*/ 16 h 72"/>
                <a:gd name="T38" fmla="*/ 0 w 97"/>
                <a:gd name="T39" fmla="*/ 16 h 72"/>
                <a:gd name="T40" fmla="*/ 13 w 97"/>
                <a:gd name="T41" fmla="*/ 22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72"/>
                <a:gd name="T65" fmla="*/ 97 w 97"/>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72">
                  <a:moveTo>
                    <a:pt x="41" y="72"/>
                  </a:moveTo>
                  <a:lnTo>
                    <a:pt x="41" y="71"/>
                  </a:lnTo>
                  <a:lnTo>
                    <a:pt x="45" y="67"/>
                  </a:lnTo>
                  <a:lnTo>
                    <a:pt x="49" y="61"/>
                  </a:lnTo>
                  <a:lnTo>
                    <a:pt x="54" y="56"/>
                  </a:lnTo>
                  <a:lnTo>
                    <a:pt x="62" y="52"/>
                  </a:lnTo>
                  <a:lnTo>
                    <a:pt x="70" y="48"/>
                  </a:lnTo>
                  <a:lnTo>
                    <a:pt x="77" y="46"/>
                  </a:lnTo>
                  <a:lnTo>
                    <a:pt x="82" y="46"/>
                  </a:lnTo>
                  <a:lnTo>
                    <a:pt x="88" y="46"/>
                  </a:lnTo>
                  <a:lnTo>
                    <a:pt x="97" y="3"/>
                  </a:lnTo>
                  <a:lnTo>
                    <a:pt x="82" y="0"/>
                  </a:lnTo>
                  <a:lnTo>
                    <a:pt x="67" y="3"/>
                  </a:lnTo>
                  <a:lnTo>
                    <a:pt x="54" y="7"/>
                  </a:lnTo>
                  <a:lnTo>
                    <a:pt x="41" y="13"/>
                  </a:lnTo>
                  <a:lnTo>
                    <a:pt x="29" y="20"/>
                  </a:lnTo>
                  <a:lnTo>
                    <a:pt x="17" y="29"/>
                  </a:lnTo>
                  <a:lnTo>
                    <a:pt x="8" y="39"/>
                  </a:lnTo>
                  <a:lnTo>
                    <a:pt x="0" y="53"/>
                  </a:lnTo>
                  <a:lnTo>
                    <a:pt x="0" y="52"/>
                  </a:lnTo>
                  <a:lnTo>
                    <a:pt x="41" y="72"/>
                  </a:lnTo>
                  <a:close/>
                </a:path>
              </a:pathLst>
            </a:custGeom>
            <a:solidFill>
              <a:srgbClr val="000000"/>
            </a:solidFill>
            <a:ln w="9525">
              <a:noFill/>
              <a:round/>
              <a:headEnd/>
              <a:tailEnd/>
            </a:ln>
          </p:spPr>
          <p:txBody>
            <a:bodyPr wrap="none" anchor="ctr"/>
            <a:lstStyle/>
            <a:p>
              <a:endParaRPr lang="pt-BR"/>
            </a:p>
          </p:txBody>
        </p:sp>
        <p:sp>
          <p:nvSpPr>
            <p:cNvPr id="109" name="Freeform 108"/>
            <p:cNvSpPr>
              <a:spLocks noChangeArrowheads="1"/>
            </p:cNvSpPr>
            <p:nvPr/>
          </p:nvSpPr>
          <p:spPr bwMode="auto">
            <a:xfrm>
              <a:off x="3926" y="2506"/>
              <a:ext cx="23" cy="41"/>
            </a:xfrm>
            <a:custGeom>
              <a:avLst/>
              <a:gdLst>
                <a:gd name="T0" fmla="*/ 14 w 71"/>
                <a:gd name="T1" fmla="*/ 41 h 134"/>
                <a:gd name="T2" fmla="*/ 14 w 71"/>
                <a:gd name="T3" fmla="*/ 41 h 134"/>
                <a:gd name="T4" fmla="*/ 15 w 71"/>
                <a:gd name="T5" fmla="*/ 36 h 134"/>
                <a:gd name="T6" fmla="*/ 15 w 71"/>
                <a:gd name="T7" fmla="*/ 32 h 134"/>
                <a:gd name="T8" fmla="*/ 16 w 71"/>
                <a:gd name="T9" fmla="*/ 27 h 134"/>
                <a:gd name="T10" fmla="*/ 17 w 71"/>
                <a:gd name="T11" fmla="*/ 23 h 134"/>
                <a:gd name="T12" fmla="*/ 18 w 71"/>
                <a:gd name="T13" fmla="*/ 19 h 134"/>
                <a:gd name="T14" fmla="*/ 19 w 71"/>
                <a:gd name="T15" fmla="*/ 15 h 134"/>
                <a:gd name="T16" fmla="*/ 21 w 71"/>
                <a:gd name="T17" fmla="*/ 10 h 134"/>
                <a:gd name="T18" fmla="*/ 23 w 71"/>
                <a:gd name="T19" fmla="*/ 6 h 134"/>
                <a:gd name="T20" fmla="*/ 10 w 71"/>
                <a:gd name="T21" fmla="*/ 0 h 134"/>
                <a:gd name="T22" fmla="*/ 7 w 71"/>
                <a:gd name="T23" fmla="*/ 6 h 134"/>
                <a:gd name="T24" fmla="*/ 6 w 71"/>
                <a:gd name="T25" fmla="*/ 10 h 134"/>
                <a:gd name="T26" fmla="*/ 4 w 71"/>
                <a:gd name="T27" fmla="*/ 15 h 134"/>
                <a:gd name="T28" fmla="*/ 3 w 71"/>
                <a:gd name="T29" fmla="*/ 20 h 134"/>
                <a:gd name="T30" fmla="*/ 2 w 71"/>
                <a:gd name="T31" fmla="*/ 25 h 134"/>
                <a:gd name="T32" fmla="*/ 1 w 71"/>
                <a:gd name="T33" fmla="*/ 30 h 134"/>
                <a:gd name="T34" fmla="*/ 0 w 71"/>
                <a:gd name="T35" fmla="*/ 35 h 134"/>
                <a:gd name="T36" fmla="*/ 0 w 71"/>
                <a:gd name="T37" fmla="*/ 40 h 134"/>
                <a:gd name="T38" fmla="*/ 0 w 71"/>
                <a:gd name="T39" fmla="*/ 40 h 134"/>
                <a:gd name="T40" fmla="*/ 14 w 71"/>
                <a:gd name="T41" fmla="*/ 41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134"/>
                <a:gd name="T65" fmla="*/ 71 w 71"/>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134">
                  <a:moveTo>
                    <a:pt x="44" y="134"/>
                  </a:moveTo>
                  <a:lnTo>
                    <a:pt x="44" y="134"/>
                  </a:lnTo>
                  <a:lnTo>
                    <a:pt x="45" y="118"/>
                  </a:lnTo>
                  <a:lnTo>
                    <a:pt x="47" y="103"/>
                  </a:lnTo>
                  <a:lnTo>
                    <a:pt x="48" y="88"/>
                  </a:lnTo>
                  <a:lnTo>
                    <a:pt x="52" y="74"/>
                  </a:lnTo>
                  <a:lnTo>
                    <a:pt x="55" y="62"/>
                  </a:lnTo>
                  <a:lnTo>
                    <a:pt x="59" y="48"/>
                  </a:lnTo>
                  <a:lnTo>
                    <a:pt x="64" y="34"/>
                  </a:lnTo>
                  <a:lnTo>
                    <a:pt x="71" y="20"/>
                  </a:lnTo>
                  <a:lnTo>
                    <a:pt x="30" y="0"/>
                  </a:lnTo>
                  <a:lnTo>
                    <a:pt x="23" y="18"/>
                  </a:lnTo>
                  <a:lnTo>
                    <a:pt x="17" y="34"/>
                  </a:lnTo>
                  <a:lnTo>
                    <a:pt x="12" y="50"/>
                  </a:lnTo>
                  <a:lnTo>
                    <a:pt x="8" y="65"/>
                  </a:lnTo>
                  <a:lnTo>
                    <a:pt x="5" y="81"/>
                  </a:lnTo>
                  <a:lnTo>
                    <a:pt x="4" y="98"/>
                  </a:lnTo>
                  <a:lnTo>
                    <a:pt x="1" y="113"/>
                  </a:lnTo>
                  <a:lnTo>
                    <a:pt x="0" y="131"/>
                  </a:lnTo>
                  <a:lnTo>
                    <a:pt x="44" y="134"/>
                  </a:lnTo>
                  <a:close/>
                </a:path>
              </a:pathLst>
            </a:custGeom>
            <a:solidFill>
              <a:srgbClr val="000000"/>
            </a:solidFill>
            <a:ln w="9525">
              <a:noFill/>
              <a:round/>
              <a:headEnd/>
              <a:tailEnd/>
            </a:ln>
          </p:spPr>
          <p:txBody>
            <a:bodyPr wrap="none" anchor="ctr"/>
            <a:lstStyle/>
            <a:p>
              <a:endParaRPr lang="pt-BR"/>
            </a:p>
          </p:txBody>
        </p:sp>
        <p:sp>
          <p:nvSpPr>
            <p:cNvPr id="110" name="Freeform 109"/>
            <p:cNvSpPr>
              <a:spLocks noChangeArrowheads="1"/>
            </p:cNvSpPr>
            <p:nvPr/>
          </p:nvSpPr>
          <p:spPr bwMode="auto">
            <a:xfrm>
              <a:off x="3926" y="2545"/>
              <a:ext cx="20" cy="24"/>
            </a:xfrm>
            <a:custGeom>
              <a:avLst/>
              <a:gdLst>
                <a:gd name="T0" fmla="*/ 20 w 63"/>
                <a:gd name="T1" fmla="*/ 10 h 74"/>
                <a:gd name="T2" fmla="*/ 20 w 63"/>
                <a:gd name="T3" fmla="*/ 10 h 74"/>
                <a:gd name="T4" fmla="*/ 19 w 63"/>
                <a:gd name="T5" fmla="*/ 10 h 74"/>
                <a:gd name="T6" fmla="*/ 18 w 63"/>
                <a:gd name="T7" fmla="*/ 9 h 74"/>
                <a:gd name="T8" fmla="*/ 17 w 63"/>
                <a:gd name="T9" fmla="*/ 8 h 74"/>
                <a:gd name="T10" fmla="*/ 16 w 63"/>
                <a:gd name="T11" fmla="*/ 7 h 74"/>
                <a:gd name="T12" fmla="*/ 15 w 63"/>
                <a:gd name="T13" fmla="*/ 5 h 74"/>
                <a:gd name="T14" fmla="*/ 14 w 63"/>
                <a:gd name="T15" fmla="*/ 3 h 74"/>
                <a:gd name="T16" fmla="*/ 14 w 63"/>
                <a:gd name="T17" fmla="*/ 2 h 74"/>
                <a:gd name="T18" fmla="*/ 14 w 63"/>
                <a:gd name="T19" fmla="*/ 1 h 74"/>
                <a:gd name="T20" fmla="*/ 0 w 63"/>
                <a:gd name="T21" fmla="*/ 0 h 74"/>
                <a:gd name="T22" fmla="*/ 0 w 63"/>
                <a:gd name="T23" fmla="*/ 4 h 74"/>
                <a:gd name="T24" fmla="*/ 1 w 63"/>
                <a:gd name="T25" fmla="*/ 8 h 74"/>
                <a:gd name="T26" fmla="*/ 2 w 63"/>
                <a:gd name="T27" fmla="*/ 11 h 74"/>
                <a:gd name="T28" fmla="*/ 4 w 63"/>
                <a:gd name="T29" fmla="*/ 14 h 74"/>
                <a:gd name="T30" fmla="*/ 7 w 63"/>
                <a:gd name="T31" fmla="*/ 18 h 74"/>
                <a:gd name="T32" fmla="*/ 9 w 63"/>
                <a:gd name="T33" fmla="*/ 20 h 74"/>
                <a:gd name="T34" fmla="*/ 12 w 63"/>
                <a:gd name="T35" fmla="*/ 22 h 74"/>
                <a:gd name="T36" fmla="*/ 15 w 63"/>
                <a:gd name="T37" fmla="*/ 24 h 74"/>
                <a:gd name="T38" fmla="*/ 15 w 63"/>
                <a:gd name="T39" fmla="*/ 24 h 74"/>
                <a:gd name="T40" fmla="*/ 20 w 63"/>
                <a:gd name="T41" fmla="*/ 1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74"/>
                <a:gd name="T65" fmla="*/ 63 w 63"/>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74">
                  <a:moveTo>
                    <a:pt x="63" y="32"/>
                  </a:moveTo>
                  <a:lnTo>
                    <a:pt x="63" y="32"/>
                  </a:lnTo>
                  <a:lnTo>
                    <a:pt x="60" y="31"/>
                  </a:lnTo>
                  <a:lnTo>
                    <a:pt x="57" y="29"/>
                  </a:lnTo>
                  <a:lnTo>
                    <a:pt x="53" y="24"/>
                  </a:lnTo>
                  <a:lnTo>
                    <a:pt x="51" y="21"/>
                  </a:lnTo>
                  <a:lnTo>
                    <a:pt x="48" y="15"/>
                  </a:lnTo>
                  <a:lnTo>
                    <a:pt x="45" y="8"/>
                  </a:lnTo>
                  <a:lnTo>
                    <a:pt x="44" y="6"/>
                  </a:lnTo>
                  <a:lnTo>
                    <a:pt x="44" y="3"/>
                  </a:lnTo>
                  <a:lnTo>
                    <a:pt x="0" y="0"/>
                  </a:lnTo>
                  <a:lnTo>
                    <a:pt x="0" y="13"/>
                  </a:lnTo>
                  <a:lnTo>
                    <a:pt x="4" y="24"/>
                  </a:lnTo>
                  <a:lnTo>
                    <a:pt x="7" y="34"/>
                  </a:lnTo>
                  <a:lnTo>
                    <a:pt x="12" y="44"/>
                  </a:lnTo>
                  <a:lnTo>
                    <a:pt x="21" y="54"/>
                  </a:lnTo>
                  <a:lnTo>
                    <a:pt x="28" y="61"/>
                  </a:lnTo>
                  <a:lnTo>
                    <a:pt x="37" y="68"/>
                  </a:lnTo>
                  <a:lnTo>
                    <a:pt x="47" y="74"/>
                  </a:lnTo>
                  <a:lnTo>
                    <a:pt x="63" y="32"/>
                  </a:lnTo>
                  <a:close/>
                </a:path>
              </a:pathLst>
            </a:custGeom>
            <a:solidFill>
              <a:srgbClr val="000000"/>
            </a:solidFill>
            <a:ln w="9525">
              <a:noFill/>
              <a:round/>
              <a:headEnd/>
              <a:tailEnd/>
            </a:ln>
          </p:spPr>
          <p:txBody>
            <a:bodyPr wrap="none" anchor="ctr"/>
            <a:lstStyle/>
            <a:p>
              <a:endParaRPr lang="pt-BR"/>
            </a:p>
          </p:txBody>
        </p:sp>
        <p:sp>
          <p:nvSpPr>
            <p:cNvPr id="111" name="Freeform 110"/>
            <p:cNvSpPr>
              <a:spLocks noChangeArrowheads="1"/>
            </p:cNvSpPr>
            <p:nvPr/>
          </p:nvSpPr>
          <p:spPr bwMode="auto">
            <a:xfrm>
              <a:off x="3941" y="2556"/>
              <a:ext cx="41" cy="22"/>
            </a:xfrm>
            <a:custGeom>
              <a:avLst/>
              <a:gdLst>
                <a:gd name="T0" fmla="*/ 40 w 131"/>
                <a:gd name="T1" fmla="*/ 10 h 76"/>
                <a:gd name="T2" fmla="*/ 41 w 131"/>
                <a:gd name="T3" fmla="*/ 10 h 76"/>
                <a:gd name="T4" fmla="*/ 36 w 131"/>
                <a:gd name="T5" fmla="*/ 8 h 76"/>
                <a:gd name="T6" fmla="*/ 31 w 131"/>
                <a:gd name="T7" fmla="*/ 8 h 76"/>
                <a:gd name="T8" fmla="*/ 27 w 131"/>
                <a:gd name="T9" fmla="*/ 6 h 76"/>
                <a:gd name="T10" fmla="*/ 22 w 131"/>
                <a:gd name="T11" fmla="*/ 5 h 76"/>
                <a:gd name="T12" fmla="*/ 18 w 131"/>
                <a:gd name="T13" fmla="*/ 4 h 76"/>
                <a:gd name="T14" fmla="*/ 13 w 131"/>
                <a:gd name="T15" fmla="*/ 2 h 76"/>
                <a:gd name="T16" fmla="*/ 9 w 131"/>
                <a:gd name="T17" fmla="*/ 1 h 76"/>
                <a:gd name="T18" fmla="*/ 5 w 131"/>
                <a:gd name="T19" fmla="*/ 0 h 76"/>
                <a:gd name="T20" fmla="*/ 0 w 131"/>
                <a:gd name="T21" fmla="*/ 12 h 76"/>
                <a:gd name="T22" fmla="*/ 4 w 131"/>
                <a:gd name="T23" fmla="*/ 13 h 76"/>
                <a:gd name="T24" fmla="*/ 9 w 131"/>
                <a:gd name="T25" fmla="*/ 15 h 76"/>
                <a:gd name="T26" fmla="*/ 13 w 131"/>
                <a:gd name="T27" fmla="*/ 16 h 76"/>
                <a:gd name="T28" fmla="*/ 18 w 131"/>
                <a:gd name="T29" fmla="*/ 18 h 76"/>
                <a:gd name="T30" fmla="*/ 23 w 131"/>
                <a:gd name="T31" fmla="*/ 19 h 76"/>
                <a:gd name="T32" fmla="*/ 28 w 131"/>
                <a:gd name="T33" fmla="*/ 20 h 76"/>
                <a:gd name="T34" fmla="*/ 33 w 131"/>
                <a:gd name="T35" fmla="*/ 21 h 76"/>
                <a:gd name="T36" fmla="*/ 38 w 131"/>
                <a:gd name="T37" fmla="*/ 22 h 76"/>
                <a:gd name="T38" fmla="*/ 38 w 131"/>
                <a:gd name="T39" fmla="*/ 22 h 76"/>
                <a:gd name="T40" fmla="*/ 40 w 131"/>
                <a:gd name="T41" fmla="*/ 1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1"/>
                <a:gd name="T64" fmla="*/ 0 h 76"/>
                <a:gd name="T65" fmla="*/ 131 w 131"/>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1" h="76">
                  <a:moveTo>
                    <a:pt x="129" y="33"/>
                  </a:moveTo>
                  <a:lnTo>
                    <a:pt x="131" y="33"/>
                  </a:lnTo>
                  <a:lnTo>
                    <a:pt x="115" y="29"/>
                  </a:lnTo>
                  <a:lnTo>
                    <a:pt x="99" y="26"/>
                  </a:lnTo>
                  <a:lnTo>
                    <a:pt x="85" y="22"/>
                  </a:lnTo>
                  <a:lnTo>
                    <a:pt x="71" y="18"/>
                  </a:lnTo>
                  <a:lnTo>
                    <a:pt x="56" y="13"/>
                  </a:lnTo>
                  <a:lnTo>
                    <a:pt x="41" y="8"/>
                  </a:lnTo>
                  <a:lnTo>
                    <a:pt x="28" y="5"/>
                  </a:lnTo>
                  <a:lnTo>
                    <a:pt x="16" y="0"/>
                  </a:lnTo>
                  <a:lnTo>
                    <a:pt x="0" y="42"/>
                  </a:lnTo>
                  <a:lnTo>
                    <a:pt x="14" y="46"/>
                  </a:lnTo>
                  <a:lnTo>
                    <a:pt x="28" y="52"/>
                  </a:lnTo>
                  <a:lnTo>
                    <a:pt x="42" y="57"/>
                  </a:lnTo>
                  <a:lnTo>
                    <a:pt x="57" y="61"/>
                  </a:lnTo>
                  <a:lnTo>
                    <a:pt x="73" y="66"/>
                  </a:lnTo>
                  <a:lnTo>
                    <a:pt x="89" y="69"/>
                  </a:lnTo>
                  <a:lnTo>
                    <a:pt x="105" y="73"/>
                  </a:lnTo>
                  <a:lnTo>
                    <a:pt x="121" y="76"/>
                  </a:lnTo>
                  <a:lnTo>
                    <a:pt x="123" y="76"/>
                  </a:lnTo>
                  <a:lnTo>
                    <a:pt x="129" y="33"/>
                  </a:lnTo>
                  <a:close/>
                </a:path>
              </a:pathLst>
            </a:custGeom>
            <a:solidFill>
              <a:srgbClr val="000000"/>
            </a:solidFill>
            <a:ln w="9525">
              <a:noFill/>
              <a:round/>
              <a:headEnd/>
              <a:tailEnd/>
            </a:ln>
          </p:spPr>
          <p:txBody>
            <a:bodyPr wrap="none" anchor="ctr"/>
            <a:lstStyle/>
            <a:p>
              <a:endParaRPr lang="pt-BR"/>
            </a:p>
          </p:txBody>
        </p:sp>
        <p:sp>
          <p:nvSpPr>
            <p:cNvPr id="112" name="Freeform 111"/>
            <p:cNvSpPr>
              <a:spLocks noChangeArrowheads="1"/>
            </p:cNvSpPr>
            <p:nvPr/>
          </p:nvSpPr>
          <p:spPr bwMode="auto">
            <a:xfrm>
              <a:off x="3978" y="2558"/>
              <a:ext cx="30" cy="22"/>
            </a:xfrm>
            <a:custGeom>
              <a:avLst/>
              <a:gdLst>
                <a:gd name="T0" fmla="*/ 16 w 91"/>
                <a:gd name="T1" fmla="*/ 0 h 70"/>
                <a:gd name="T2" fmla="*/ 16 w 91"/>
                <a:gd name="T3" fmla="*/ 0 h 70"/>
                <a:gd name="T4" fmla="*/ 16 w 91"/>
                <a:gd name="T5" fmla="*/ 2 h 70"/>
                <a:gd name="T6" fmla="*/ 15 w 91"/>
                <a:gd name="T7" fmla="*/ 3 h 70"/>
                <a:gd name="T8" fmla="*/ 13 w 91"/>
                <a:gd name="T9" fmla="*/ 4 h 70"/>
                <a:gd name="T10" fmla="*/ 11 w 91"/>
                <a:gd name="T11" fmla="*/ 6 h 70"/>
                <a:gd name="T12" fmla="*/ 8 w 91"/>
                <a:gd name="T13" fmla="*/ 7 h 70"/>
                <a:gd name="T14" fmla="*/ 6 w 91"/>
                <a:gd name="T15" fmla="*/ 8 h 70"/>
                <a:gd name="T16" fmla="*/ 4 w 91"/>
                <a:gd name="T17" fmla="*/ 8 h 70"/>
                <a:gd name="T18" fmla="*/ 2 w 91"/>
                <a:gd name="T19" fmla="*/ 8 h 70"/>
                <a:gd name="T20" fmla="*/ 0 w 91"/>
                <a:gd name="T21" fmla="*/ 22 h 70"/>
                <a:gd name="T22" fmla="*/ 5 w 91"/>
                <a:gd name="T23" fmla="*/ 22 h 70"/>
                <a:gd name="T24" fmla="*/ 9 w 91"/>
                <a:gd name="T25" fmla="*/ 21 h 70"/>
                <a:gd name="T26" fmla="*/ 14 w 91"/>
                <a:gd name="T27" fmla="*/ 20 h 70"/>
                <a:gd name="T28" fmla="*/ 17 w 91"/>
                <a:gd name="T29" fmla="*/ 18 h 70"/>
                <a:gd name="T30" fmla="*/ 22 w 91"/>
                <a:gd name="T31" fmla="*/ 16 h 70"/>
                <a:gd name="T32" fmla="*/ 25 w 91"/>
                <a:gd name="T33" fmla="*/ 13 h 70"/>
                <a:gd name="T34" fmla="*/ 28 w 91"/>
                <a:gd name="T35" fmla="*/ 9 h 70"/>
                <a:gd name="T36" fmla="*/ 30 w 91"/>
                <a:gd name="T37" fmla="*/ 6 h 70"/>
                <a:gd name="T38" fmla="*/ 30 w 91"/>
                <a:gd name="T39" fmla="*/ 6 h 70"/>
                <a:gd name="T40" fmla="*/ 16 w 91"/>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70"/>
                <a:gd name="T65" fmla="*/ 91 w 91"/>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70">
                  <a:moveTo>
                    <a:pt x="50" y="0"/>
                  </a:moveTo>
                  <a:lnTo>
                    <a:pt x="50" y="0"/>
                  </a:lnTo>
                  <a:lnTo>
                    <a:pt x="48" y="5"/>
                  </a:lnTo>
                  <a:lnTo>
                    <a:pt x="44" y="11"/>
                  </a:lnTo>
                  <a:lnTo>
                    <a:pt x="38" y="14"/>
                  </a:lnTo>
                  <a:lnTo>
                    <a:pt x="33" y="19"/>
                  </a:lnTo>
                  <a:lnTo>
                    <a:pt x="25" y="22"/>
                  </a:lnTo>
                  <a:lnTo>
                    <a:pt x="17" y="24"/>
                  </a:lnTo>
                  <a:lnTo>
                    <a:pt x="12" y="27"/>
                  </a:lnTo>
                  <a:lnTo>
                    <a:pt x="6" y="26"/>
                  </a:lnTo>
                  <a:lnTo>
                    <a:pt x="0" y="69"/>
                  </a:lnTo>
                  <a:lnTo>
                    <a:pt x="14" y="70"/>
                  </a:lnTo>
                  <a:lnTo>
                    <a:pt x="28" y="68"/>
                  </a:lnTo>
                  <a:lnTo>
                    <a:pt x="41" y="63"/>
                  </a:lnTo>
                  <a:lnTo>
                    <a:pt x="53" y="58"/>
                  </a:lnTo>
                  <a:lnTo>
                    <a:pt x="66" y="51"/>
                  </a:lnTo>
                  <a:lnTo>
                    <a:pt x="76" y="40"/>
                  </a:lnTo>
                  <a:lnTo>
                    <a:pt x="84" y="30"/>
                  </a:lnTo>
                  <a:lnTo>
                    <a:pt x="91" y="19"/>
                  </a:lnTo>
                  <a:lnTo>
                    <a:pt x="50" y="0"/>
                  </a:lnTo>
                  <a:close/>
                </a:path>
              </a:pathLst>
            </a:custGeom>
            <a:solidFill>
              <a:srgbClr val="000000"/>
            </a:solidFill>
            <a:ln w="9525">
              <a:noFill/>
              <a:round/>
              <a:headEnd/>
              <a:tailEnd/>
            </a:ln>
          </p:spPr>
          <p:txBody>
            <a:bodyPr wrap="none" anchor="ctr"/>
            <a:lstStyle/>
            <a:p>
              <a:endParaRPr lang="pt-BR"/>
            </a:p>
          </p:txBody>
        </p:sp>
        <p:sp>
          <p:nvSpPr>
            <p:cNvPr id="113" name="Freeform 112"/>
            <p:cNvSpPr>
              <a:spLocks noChangeArrowheads="1"/>
            </p:cNvSpPr>
            <p:nvPr/>
          </p:nvSpPr>
          <p:spPr bwMode="auto">
            <a:xfrm>
              <a:off x="3995" y="2526"/>
              <a:ext cx="23" cy="37"/>
            </a:xfrm>
            <a:custGeom>
              <a:avLst/>
              <a:gdLst>
                <a:gd name="T0" fmla="*/ 9 w 71"/>
                <a:gd name="T1" fmla="*/ 0 h 124"/>
                <a:gd name="T2" fmla="*/ 9 w 71"/>
                <a:gd name="T3" fmla="*/ 0 h 124"/>
                <a:gd name="T4" fmla="*/ 8 w 71"/>
                <a:gd name="T5" fmla="*/ 5 h 124"/>
                <a:gd name="T6" fmla="*/ 7 w 71"/>
                <a:gd name="T7" fmla="*/ 9 h 124"/>
                <a:gd name="T8" fmla="*/ 6 w 71"/>
                <a:gd name="T9" fmla="*/ 14 h 124"/>
                <a:gd name="T10" fmla="*/ 5 w 71"/>
                <a:gd name="T11" fmla="*/ 17 h 124"/>
                <a:gd name="T12" fmla="*/ 4 w 71"/>
                <a:gd name="T13" fmla="*/ 21 h 124"/>
                <a:gd name="T14" fmla="*/ 3 w 71"/>
                <a:gd name="T15" fmla="*/ 25 h 124"/>
                <a:gd name="T16" fmla="*/ 1 w 71"/>
                <a:gd name="T17" fmla="*/ 28 h 124"/>
                <a:gd name="T18" fmla="*/ 0 w 71"/>
                <a:gd name="T19" fmla="*/ 31 h 124"/>
                <a:gd name="T20" fmla="*/ 13 w 71"/>
                <a:gd name="T21" fmla="*/ 37 h 124"/>
                <a:gd name="T22" fmla="*/ 15 w 71"/>
                <a:gd name="T23" fmla="*/ 33 h 124"/>
                <a:gd name="T24" fmla="*/ 17 w 71"/>
                <a:gd name="T25" fmla="*/ 29 h 124"/>
                <a:gd name="T26" fmla="*/ 18 w 71"/>
                <a:gd name="T27" fmla="*/ 25 h 124"/>
                <a:gd name="T28" fmla="*/ 19 w 71"/>
                <a:gd name="T29" fmla="*/ 21 h 124"/>
                <a:gd name="T30" fmla="*/ 20 w 71"/>
                <a:gd name="T31" fmla="*/ 16 h 124"/>
                <a:gd name="T32" fmla="*/ 21 w 71"/>
                <a:gd name="T33" fmla="*/ 12 h 124"/>
                <a:gd name="T34" fmla="*/ 22 w 71"/>
                <a:gd name="T35" fmla="*/ 7 h 124"/>
                <a:gd name="T36" fmla="*/ 23 w 71"/>
                <a:gd name="T37" fmla="*/ 3 h 124"/>
                <a:gd name="T38" fmla="*/ 23 w 71"/>
                <a:gd name="T39" fmla="*/ 3 h 124"/>
                <a:gd name="T40" fmla="*/ 9 w 71"/>
                <a:gd name="T41" fmla="*/ 0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124"/>
                <a:gd name="T65" fmla="*/ 71 w 71"/>
                <a:gd name="T66" fmla="*/ 124 h 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124">
                  <a:moveTo>
                    <a:pt x="27" y="0"/>
                  </a:moveTo>
                  <a:lnTo>
                    <a:pt x="27" y="0"/>
                  </a:lnTo>
                  <a:lnTo>
                    <a:pt x="24" y="16"/>
                  </a:lnTo>
                  <a:lnTo>
                    <a:pt x="22" y="31"/>
                  </a:lnTo>
                  <a:lnTo>
                    <a:pt x="18" y="46"/>
                  </a:lnTo>
                  <a:lnTo>
                    <a:pt x="15" y="58"/>
                  </a:lnTo>
                  <a:lnTo>
                    <a:pt x="11" y="72"/>
                  </a:lnTo>
                  <a:lnTo>
                    <a:pt x="8" y="84"/>
                  </a:lnTo>
                  <a:lnTo>
                    <a:pt x="4" y="95"/>
                  </a:lnTo>
                  <a:lnTo>
                    <a:pt x="0" y="105"/>
                  </a:lnTo>
                  <a:lnTo>
                    <a:pt x="41" y="124"/>
                  </a:lnTo>
                  <a:lnTo>
                    <a:pt x="46" y="111"/>
                  </a:lnTo>
                  <a:lnTo>
                    <a:pt x="51" y="97"/>
                  </a:lnTo>
                  <a:lnTo>
                    <a:pt x="55" y="84"/>
                  </a:lnTo>
                  <a:lnTo>
                    <a:pt x="58" y="70"/>
                  </a:lnTo>
                  <a:lnTo>
                    <a:pt x="62" y="55"/>
                  </a:lnTo>
                  <a:lnTo>
                    <a:pt x="65" y="40"/>
                  </a:lnTo>
                  <a:lnTo>
                    <a:pt x="67" y="25"/>
                  </a:lnTo>
                  <a:lnTo>
                    <a:pt x="71" y="9"/>
                  </a:lnTo>
                  <a:lnTo>
                    <a:pt x="27" y="0"/>
                  </a:lnTo>
                  <a:close/>
                </a:path>
              </a:pathLst>
            </a:custGeom>
            <a:solidFill>
              <a:srgbClr val="000000"/>
            </a:solidFill>
            <a:ln w="9525">
              <a:noFill/>
              <a:round/>
              <a:headEnd/>
              <a:tailEnd/>
            </a:ln>
          </p:spPr>
          <p:txBody>
            <a:bodyPr wrap="none" anchor="ctr"/>
            <a:lstStyle/>
            <a:p>
              <a:endParaRPr lang="pt-BR"/>
            </a:p>
          </p:txBody>
        </p:sp>
        <p:sp>
          <p:nvSpPr>
            <p:cNvPr id="114" name="Freeform 113"/>
            <p:cNvSpPr>
              <a:spLocks noChangeArrowheads="1"/>
            </p:cNvSpPr>
            <p:nvPr/>
          </p:nvSpPr>
          <p:spPr bwMode="auto">
            <a:xfrm>
              <a:off x="3998" y="2499"/>
              <a:ext cx="20" cy="30"/>
            </a:xfrm>
            <a:custGeom>
              <a:avLst/>
              <a:gdLst>
                <a:gd name="T0" fmla="*/ 0 w 69"/>
                <a:gd name="T1" fmla="*/ 12 h 100"/>
                <a:gd name="T2" fmla="*/ 0 w 69"/>
                <a:gd name="T3" fmla="*/ 12 h 100"/>
                <a:gd name="T4" fmla="*/ 1 w 69"/>
                <a:gd name="T5" fmla="*/ 13 h 100"/>
                <a:gd name="T6" fmla="*/ 3 w 69"/>
                <a:gd name="T7" fmla="*/ 14 h 100"/>
                <a:gd name="T8" fmla="*/ 4 w 69"/>
                <a:gd name="T9" fmla="*/ 16 h 100"/>
                <a:gd name="T10" fmla="*/ 5 w 69"/>
                <a:gd name="T11" fmla="*/ 18 h 100"/>
                <a:gd name="T12" fmla="*/ 6 w 69"/>
                <a:gd name="T13" fmla="*/ 21 h 100"/>
                <a:gd name="T14" fmla="*/ 7 w 69"/>
                <a:gd name="T15" fmla="*/ 23 h 100"/>
                <a:gd name="T16" fmla="*/ 7 w 69"/>
                <a:gd name="T17" fmla="*/ 26 h 100"/>
                <a:gd name="T18" fmla="*/ 7 w 69"/>
                <a:gd name="T19" fmla="*/ 27 h 100"/>
                <a:gd name="T20" fmla="*/ 19 w 69"/>
                <a:gd name="T21" fmla="*/ 30 h 100"/>
                <a:gd name="T22" fmla="*/ 20 w 69"/>
                <a:gd name="T23" fmla="*/ 26 h 100"/>
                <a:gd name="T24" fmla="*/ 19 w 69"/>
                <a:gd name="T25" fmla="*/ 21 h 100"/>
                <a:gd name="T26" fmla="*/ 19 w 69"/>
                <a:gd name="T27" fmla="*/ 17 h 100"/>
                <a:gd name="T28" fmla="*/ 17 w 69"/>
                <a:gd name="T29" fmla="*/ 13 h 100"/>
                <a:gd name="T30" fmla="*/ 15 w 69"/>
                <a:gd name="T31" fmla="*/ 8 h 100"/>
                <a:gd name="T32" fmla="*/ 12 w 69"/>
                <a:gd name="T33" fmla="*/ 5 h 100"/>
                <a:gd name="T34" fmla="*/ 8 w 69"/>
                <a:gd name="T35" fmla="*/ 2 h 100"/>
                <a:gd name="T36" fmla="*/ 4 w 69"/>
                <a:gd name="T37" fmla="*/ 0 h 100"/>
                <a:gd name="T38" fmla="*/ 4 w 69"/>
                <a:gd name="T39" fmla="*/ 0 h 100"/>
                <a:gd name="T40" fmla="*/ 0 w 69"/>
                <a:gd name="T41" fmla="*/ 12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00"/>
                <a:gd name="T65" fmla="*/ 69 w 69"/>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00">
                  <a:moveTo>
                    <a:pt x="0" y="41"/>
                  </a:moveTo>
                  <a:lnTo>
                    <a:pt x="0" y="41"/>
                  </a:lnTo>
                  <a:lnTo>
                    <a:pt x="5" y="44"/>
                  </a:lnTo>
                  <a:lnTo>
                    <a:pt x="10" y="48"/>
                  </a:lnTo>
                  <a:lnTo>
                    <a:pt x="14" y="53"/>
                  </a:lnTo>
                  <a:lnTo>
                    <a:pt x="18" y="60"/>
                  </a:lnTo>
                  <a:lnTo>
                    <a:pt x="21" y="69"/>
                  </a:lnTo>
                  <a:lnTo>
                    <a:pt x="23" y="77"/>
                  </a:lnTo>
                  <a:lnTo>
                    <a:pt x="23" y="85"/>
                  </a:lnTo>
                  <a:lnTo>
                    <a:pt x="23" y="91"/>
                  </a:lnTo>
                  <a:lnTo>
                    <a:pt x="67" y="100"/>
                  </a:lnTo>
                  <a:lnTo>
                    <a:pt x="69" y="85"/>
                  </a:lnTo>
                  <a:lnTo>
                    <a:pt x="67" y="70"/>
                  </a:lnTo>
                  <a:lnTo>
                    <a:pt x="65" y="56"/>
                  </a:lnTo>
                  <a:lnTo>
                    <a:pt x="59" y="42"/>
                  </a:lnTo>
                  <a:lnTo>
                    <a:pt x="51" y="28"/>
                  </a:lnTo>
                  <a:lnTo>
                    <a:pt x="42" y="16"/>
                  </a:lnTo>
                  <a:lnTo>
                    <a:pt x="28" y="5"/>
                  </a:lnTo>
                  <a:lnTo>
                    <a:pt x="14" y="0"/>
                  </a:lnTo>
                  <a:lnTo>
                    <a:pt x="0" y="41"/>
                  </a:lnTo>
                  <a:close/>
                </a:path>
              </a:pathLst>
            </a:custGeom>
            <a:solidFill>
              <a:srgbClr val="000000"/>
            </a:solidFill>
            <a:ln w="9525">
              <a:noFill/>
              <a:round/>
              <a:headEnd/>
              <a:tailEnd/>
            </a:ln>
          </p:spPr>
          <p:txBody>
            <a:bodyPr wrap="none" anchor="ctr"/>
            <a:lstStyle/>
            <a:p>
              <a:endParaRPr lang="pt-BR"/>
            </a:p>
          </p:txBody>
        </p:sp>
        <p:sp>
          <p:nvSpPr>
            <p:cNvPr id="115" name="Freeform 114"/>
            <p:cNvSpPr>
              <a:spLocks noChangeArrowheads="1"/>
            </p:cNvSpPr>
            <p:nvPr/>
          </p:nvSpPr>
          <p:spPr bwMode="auto">
            <a:xfrm>
              <a:off x="3975" y="2536"/>
              <a:ext cx="234" cy="192"/>
            </a:xfrm>
            <a:custGeom>
              <a:avLst/>
              <a:gdLst>
                <a:gd name="T0" fmla="*/ 145 w 749"/>
                <a:gd name="T1" fmla="*/ 105 h 647"/>
                <a:gd name="T2" fmla="*/ 144 w 749"/>
                <a:gd name="T3" fmla="*/ 119 h 647"/>
                <a:gd name="T4" fmla="*/ 141 w 749"/>
                <a:gd name="T5" fmla="*/ 131 h 647"/>
                <a:gd name="T6" fmla="*/ 137 w 749"/>
                <a:gd name="T7" fmla="*/ 142 h 647"/>
                <a:gd name="T8" fmla="*/ 132 w 749"/>
                <a:gd name="T9" fmla="*/ 152 h 647"/>
                <a:gd name="T10" fmla="*/ 125 w 749"/>
                <a:gd name="T11" fmla="*/ 157 h 647"/>
                <a:gd name="T12" fmla="*/ 117 w 749"/>
                <a:gd name="T13" fmla="*/ 162 h 647"/>
                <a:gd name="T14" fmla="*/ 108 w 749"/>
                <a:gd name="T15" fmla="*/ 165 h 647"/>
                <a:gd name="T16" fmla="*/ 100 w 749"/>
                <a:gd name="T17" fmla="*/ 166 h 647"/>
                <a:gd name="T18" fmla="*/ 92 w 749"/>
                <a:gd name="T19" fmla="*/ 166 h 647"/>
                <a:gd name="T20" fmla="*/ 83 w 749"/>
                <a:gd name="T21" fmla="*/ 166 h 647"/>
                <a:gd name="T22" fmla="*/ 75 w 749"/>
                <a:gd name="T23" fmla="*/ 166 h 647"/>
                <a:gd name="T24" fmla="*/ 67 w 749"/>
                <a:gd name="T25" fmla="*/ 164 h 647"/>
                <a:gd name="T26" fmla="*/ 58 w 749"/>
                <a:gd name="T27" fmla="*/ 163 h 647"/>
                <a:gd name="T28" fmla="*/ 50 w 749"/>
                <a:gd name="T29" fmla="*/ 161 h 647"/>
                <a:gd name="T30" fmla="*/ 42 w 749"/>
                <a:gd name="T31" fmla="*/ 159 h 647"/>
                <a:gd name="T32" fmla="*/ 30 w 749"/>
                <a:gd name="T33" fmla="*/ 155 h 647"/>
                <a:gd name="T34" fmla="*/ 16 w 749"/>
                <a:gd name="T35" fmla="*/ 146 h 647"/>
                <a:gd name="T36" fmla="*/ 6 w 749"/>
                <a:gd name="T37" fmla="*/ 134 h 647"/>
                <a:gd name="T38" fmla="*/ 1 w 749"/>
                <a:gd name="T39" fmla="*/ 121 h 647"/>
                <a:gd name="T40" fmla="*/ 0 w 749"/>
                <a:gd name="T41" fmla="*/ 96 h 647"/>
                <a:gd name="T42" fmla="*/ 4 w 749"/>
                <a:gd name="T43" fmla="*/ 66 h 647"/>
                <a:gd name="T44" fmla="*/ 5 w 749"/>
                <a:gd name="T45" fmla="*/ 50 h 647"/>
                <a:gd name="T46" fmla="*/ 5 w 749"/>
                <a:gd name="T47" fmla="*/ 34 h 647"/>
                <a:gd name="T48" fmla="*/ 10 w 749"/>
                <a:gd name="T49" fmla="*/ 23 h 647"/>
                <a:gd name="T50" fmla="*/ 15 w 749"/>
                <a:gd name="T51" fmla="*/ 17 h 647"/>
                <a:gd name="T52" fmla="*/ 21 w 749"/>
                <a:gd name="T53" fmla="*/ 12 h 647"/>
                <a:gd name="T54" fmla="*/ 27 w 749"/>
                <a:gd name="T55" fmla="*/ 9 h 647"/>
                <a:gd name="T56" fmla="*/ 38 w 749"/>
                <a:gd name="T57" fmla="*/ 6 h 647"/>
                <a:gd name="T58" fmla="*/ 50 w 749"/>
                <a:gd name="T59" fmla="*/ 2 h 647"/>
                <a:gd name="T60" fmla="*/ 61 w 749"/>
                <a:gd name="T61" fmla="*/ 1 h 647"/>
                <a:gd name="T62" fmla="*/ 72 w 749"/>
                <a:gd name="T63" fmla="*/ 1 h 647"/>
                <a:gd name="T64" fmla="*/ 89 w 749"/>
                <a:gd name="T65" fmla="*/ 4 h 647"/>
                <a:gd name="T66" fmla="*/ 108 w 749"/>
                <a:gd name="T67" fmla="*/ 10 h 647"/>
                <a:gd name="T68" fmla="*/ 127 w 749"/>
                <a:gd name="T69" fmla="*/ 18 h 647"/>
                <a:gd name="T70" fmla="*/ 147 w 749"/>
                <a:gd name="T71" fmla="*/ 27 h 647"/>
                <a:gd name="T72" fmla="*/ 165 w 749"/>
                <a:gd name="T73" fmla="*/ 36 h 647"/>
                <a:gd name="T74" fmla="*/ 183 w 749"/>
                <a:gd name="T75" fmla="*/ 46 h 647"/>
                <a:gd name="T76" fmla="*/ 201 w 749"/>
                <a:gd name="T77" fmla="*/ 55 h 647"/>
                <a:gd name="T78" fmla="*/ 217 w 749"/>
                <a:gd name="T79" fmla="*/ 64 h 647"/>
                <a:gd name="T80" fmla="*/ 232 w 749"/>
                <a:gd name="T81" fmla="*/ 99 h 647"/>
                <a:gd name="T82" fmla="*/ 233 w 749"/>
                <a:gd name="T83" fmla="*/ 161 h 647"/>
                <a:gd name="T84" fmla="*/ 228 w 749"/>
                <a:gd name="T85" fmla="*/ 192 h 647"/>
                <a:gd name="T86" fmla="*/ 222 w 749"/>
                <a:gd name="T87" fmla="*/ 192 h 647"/>
                <a:gd name="T88" fmla="*/ 217 w 749"/>
                <a:gd name="T89" fmla="*/ 192 h 647"/>
                <a:gd name="T90" fmla="*/ 213 w 749"/>
                <a:gd name="T91" fmla="*/ 192 h 647"/>
                <a:gd name="T92" fmla="*/ 206 w 749"/>
                <a:gd name="T93" fmla="*/ 186 h 647"/>
                <a:gd name="T94" fmla="*/ 198 w 749"/>
                <a:gd name="T95" fmla="*/ 174 h 647"/>
                <a:gd name="T96" fmla="*/ 190 w 749"/>
                <a:gd name="T97" fmla="*/ 162 h 647"/>
                <a:gd name="T98" fmla="*/ 182 w 749"/>
                <a:gd name="T99" fmla="*/ 150 h 647"/>
                <a:gd name="T100" fmla="*/ 173 w 749"/>
                <a:gd name="T101" fmla="*/ 139 h 647"/>
                <a:gd name="T102" fmla="*/ 165 w 749"/>
                <a:gd name="T103" fmla="*/ 127 h 647"/>
                <a:gd name="T104" fmla="*/ 157 w 749"/>
                <a:gd name="T105" fmla="*/ 115 h 647"/>
                <a:gd name="T106" fmla="*/ 149 w 749"/>
                <a:gd name="T107" fmla="*/ 104 h 6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9"/>
                <a:gd name="T163" fmla="*/ 0 h 647"/>
                <a:gd name="T164" fmla="*/ 749 w 749"/>
                <a:gd name="T165" fmla="*/ 647 h 6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9" h="647">
                  <a:moveTo>
                    <a:pt x="463" y="330"/>
                  </a:moveTo>
                  <a:lnTo>
                    <a:pt x="463" y="354"/>
                  </a:lnTo>
                  <a:lnTo>
                    <a:pt x="462" y="378"/>
                  </a:lnTo>
                  <a:lnTo>
                    <a:pt x="460" y="400"/>
                  </a:lnTo>
                  <a:lnTo>
                    <a:pt x="456" y="422"/>
                  </a:lnTo>
                  <a:lnTo>
                    <a:pt x="452" y="441"/>
                  </a:lnTo>
                  <a:lnTo>
                    <a:pt x="446" y="462"/>
                  </a:lnTo>
                  <a:lnTo>
                    <a:pt x="438" y="480"/>
                  </a:lnTo>
                  <a:lnTo>
                    <a:pt x="429" y="499"/>
                  </a:lnTo>
                  <a:lnTo>
                    <a:pt x="421" y="511"/>
                  </a:lnTo>
                  <a:lnTo>
                    <a:pt x="412" y="521"/>
                  </a:lnTo>
                  <a:lnTo>
                    <a:pt x="400" y="530"/>
                  </a:lnTo>
                  <a:lnTo>
                    <a:pt x="388" y="538"/>
                  </a:lnTo>
                  <a:lnTo>
                    <a:pt x="374" y="545"/>
                  </a:lnTo>
                  <a:lnTo>
                    <a:pt x="360" y="551"/>
                  </a:lnTo>
                  <a:lnTo>
                    <a:pt x="346" y="555"/>
                  </a:lnTo>
                  <a:lnTo>
                    <a:pt x="333" y="558"/>
                  </a:lnTo>
                  <a:lnTo>
                    <a:pt x="320" y="559"/>
                  </a:lnTo>
                  <a:lnTo>
                    <a:pt x="308" y="560"/>
                  </a:lnTo>
                  <a:lnTo>
                    <a:pt x="294" y="561"/>
                  </a:lnTo>
                  <a:lnTo>
                    <a:pt x="281" y="561"/>
                  </a:lnTo>
                  <a:lnTo>
                    <a:pt x="267" y="560"/>
                  </a:lnTo>
                  <a:lnTo>
                    <a:pt x="254" y="560"/>
                  </a:lnTo>
                  <a:lnTo>
                    <a:pt x="240" y="559"/>
                  </a:lnTo>
                  <a:lnTo>
                    <a:pt x="226" y="557"/>
                  </a:lnTo>
                  <a:lnTo>
                    <a:pt x="213" y="554"/>
                  </a:lnTo>
                  <a:lnTo>
                    <a:pt x="199" y="552"/>
                  </a:lnTo>
                  <a:lnTo>
                    <a:pt x="185" y="550"/>
                  </a:lnTo>
                  <a:lnTo>
                    <a:pt x="173" y="547"/>
                  </a:lnTo>
                  <a:lnTo>
                    <a:pt x="159" y="544"/>
                  </a:lnTo>
                  <a:lnTo>
                    <a:pt x="146" y="541"/>
                  </a:lnTo>
                  <a:lnTo>
                    <a:pt x="134" y="536"/>
                  </a:lnTo>
                  <a:lnTo>
                    <a:pt x="122" y="533"/>
                  </a:lnTo>
                  <a:lnTo>
                    <a:pt x="97" y="521"/>
                  </a:lnTo>
                  <a:lnTo>
                    <a:pt x="73" y="507"/>
                  </a:lnTo>
                  <a:lnTo>
                    <a:pt x="52" y="491"/>
                  </a:lnTo>
                  <a:lnTo>
                    <a:pt x="34" y="472"/>
                  </a:lnTo>
                  <a:lnTo>
                    <a:pt x="20" y="452"/>
                  </a:lnTo>
                  <a:lnTo>
                    <a:pt x="9" y="431"/>
                  </a:lnTo>
                  <a:lnTo>
                    <a:pt x="2" y="408"/>
                  </a:lnTo>
                  <a:lnTo>
                    <a:pt x="0" y="385"/>
                  </a:lnTo>
                  <a:lnTo>
                    <a:pt x="1" y="322"/>
                  </a:lnTo>
                  <a:lnTo>
                    <a:pt x="4" y="266"/>
                  </a:lnTo>
                  <a:lnTo>
                    <a:pt x="12" y="221"/>
                  </a:lnTo>
                  <a:lnTo>
                    <a:pt x="25" y="195"/>
                  </a:lnTo>
                  <a:lnTo>
                    <a:pt x="16" y="169"/>
                  </a:lnTo>
                  <a:lnTo>
                    <a:pt x="14" y="140"/>
                  </a:lnTo>
                  <a:lnTo>
                    <a:pt x="16" y="114"/>
                  </a:lnTo>
                  <a:lnTo>
                    <a:pt x="25" y="89"/>
                  </a:lnTo>
                  <a:lnTo>
                    <a:pt x="32" y="77"/>
                  </a:lnTo>
                  <a:lnTo>
                    <a:pt x="39" y="67"/>
                  </a:lnTo>
                  <a:lnTo>
                    <a:pt x="47" y="58"/>
                  </a:lnTo>
                  <a:lnTo>
                    <a:pt x="56" y="50"/>
                  </a:lnTo>
                  <a:lnTo>
                    <a:pt x="66" y="42"/>
                  </a:lnTo>
                  <a:lnTo>
                    <a:pt x="76" y="36"/>
                  </a:lnTo>
                  <a:lnTo>
                    <a:pt x="88" y="30"/>
                  </a:lnTo>
                  <a:lnTo>
                    <a:pt x="100" y="26"/>
                  </a:lnTo>
                  <a:lnTo>
                    <a:pt x="121" y="19"/>
                  </a:lnTo>
                  <a:lnTo>
                    <a:pt x="139" y="13"/>
                  </a:lnTo>
                  <a:lnTo>
                    <a:pt x="159" y="8"/>
                  </a:lnTo>
                  <a:lnTo>
                    <a:pt x="177" y="4"/>
                  </a:lnTo>
                  <a:lnTo>
                    <a:pt x="194" y="2"/>
                  </a:lnTo>
                  <a:lnTo>
                    <a:pt x="214" y="0"/>
                  </a:lnTo>
                  <a:lnTo>
                    <a:pt x="232" y="2"/>
                  </a:lnTo>
                  <a:lnTo>
                    <a:pt x="253" y="5"/>
                  </a:lnTo>
                  <a:lnTo>
                    <a:pt x="285" y="13"/>
                  </a:lnTo>
                  <a:lnTo>
                    <a:pt x="316" y="23"/>
                  </a:lnTo>
                  <a:lnTo>
                    <a:pt x="346" y="35"/>
                  </a:lnTo>
                  <a:lnTo>
                    <a:pt x="377" y="47"/>
                  </a:lnTo>
                  <a:lnTo>
                    <a:pt x="408" y="60"/>
                  </a:lnTo>
                  <a:lnTo>
                    <a:pt x="438" y="75"/>
                  </a:lnTo>
                  <a:lnTo>
                    <a:pt x="469" y="90"/>
                  </a:lnTo>
                  <a:lnTo>
                    <a:pt x="499" y="106"/>
                  </a:lnTo>
                  <a:lnTo>
                    <a:pt x="527" y="122"/>
                  </a:lnTo>
                  <a:lnTo>
                    <a:pt x="557" y="138"/>
                  </a:lnTo>
                  <a:lnTo>
                    <a:pt x="586" y="154"/>
                  </a:lnTo>
                  <a:lnTo>
                    <a:pt x="614" y="170"/>
                  </a:lnTo>
                  <a:lnTo>
                    <a:pt x="642" y="186"/>
                  </a:lnTo>
                  <a:lnTo>
                    <a:pt x="669" y="201"/>
                  </a:lnTo>
                  <a:lnTo>
                    <a:pt x="696" y="214"/>
                  </a:lnTo>
                  <a:lnTo>
                    <a:pt x="724" y="228"/>
                  </a:lnTo>
                  <a:lnTo>
                    <a:pt x="741" y="332"/>
                  </a:lnTo>
                  <a:lnTo>
                    <a:pt x="749" y="435"/>
                  </a:lnTo>
                  <a:lnTo>
                    <a:pt x="747" y="541"/>
                  </a:lnTo>
                  <a:lnTo>
                    <a:pt x="737" y="647"/>
                  </a:lnTo>
                  <a:lnTo>
                    <a:pt x="729" y="647"/>
                  </a:lnTo>
                  <a:lnTo>
                    <a:pt x="720" y="647"/>
                  </a:lnTo>
                  <a:lnTo>
                    <a:pt x="712" y="647"/>
                  </a:lnTo>
                  <a:lnTo>
                    <a:pt x="704" y="647"/>
                  </a:lnTo>
                  <a:lnTo>
                    <a:pt x="696" y="647"/>
                  </a:lnTo>
                  <a:lnTo>
                    <a:pt x="690" y="647"/>
                  </a:lnTo>
                  <a:lnTo>
                    <a:pt x="682" y="647"/>
                  </a:lnTo>
                  <a:lnTo>
                    <a:pt x="674" y="647"/>
                  </a:lnTo>
                  <a:lnTo>
                    <a:pt x="660" y="628"/>
                  </a:lnTo>
                  <a:lnTo>
                    <a:pt x="647" y="607"/>
                  </a:lnTo>
                  <a:lnTo>
                    <a:pt x="634" y="587"/>
                  </a:lnTo>
                  <a:lnTo>
                    <a:pt x="621" y="567"/>
                  </a:lnTo>
                  <a:lnTo>
                    <a:pt x="607" y="547"/>
                  </a:lnTo>
                  <a:lnTo>
                    <a:pt x="595" y="528"/>
                  </a:lnTo>
                  <a:lnTo>
                    <a:pt x="581" y="507"/>
                  </a:lnTo>
                  <a:lnTo>
                    <a:pt x="568" y="488"/>
                  </a:lnTo>
                  <a:lnTo>
                    <a:pt x="555" y="468"/>
                  </a:lnTo>
                  <a:lnTo>
                    <a:pt x="542" y="449"/>
                  </a:lnTo>
                  <a:lnTo>
                    <a:pt x="528" y="428"/>
                  </a:lnTo>
                  <a:lnTo>
                    <a:pt x="516" y="409"/>
                  </a:lnTo>
                  <a:lnTo>
                    <a:pt x="502" y="389"/>
                  </a:lnTo>
                  <a:lnTo>
                    <a:pt x="489" y="370"/>
                  </a:lnTo>
                  <a:lnTo>
                    <a:pt x="476" y="349"/>
                  </a:lnTo>
                  <a:lnTo>
                    <a:pt x="463" y="330"/>
                  </a:lnTo>
                  <a:close/>
                </a:path>
              </a:pathLst>
            </a:custGeom>
            <a:solidFill>
              <a:srgbClr val="FFE6C7"/>
            </a:solidFill>
            <a:ln w="9525">
              <a:noFill/>
              <a:round/>
              <a:headEnd/>
              <a:tailEnd/>
            </a:ln>
          </p:spPr>
          <p:txBody>
            <a:bodyPr wrap="none" anchor="ctr"/>
            <a:lstStyle/>
            <a:p>
              <a:endParaRPr lang="pt-BR"/>
            </a:p>
          </p:txBody>
        </p:sp>
        <p:sp>
          <p:nvSpPr>
            <p:cNvPr id="116" name="Freeform 115"/>
            <p:cNvSpPr>
              <a:spLocks noChangeArrowheads="1"/>
            </p:cNvSpPr>
            <p:nvPr/>
          </p:nvSpPr>
          <p:spPr bwMode="auto">
            <a:xfrm>
              <a:off x="4102" y="2634"/>
              <a:ext cx="25" cy="53"/>
            </a:xfrm>
            <a:custGeom>
              <a:avLst/>
              <a:gdLst>
                <a:gd name="T0" fmla="*/ 13 w 76"/>
                <a:gd name="T1" fmla="*/ 53 h 181"/>
                <a:gd name="T2" fmla="*/ 13 w 76"/>
                <a:gd name="T3" fmla="*/ 53 h 181"/>
                <a:gd name="T4" fmla="*/ 16 w 76"/>
                <a:gd name="T5" fmla="*/ 47 h 181"/>
                <a:gd name="T6" fmla="*/ 19 w 76"/>
                <a:gd name="T7" fmla="*/ 40 h 181"/>
                <a:gd name="T8" fmla="*/ 21 w 76"/>
                <a:gd name="T9" fmla="*/ 34 h 181"/>
                <a:gd name="T10" fmla="*/ 23 w 76"/>
                <a:gd name="T11" fmla="*/ 28 h 181"/>
                <a:gd name="T12" fmla="*/ 24 w 76"/>
                <a:gd name="T13" fmla="*/ 21 h 181"/>
                <a:gd name="T14" fmla="*/ 25 w 76"/>
                <a:gd name="T15" fmla="*/ 14 h 181"/>
                <a:gd name="T16" fmla="*/ 25 w 76"/>
                <a:gd name="T17" fmla="*/ 7 h 181"/>
                <a:gd name="T18" fmla="*/ 25 w 76"/>
                <a:gd name="T19" fmla="*/ 0 h 181"/>
                <a:gd name="T20" fmla="*/ 11 w 76"/>
                <a:gd name="T21" fmla="*/ 0 h 181"/>
                <a:gd name="T22" fmla="*/ 11 w 76"/>
                <a:gd name="T23" fmla="*/ 7 h 181"/>
                <a:gd name="T24" fmla="*/ 10 w 76"/>
                <a:gd name="T25" fmla="*/ 14 h 181"/>
                <a:gd name="T26" fmla="*/ 10 w 76"/>
                <a:gd name="T27" fmla="*/ 19 h 181"/>
                <a:gd name="T28" fmla="*/ 9 w 76"/>
                <a:gd name="T29" fmla="*/ 25 h 181"/>
                <a:gd name="T30" fmla="*/ 7 w 76"/>
                <a:gd name="T31" fmla="*/ 31 h 181"/>
                <a:gd name="T32" fmla="*/ 5 w 76"/>
                <a:gd name="T33" fmla="*/ 37 h 181"/>
                <a:gd name="T34" fmla="*/ 3 w 76"/>
                <a:gd name="T35" fmla="*/ 41 h 181"/>
                <a:gd name="T36" fmla="*/ 0 w 76"/>
                <a:gd name="T37" fmla="*/ 46 h 181"/>
                <a:gd name="T38" fmla="*/ 0 w 76"/>
                <a:gd name="T39" fmla="*/ 46 h 181"/>
                <a:gd name="T40" fmla="*/ 13 w 76"/>
                <a:gd name="T41" fmla="*/ 53 h 1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181"/>
                <a:gd name="T65" fmla="*/ 76 w 76"/>
                <a:gd name="T66" fmla="*/ 181 h 1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181">
                  <a:moveTo>
                    <a:pt x="39" y="181"/>
                  </a:moveTo>
                  <a:lnTo>
                    <a:pt x="39" y="181"/>
                  </a:lnTo>
                  <a:lnTo>
                    <a:pt x="50" y="159"/>
                  </a:lnTo>
                  <a:lnTo>
                    <a:pt x="58" y="138"/>
                  </a:lnTo>
                  <a:lnTo>
                    <a:pt x="64" y="117"/>
                  </a:lnTo>
                  <a:lnTo>
                    <a:pt x="69" y="96"/>
                  </a:lnTo>
                  <a:lnTo>
                    <a:pt x="72" y="73"/>
                  </a:lnTo>
                  <a:lnTo>
                    <a:pt x="75" y="49"/>
                  </a:lnTo>
                  <a:lnTo>
                    <a:pt x="76" y="24"/>
                  </a:lnTo>
                  <a:lnTo>
                    <a:pt x="76" y="0"/>
                  </a:lnTo>
                  <a:lnTo>
                    <a:pt x="32" y="0"/>
                  </a:lnTo>
                  <a:lnTo>
                    <a:pt x="32" y="24"/>
                  </a:lnTo>
                  <a:lnTo>
                    <a:pt x="31" y="47"/>
                  </a:lnTo>
                  <a:lnTo>
                    <a:pt x="29" y="66"/>
                  </a:lnTo>
                  <a:lnTo>
                    <a:pt x="26" y="87"/>
                  </a:lnTo>
                  <a:lnTo>
                    <a:pt x="21" y="105"/>
                  </a:lnTo>
                  <a:lnTo>
                    <a:pt x="16" y="125"/>
                  </a:lnTo>
                  <a:lnTo>
                    <a:pt x="8" y="141"/>
                  </a:lnTo>
                  <a:lnTo>
                    <a:pt x="0" y="158"/>
                  </a:lnTo>
                  <a:lnTo>
                    <a:pt x="39" y="181"/>
                  </a:lnTo>
                  <a:close/>
                </a:path>
              </a:pathLst>
            </a:custGeom>
            <a:solidFill>
              <a:srgbClr val="000000"/>
            </a:solidFill>
            <a:ln w="9525">
              <a:noFill/>
              <a:round/>
              <a:headEnd/>
              <a:tailEnd/>
            </a:ln>
          </p:spPr>
          <p:txBody>
            <a:bodyPr wrap="none" anchor="ctr"/>
            <a:lstStyle/>
            <a:p>
              <a:endParaRPr lang="pt-BR"/>
            </a:p>
          </p:txBody>
        </p:sp>
        <p:sp>
          <p:nvSpPr>
            <p:cNvPr id="117" name="Freeform 116"/>
            <p:cNvSpPr>
              <a:spLocks noChangeArrowheads="1"/>
            </p:cNvSpPr>
            <p:nvPr/>
          </p:nvSpPr>
          <p:spPr bwMode="auto">
            <a:xfrm>
              <a:off x="4078" y="2680"/>
              <a:ext cx="37" cy="29"/>
            </a:xfrm>
            <a:custGeom>
              <a:avLst/>
              <a:gdLst>
                <a:gd name="T0" fmla="*/ 2 w 119"/>
                <a:gd name="T1" fmla="*/ 29 h 91"/>
                <a:gd name="T2" fmla="*/ 2 w 119"/>
                <a:gd name="T3" fmla="*/ 29 h 91"/>
                <a:gd name="T4" fmla="*/ 7 w 119"/>
                <a:gd name="T5" fmla="*/ 28 h 91"/>
                <a:gd name="T6" fmla="*/ 12 w 119"/>
                <a:gd name="T7" fmla="*/ 26 h 91"/>
                <a:gd name="T8" fmla="*/ 17 w 119"/>
                <a:gd name="T9" fmla="*/ 25 h 91"/>
                <a:gd name="T10" fmla="*/ 22 w 119"/>
                <a:gd name="T11" fmla="*/ 22 h 91"/>
                <a:gd name="T12" fmla="*/ 26 w 119"/>
                <a:gd name="T13" fmla="*/ 19 h 91"/>
                <a:gd name="T14" fmla="*/ 30 w 119"/>
                <a:gd name="T15" fmla="*/ 16 h 91"/>
                <a:gd name="T16" fmla="*/ 34 w 119"/>
                <a:gd name="T17" fmla="*/ 12 h 91"/>
                <a:gd name="T18" fmla="*/ 37 w 119"/>
                <a:gd name="T19" fmla="*/ 7 h 91"/>
                <a:gd name="T20" fmla="*/ 25 w 119"/>
                <a:gd name="T21" fmla="*/ 0 h 91"/>
                <a:gd name="T22" fmla="*/ 23 w 119"/>
                <a:gd name="T23" fmla="*/ 3 h 91"/>
                <a:gd name="T24" fmla="*/ 21 w 119"/>
                <a:gd name="T25" fmla="*/ 5 h 91"/>
                <a:gd name="T26" fmla="*/ 18 w 119"/>
                <a:gd name="T27" fmla="*/ 8 h 91"/>
                <a:gd name="T28" fmla="*/ 15 w 119"/>
                <a:gd name="T29" fmla="*/ 10 h 91"/>
                <a:gd name="T30" fmla="*/ 11 w 119"/>
                <a:gd name="T31" fmla="*/ 12 h 91"/>
                <a:gd name="T32" fmla="*/ 7 w 119"/>
                <a:gd name="T33" fmla="*/ 13 h 91"/>
                <a:gd name="T34" fmla="*/ 4 w 119"/>
                <a:gd name="T35" fmla="*/ 15 h 91"/>
                <a:gd name="T36" fmla="*/ 0 w 119"/>
                <a:gd name="T37" fmla="*/ 15 h 91"/>
                <a:gd name="T38" fmla="*/ 0 w 119"/>
                <a:gd name="T39" fmla="*/ 15 h 91"/>
                <a:gd name="T40" fmla="*/ 2 w 119"/>
                <a:gd name="T41" fmla="*/ 29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91"/>
                <a:gd name="T65" fmla="*/ 119 w 119"/>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91">
                  <a:moveTo>
                    <a:pt x="7" y="91"/>
                  </a:moveTo>
                  <a:lnTo>
                    <a:pt x="6" y="91"/>
                  </a:lnTo>
                  <a:lnTo>
                    <a:pt x="23" y="89"/>
                  </a:lnTo>
                  <a:lnTo>
                    <a:pt x="39" y="83"/>
                  </a:lnTo>
                  <a:lnTo>
                    <a:pt x="54" y="78"/>
                  </a:lnTo>
                  <a:lnTo>
                    <a:pt x="70" y="70"/>
                  </a:lnTo>
                  <a:lnTo>
                    <a:pt x="84" y="61"/>
                  </a:lnTo>
                  <a:lnTo>
                    <a:pt x="98" y="49"/>
                  </a:lnTo>
                  <a:lnTo>
                    <a:pt x="109" y="37"/>
                  </a:lnTo>
                  <a:lnTo>
                    <a:pt x="119" y="23"/>
                  </a:lnTo>
                  <a:lnTo>
                    <a:pt x="80" y="0"/>
                  </a:lnTo>
                  <a:lnTo>
                    <a:pt x="75" y="9"/>
                  </a:lnTo>
                  <a:lnTo>
                    <a:pt x="68" y="17"/>
                  </a:lnTo>
                  <a:lnTo>
                    <a:pt x="59" y="24"/>
                  </a:lnTo>
                  <a:lnTo>
                    <a:pt x="47" y="31"/>
                  </a:lnTo>
                  <a:lnTo>
                    <a:pt x="36" y="37"/>
                  </a:lnTo>
                  <a:lnTo>
                    <a:pt x="23" y="42"/>
                  </a:lnTo>
                  <a:lnTo>
                    <a:pt x="12" y="46"/>
                  </a:lnTo>
                  <a:lnTo>
                    <a:pt x="1" y="48"/>
                  </a:lnTo>
                  <a:lnTo>
                    <a:pt x="0" y="48"/>
                  </a:lnTo>
                  <a:lnTo>
                    <a:pt x="7" y="91"/>
                  </a:lnTo>
                  <a:close/>
                </a:path>
              </a:pathLst>
            </a:custGeom>
            <a:solidFill>
              <a:srgbClr val="000000"/>
            </a:solidFill>
            <a:ln w="9525">
              <a:noFill/>
              <a:round/>
              <a:headEnd/>
              <a:tailEnd/>
            </a:ln>
          </p:spPr>
          <p:txBody>
            <a:bodyPr wrap="none" anchor="ctr"/>
            <a:lstStyle/>
            <a:p>
              <a:endParaRPr lang="pt-BR"/>
            </a:p>
          </p:txBody>
        </p:sp>
        <p:sp>
          <p:nvSpPr>
            <p:cNvPr id="118" name="Freeform 117"/>
            <p:cNvSpPr>
              <a:spLocks noChangeArrowheads="1"/>
            </p:cNvSpPr>
            <p:nvPr/>
          </p:nvSpPr>
          <p:spPr bwMode="auto">
            <a:xfrm>
              <a:off x="4010" y="2687"/>
              <a:ext cx="70" cy="22"/>
            </a:xfrm>
            <a:custGeom>
              <a:avLst/>
              <a:gdLst>
                <a:gd name="T0" fmla="*/ 0 w 221"/>
                <a:gd name="T1" fmla="*/ 13 h 72"/>
                <a:gd name="T2" fmla="*/ 0 w 221"/>
                <a:gd name="T3" fmla="*/ 13 h 72"/>
                <a:gd name="T4" fmla="*/ 4 w 221"/>
                <a:gd name="T5" fmla="*/ 14 h 72"/>
                <a:gd name="T6" fmla="*/ 8 w 221"/>
                <a:gd name="T7" fmla="*/ 15 h 72"/>
                <a:gd name="T8" fmla="*/ 12 w 221"/>
                <a:gd name="T9" fmla="*/ 16 h 72"/>
                <a:gd name="T10" fmla="*/ 17 w 221"/>
                <a:gd name="T11" fmla="*/ 17 h 72"/>
                <a:gd name="T12" fmla="*/ 21 w 221"/>
                <a:gd name="T13" fmla="*/ 18 h 72"/>
                <a:gd name="T14" fmla="*/ 25 w 221"/>
                <a:gd name="T15" fmla="*/ 19 h 72"/>
                <a:gd name="T16" fmla="*/ 30 w 221"/>
                <a:gd name="T17" fmla="*/ 20 h 72"/>
                <a:gd name="T18" fmla="*/ 34 w 221"/>
                <a:gd name="T19" fmla="*/ 20 h 72"/>
                <a:gd name="T20" fmla="*/ 39 w 221"/>
                <a:gd name="T21" fmla="*/ 21 h 72"/>
                <a:gd name="T22" fmla="*/ 44 w 221"/>
                <a:gd name="T23" fmla="*/ 22 h 72"/>
                <a:gd name="T24" fmla="*/ 48 w 221"/>
                <a:gd name="T25" fmla="*/ 22 h 72"/>
                <a:gd name="T26" fmla="*/ 52 w 221"/>
                <a:gd name="T27" fmla="*/ 22 h 72"/>
                <a:gd name="T28" fmla="*/ 57 w 221"/>
                <a:gd name="T29" fmla="*/ 22 h 72"/>
                <a:gd name="T30" fmla="*/ 62 w 221"/>
                <a:gd name="T31" fmla="*/ 21 h 72"/>
                <a:gd name="T32" fmla="*/ 66 w 221"/>
                <a:gd name="T33" fmla="*/ 21 h 72"/>
                <a:gd name="T34" fmla="*/ 70 w 221"/>
                <a:gd name="T35" fmla="*/ 20 h 72"/>
                <a:gd name="T36" fmla="*/ 68 w 221"/>
                <a:gd name="T37" fmla="*/ 7 h 72"/>
                <a:gd name="T38" fmla="*/ 64 w 221"/>
                <a:gd name="T39" fmla="*/ 8 h 72"/>
                <a:gd name="T40" fmla="*/ 60 w 221"/>
                <a:gd name="T41" fmla="*/ 8 h 72"/>
                <a:gd name="T42" fmla="*/ 56 w 221"/>
                <a:gd name="T43" fmla="*/ 8 h 72"/>
                <a:gd name="T44" fmla="*/ 53 w 221"/>
                <a:gd name="T45" fmla="*/ 8 h 72"/>
                <a:gd name="T46" fmla="*/ 49 w 221"/>
                <a:gd name="T47" fmla="*/ 8 h 72"/>
                <a:gd name="T48" fmla="*/ 44 w 221"/>
                <a:gd name="T49" fmla="*/ 8 h 72"/>
                <a:gd name="T50" fmla="*/ 40 w 221"/>
                <a:gd name="T51" fmla="*/ 8 h 72"/>
                <a:gd name="T52" fmla="*/ 36 w 221"/>
                <a:gd name="T53" fmla="*/ 7 h 72"/>
                <a:gd name="T54" fmla="*/ 32 w 221"/>
                <a:gd name="T55" fmla="*/ 6 h 72"/>
                <a:gd name="T56" fmla="*/ 28 w 221"/>
                <a:gd name="T57" fmla="*/ 6 h 72"/>
                <a:gd name="T58" fmla="*/ 23 w 221"/>
                <a:gd name="T59" fmla="*/ 5 h 72"/>
                <a:gd name="T60" fmla="*/ 20 w 221"/>
                <a:gd name="T61" fmla="*/ 4 h 72"/>
                <a:gd name="T62" fmla="*/ 16 w 221"/>
                <a:gd name="T63" fmla="*/ 3 h 72"/>
                <a:gd name="T64" fmla="*/ 12 w 221"/>
                <a:gd name="T65" fmla="*/ 2 h 72"/>
                <a:gd name="T66" fmla="*/ 8 w 221"/>
                <a:gd name="T67" fmla="*/ 1 h 72"/>
                <a:gd name="T68" fmla="*/ 4 w 221"/>
                <a:gd name="T69" fmla="*/ 0 h 72"/>
                <a:gd name="T70" fmla="*/ 4 w 221"/>
                <a:gd name="T71" fmla="*/ 0 h 72"/>
                <a:gd name="T72" fmla="*/ 0 w 221"/>
                <a:gd name="T73" fmla="*/ 13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72"/>
                <a:gd name="T113" fmla="*/ 221 w 221"/>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72">
                  <a:moveTo>
                    <a:pt x="0" y="41"/>
                  </a:moveTo>
                  <a:lnTo>
                    <a:pt x="0" y="41"/>
                  </a:lnTo>
                  <a:lnTo>
                    <a:pt x="12" y="45"/>
                  </a:lnTo>
                  <a:lnTo>
                    <a:pt x="24" y="50"/>
                  </a:lnTo>
                  <a:lnTo>
                    <a:pt x="38" y="54"/>
                  </a:lnTo>
                  <a:lnTo>
                    <a:pt x="53" y="57"/>
                  </a:lnTo>
                  <a:lnTo>
                    <a:pt x="67" y="59"/>
                  </a:lnTo>
                  <a:lnTo>
                    <a:pt x="80" y="62"/>
                  </a:lnTo>
                  <a:lnTo>
                    <a:pt x="94" y="64"/>
                  </a:lnTo>
                  <a:lnTo>
                    <a:pt x="108" y="66"/>
                  </a:lnTo>
                  <a:lnTo>
                    <a:pt x="123" y="69"/>
                  </a:lnTo>
                  <a:lnTo>
                    <a:pt x="138" y="71"/>
                  </a:lnTo>
                  <a:lnTo>
                    <a:pt x="151" y="71"/>
                  </a:lnTo>
                  <a:lnTo>
                    <a:pt x="165" y="72"/>
                  </a:lnTo>
                  <a:lnTo>
                    <a:pt x="180" y="72"/>
                  </a:lnTo>
                  <a:lnTo>
                    <a:pt x="195" y="70"/>
                  </a:lnTo>
                  <a:lnTo>
                    <a:pt x="207" y="69"/>
                  </a:lnTo>
                  <a:lnTo>
                    <a:pt x="221" y="67"/>
                  </a:lnTo>
                  <a:lnTo>
                    <a:pt x="214" y="24"/>
                  </a:lnTo>
                  <a:lnTo>
                    <a:pt x="203" y="25"/>
                  </a:lnTo>
                  <a:lnTo>
                    <a:pt x="190" y="26"/>
                  </a:lnTo>
                  <a:lnTo>
                    <a:pt x="178" y="26"/>
                  </a:lnTo>
                  <a:lnTo>
                    <a:pt x="167" y="26"/>
                  </a:lnTo>
                  <a:lnTo>
                    <a:pt x="154" y="25"/>
                  </a:lnTo>
                  <a:lnTo>
                    <a:pt x="140" y="25"/>
                  </a:lnTo>
                  <a:lnTo>
                    <a:pt x="127" y="25"/>
                  </a:lnTo>
                  <a:lnTo>
                    <a:pt x="115" y="23"/>
                  </a:lnTo>
                  <a:lnTo>
                    <a:pt x="101" y="21"/>
                  </a:lnTo>
                  <a:lnTo>
                    <a:pt x="87" y="18"/>
                  </a:lnTo>
                  <a:lnTo>
                    <a:pt x="74" y="16"/>
                  </a:lnTo>
                  <a:lnTo>
                    <a:pt x="62" y="14"/>
                  </a:lnTo>
                  <a:lnTo>
                    <a:pt x="50" y="10"/>
                  </a:lnTo>
                  <a:lnTo>
                    <a:pt x="38" y="7"/>
                  </a:lnTo>
                  <a:lnTo>
                    <a:pt x="26" y="3"/>
                  </a:lnTo>
                  <a:lnTo>
                    <a:pt x="14" y="0"/>
                  </a:lnTo>
                  <a:lnTo>
                    <a:pt x="0" y="41"/>
                  </a:lnTo>
                  <a:close/>
                </a:path>
              </a:pathLst>
            </a:custGeom>
            <a:solidFill>
              <a:srgbClr val="000000"/>
            </a:solidFill>
            <a:ln w="9525">
              <a:noFill/>
              <a:round/>
              <a:headEnd/>
              <a:tailEnd/>
            </a:ln>
          </p:spPr>
          <p:txBody>
            <a:bodyPr wrap="none" anchor="ctr"/>
            <a:lstStyle/>
            <a:p>
              <a:endParaRPr lang="pt-BR"/>
            </a:p>
          </p:txBody>
        </p:sp>
        <p:sp>
          <p:nvSpPr>
            <p:cNvPr id="119" name="Freeform 118"/>
            <p:cNvSpPr>
              <a:spLocks noChangeArrowheads="1"/>
            </p:cNvSpPr>
            <p:nvPr/>
          </p:nvSpPr>
          <p:spPr bwMode="auto">
            <a:xfrm>
              <a:off x="3967" y="2651"/>
              <a:ext cx="49" cy="50"/>
            </a:xfrm>
            <a:custGeom>
              <a:avLst/>
              <a:gdLst>
                <a:gd name="T0" fmla="*/ 0 w 152"/>
                <a:gd name="T1" fmla="*/ 0 h 168"/>
                <a:gd name="T2" fmla="*/ 0 w 152"/>
                <a:gd name="T3" fmla="*/ 0 h 168"/>
                <a:gd name="T4" fmla="*/ 1 w 152"/>
                <a:gd name="T5" fmla="*/ 8 h 168"/>
                <a:gd name="T6" fmla="*/ 4 w 152"/>
                <a:gd name="T7" fmla="*/ 16 h 168"/>
                <a:gd name="T8" fmla="*/ 8 w 152"/>
                <a:gd name="T9" fmla="*/ 24 h 168"/>
                <a:gd name="T10" fmla="*/ 13 w 152"/>
                <a:gd name="T11" fmla="*/ 30 h 168"/>
                <a:gd name="T12" fmla="*/ 20 w 152"/>
                <a:gd name="T13" fmla="*/ 36 h 168"/>
                <a:gd name="T14" fmla="*/ 27 w 152"/>
                <a:gd name="T15" fmla="*/ 42 h 168"/>
                <a:gd name="T16" fmla="*/ 35 w 152"/>
                <a:gd name="T17" fmla="*/ 46 h 168"/>
                <a:gd name="T18" fmla="*/ 44 w 152"/>
                <a:gd name="T19" fmla="*/ 50 h 168"/>
                <a:gd name="T20" fmla="*/ 49 w 152"/>
                <a:gd name="T21" fmla="*/ 38 h 168"/>
                <a:gd name="T22" fmla="*/ 42 w 152"/>
                <a:gd name="T23" fmla="*/ 35 h 168"/>
                <a:gd name="T24" fmla="*/ 35 w 152"/>
                <a:gd name="T25" fmla="*/ 31 h 168"/>
                <a:gd name="T26" fmla="*/ 29 w 152"/>
                <a:gd name="T27" fmla="*/ 27 h 168"/>
                <a:gd name="T28" fmla="*/ 24 w 152"/>
                <a:gd name="T29" fmla="*/ 22 h 168"/>
                <a:gd name="T30" fmla="*/ 20 w 152"/>
                <a:gd name="T31" fmla="*/ 17 h 168"/>
                <a:gd name="T32" fmla="*/ 17 w 152"/>
                <a:gd name="T33" fmla="*/ 11 h 168"/>
                <a:gd name="T34" fmla="*/ 15 w 152"/>
                <a:gd name="T35" fmla="*/ 5 h 168"/>
                <a:gd name="T36" fmla="*/ 15 w 152"/>
                <a:gd name="T37" fmla="*/ 0 h 168"/>
                <a:gd name="T38" fmla="*/ 15 w 152"/>
                <a:gd name="T39" fmla="*/ 0 h 168"/>
                <a:gd name="T40" fmla="*/ 0 w 152"/>
                <a:gd name="T41" fmla="*/ 0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168"/>
                <a:gd name="T65" fmla="*/ 152 w 152"/>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168">
                  <a:moveTo>
                    <a:pt x="0" y="0"/>
                  </a:moveTo>
                  <a:lnTo>
                    <a:pt x="0" y="0"/>
                  </a:lnTo>
                  <a:lnTo>
                    <a:pt x="3" y="27"/>
                  </a:lnTo>
                  <a:lnTo>
                    <a:pt x="11" y="54"/>
                  </a:lnTo>
                  <a:lnTo>
                    <a:pt x="24" y="79"/>
                  </a:lnTo>
                  <a:lnTo>
                    <a:pt x="40" y="101"/>
                  </a:lnTo>
                  <a:lnTo>
                    <a:pt x="61" y="122"/>
                  </a:lnTo>
                  <a:lnTo>
                    <a:pt x="83" y="141"/>
                  </a:lnTo>
                  <a:lnTo>
                    <a:pt x="110" y="156"/>
                  </a:lnTo>
                  <a:lnTo>
                    <a:pt x="138" y="168"/>
                  </a:lnTo>
                  <a:lnTo>
                    <a:pt x="152" y="127"/>
                  </a:lnTo>
                  <a:lnTo>
                    <a:pt x="130" y="117"/>
                  </a:lnTo>
                  <a:lnTo>
                    <a:pt x="109" y="104"/>
                  </a:lnTo>
                  <a:lnTo>
                    <a:pt x="90" y="90"/>
                  </a:lnTo>
                  <a:lnTo>
                    <a:pt x="74" y="73"/>
                  </a:lnTo>
                  <a:lnTo>
                    <a:pt x="63" y="56"/>
                  </a:lnTo>
                  <a:lnTo>
                    <a:pt x="53" y="38"/>
                  </a:lnTo>
                  <a:lnTo>
                    <a:pt x="47" y="18"/>
                  </a:lnTo>
                  <a:lnTo>
                    <a:pt x="46" y="0"/>
                  </a:lnTo>
                  <a:lnTo>
                    <a:pt x="0" y="0"/>
                  </a:lnTo>
                  <a:close/>
                </a:path>
              </a:pathLst>
            </a:custGeom>
            <a:solidFill>
              <a:srgbClr val="000000"/>
            </a:solidFill>
            <a:ln w="9525">
              <a:noFill/>
              <a:round/>
              <a:headEnd/>
              <a:tailEnd/>
            </a:ln>
          </p:spPr>
          <p:txBody>
            <a:bodyPr wrap="none" anchor="ctr"/>
            <a:lstStyle/>
            <a:p>
              <a:endParaRPr lang="pt-BR"/>
            </a:p>
          </p:txBody>
        </p:sp>
        <p:sp>
          <p:nvSpPr>
            <p:cNvPr id="120" name="Freeform 119"/>
            <p:cNvSpPr>
              <a:spLocks noChangeArrowheads="1"/>
            </p:cNvSpPr>
            <p:nvPr/>
          </p:nvSpPr>
          <p:spPr bwMode="auto">
            <a:xfrm>
              <a:off x="3967" y="2590"/>
              <a:ext cx="23" cy="61"/>
            </a:xfrm>
            <a:custGeom>
              <a:avLst/>
              <a:gdLst>
                <a:gd name="T0" fmla="*/ 9 w 69"/>
                <a:gd name="T1" fmla="*/ 7 h 206"/>
                <a:gd name="T2" fmla="*/ 11 w 69"/>
                <a:gd name="T3" fmla="*/ 0 h 206"/>
                <a:gd name="T4" fmla="*/ 9 w 69"/>
                <a:gd name="T5" fmla="*/ 2 h 206"/>
                <a:gd name="T6" fmla="*/ 7 w 69"/>
                <a:gd name="T7" fmla="*/ 5 h 206"/>
                <a:gd name="T8" fmla="*/ 6 w 69"/>
                <a:gd name="T9" fmla="*/ 8 h 206"/>
                <a:gd name="T10" fmla="*/ 5 w 69"/>
                <a:gd name="T11" fmla="*/ 11 h 206"/>
                <a:gd name="T12" fmla="*/ 4 w 69"/>
                <a:gd name="T13" fmla="*/ 14 h 206"/>
                <a:gd name="T14" fmla="*/ 3 w 69"/>
                <a:gd name="T15" fmla="*/ 17 h 206"/>
                <a:gd name="T16" fmla="*/ 3 w 69"/>
                <a:gd name="T17" fmla="*/ 21 h 206"/>
                <a:gd name="T18" fmla="*/ 2 w 69"/>
                <a:gd name="T19" fmla="*/ 25 h 206"/>
                <a:gd name="T20" fmla="*/ 2 w 69"/>
                <a:gd name="T21" fmla="*/ 29 h 206"/>
                <a:gd name="T22" fmla="*/ 1 w 69"/>
                <a:gd name="T23" fmla="*/ 33 h 206"/>
                <a:gd name="T24" fmla="*/ 0 w 69"/>
                <a:gd name="T25" fmla="*/ 38 h 206"/>
                <a:gd name="T26" fmla="*/ 0 w 69"/>
                <a:gd name="T27" fmla="*/ 42 h 206"/>
                <a:gd name="T28" fmla="*/ 0 w 69"/>
                <a:gd name="T29" fmla="*/ 47 h 206"/>
                <a:gd name="T30" fmla="*/ 0 w 69"/>
                <a:gd name="T31" fmla="*/ 52 h 206"/>
                <a:gd name="T32" fmla="*/ 0 w 69"/>
                <a:gd name="T33" fmla="*/ 56 h 206"/>
                <a:gd name="T34" fmla="*/ 0 w 69"/>
                <a:gd name="T35" fmla="*/ 61 h 206"/>
                <a:gd name="T36" fmla="*/ 15 w 69"/>
                <a:gd name="T37" fmla="*/ 61 h 206"/>
                <a:gd name="T38" fmla="*/ 15 w 69"/>
                <a:gd name="T39" fmla="*/ 56 h 206"/>
                <a:gd name="T40" fmla="*/ 15 w 69"/>
                <a:gd name="T41" fmla="*/ 52 h 206"/>
                <a:gd name="T42" fmla="*/ 15 w 69"/>
                <a:gd name="T43" fmla="*/ 47 h 206"/>
                <a:gd name="T44" fmla="*/ 16 w 69"/>
                <a:gd name="T45" fmla="*/ 43 h 206"/>
                <a:gd name="T46" fmla="*/ 16 w 69"/>
                <a:gd name="T47" fmla="*/ 38 h 206"/>
                <a:gd name="T48" fmla="*/ 16 w 69"/>
                <a:gd name="T49" fmla="*/ 35 h 206"/>
                <a:gd name="T50" fmla="*/ 16 w 69"/>
                <a:gd name="T51" fmla="*/ 31 h 206"/>
                <a:gd name="T52" fmla="*/ 16 w 69"/>
                <a:gd name="T53" fmla="*/ 27 h 206"/>
                <a:gd name="T54" fmla="*/ 17 w 69"/>
                <a:gd name="T55" fmla="*/ 23 h 206"/>
                <a:gd name="T56" fmla="*/ 18 w 69"/>
                <a:gd name="T57" fmla="*/ 20 h 206"/>
                <a:gd name="T58" fmla="*/ 18 w 69"/>
                <a:gd name="T59" fmla="*/ 17 h 206"/>
                <a:gd name="T60" fmla="*/ 19 w 69"/>
                <a:gd name="T61" fmla="*/ 14 h 206"/>
                <a:gd name="T62" fmla="*/ 19 w 69"/>
                <a:gd name="T63" fmla="*/ 12 h 206"/>
                <a:gd name="T64" fmla="*/ 20 w 69"/>
                <a:gd name="T65" fmla="*/ 11 h 206"/>
                <a:gd name="T66" fmla="*/ 21 w 69"/>
                <a:gd name="T67" fmla="*/ 10 h 206"/>
                <a:gd name="T68" fmla="*/ 21 w 69"/>
                <a:gd name="T69" fmla="*/ 9 h 206"/>
                <a:gd name="T70" fmla="*/ 23 w 69"/>
                <a:gd name="T71" fmla="*/ 2 h 206"/>
                <a:gd name="T72" fmla="*/ 9 w 69"/>
                <a:gd name="T73" fmla="*/ 7 h 2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206"/>
                <a:gd name="T113" fmla="*/ 69 w 69"/>
                <a:gd name="T114" fmla="*/ 206 h 2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206">
                  <a:moveTo>
                    <a:pt x="27" y="25"/>
                  </a:moveTo>
                  <a:lnTo>
                    <a:pt x="32" y="0"/>
                  </a:lnTo>
                  <a:lnTo>
                    <a:pt x="26" y="8"/>
                  </a:lnTo>
                  <a:lnTo>
                    <a:pt x="22" y="16"/>
                  </a:lnTo>
                  <a:lnTo>
                    <a:pt x="17" y="26"/>
                  </a:lnTo>
                  <a:lnTo>
                    <a:pt x="14" y="37"/>
                  </a:lnTo>
                  <a:lnTo>
                    <a:pt x="11" y="48"/>
                  </a:lnTo>
                  <a:lnTo>
                    <a:pt x="9" y="59"/>
                  </a:lnTo>
                  <a:lnTo>
                    <a:pt x="8" y="71"/>
                  </a:lnTo>
                  <a:lnTo>
                    <a:pt x="6" y="83"/>
                  </a:lnTo>
                  <a:lnTo>
                    <a:pt x="5" y="98"/>
                  </a:lnTo>
                  <a:lnTo>
                    <a:pt x="3" y="112"/>
                  </a:lnTo>
                  <a:lnTo>
                    <a:pt x="1" y="127"/>
                  </a:lnTo>
                  <a:lnTo>
                    <a:pt x="1" y="142"/>
                  </a:lnTo>
                  <a:lnTo>
                    <a:pt x="0" y="158"/>
                  </a:lnTo>
                  <a:lnTo>
                    <a:pt x="0" y="174"/>
                  </a:lnTo>
                  <a:lnTo>
                    <a:pt x="0" y="190"/>
                  </a:lnTo>
                  <a:lnTo>
                    <a:pt x="0" y="206"/>
                  </a:lnTo>
                  <a:lnTo>
                    <a:pt x="46" y="206"/>
                  </a:lnTo>
                  <a:lnTo>
                    <a:pt x="46" y="190"/>
                  </a:lnTo>
                  <a:lnTo>
                    <a:pt x="46" y="174"/>
                  </a:lnTo>
                  <a:lnTo>
                    <a:pt x="46" y="160"/>
                  </a:lnTo>
                  <a:lnTo>
                    <a:pt x="47" y="144"/>
                  </a:lnTo>
                  <a:lnTo>
                    <a:pt x="47" y="129"/>
                  </a:lnTo>
                  <a:lnTo>
                    <a:pt x="47" y="117"/>
                  </a:lnTo>
                  <a:lnTo>
                    <a:pt x="48" y="103"/>
                  </a:lnTo>
                  <a:lnTo>
                    <a:pt x="49" y="90"/>
                  </a:lnTo>
                  <a:lnTo>
                    <a:pt x="51" y="78"/>
                  </a:lnTo>
                  <a:lnTo>
                    <a:pt x="53" y="66"/>
                  </a:lnTo>
                  <a:lnTo>
                    <a:pt x="55" y="57"/>
                  </a:lnTo>
                  <a:lnTo>
                    <a:pt x="57" y="48"/>
                  </a:lnTo>
                  <a:lnTo>
                    <a:pt x="58" y="42"/>
                  </a:lnTo>
                  <a:lnTo>
                    <a:pt x="61" y="37"/>
                  </a:lnTo>
                  <a:lnTo>
                    <a:pt x="63" y="33"/>
                  </a:lnTo>
                  <a:lnTo>
                    <a:pt x="64" y="32"/>
                  </a:lnTo>
                  <a:lnTo>
                    <a:pt x="69" y="7"/>
                  </a:lnTo>
                  <a:lnTo>
                    <a:pt x="27" y="25"/>
                  </a:lnTo>
                  <a:close/>
                </a:path>
              </a:pathLst>
            </a:custGeom>
            <a:solidFill>
              <a:srgbClr val="000000"/>
            </a:solidFill>
            <a:ln w="9525">
              <a:noFill/>
              <a:round/>
              <a:headEnd/>
              <a:tailEnd/>
            </a:ln>
          </p:spPr>
          <p:txBody>
            <a:bodyPr wrap="none" anchor="ctr"/>
            <a:lstStyle/>
            <a:p>
              <a:endParaRPr lang="pt-BR"/>
            </a:p>
          </p:txBody>
        </p:sp>
        <p:sp>
          <p:nvSpPr>
            <p:cNvPr id="121" name="Freeform 120"/>
            <p:cNvSpPr>
              <a:spLocks noChangeArrowheads="1"/>
            </p:cNvSpPr>
            <p:nvPr/>
          </p:nvSpPr>
          <p:spPr bwMode="auto">
            <a:xfrm>
              <a:off x="3973" y="2560"/>
              <a:ext cx="17" cy="37"/>
            </a:xfrm>
            <a:custGeom>
              <a:avLst/>
              <a:gdLst>
                <a:gd name="T0" fmla="*/ 5 w 55"/>
                <a:gd name="T1" fmla="*/ 0 h 126"/>
                <a:gd name="T2" fmla="*/ 5 w 55"/>
                <a:gd name="T3" fmla="*/ 0 h 126"/>
                <a:gd name="T4" fmla="*/ 2 w 55"/>
                <a:gd name="T5" fmla="*/ 4 h 126"/>
                <a:gd name="T6" fmla="*/ 1 w 55"/>
                <a:gd name="T7" fmla="*/ 9 h 126"/>
                <a:gd name="T8" fmla="*/ 0 w 55"/>
                <a:gd name="T9" fmla="*/ 14 h 126"/>
                <a:gd name="T10" fmla="*/ 0 w 55"/>
                <a:gd name="T11" fmla="*/ 18 h 126"/>
                <a:gd name="T12" fmla="*/ 0 w 55"/>
                <a:gd name="T13" fmla="*/ 23 h 126"/>
                <a:gd name="T14" fmla="*/ 1 w 55"/>
                <a:gd name="T15" fmla="*/ 28 h 126"/>
                <a:gd name="T16" fmla="*/ 2 w 55"/>
                <a:gd name="T17" fmla="*/ 32 h 126"/>
                <a:gd name="T18" fmla="*/ 4 w 55"/>
                <a:gd name="T19" fmla="*/ 37 h 126"/>
                <a:gd name="T20" fmla="*/ 17 w 55"/>
                <a:gd name="T21" fmla="*/ 32 h 126"/>
                <a:gd name="T22" fmla="*/ 15 w 55"/>
                <a:gd name="T23" fmla="*/ 28 h 126"/>
                <a:gd name="T24" fmla="*/ 15 w 55"/>
                <a:gd name="T25" fmla="*/ 25 h 126"/>
                <a:gd name="T26" fmla="*/ 14 w 55"/>
                <a:gd name="T27" fmla="*/ 22 h 126"/>
                <a:gd name="T28" fmla="*/ 14 w 55"/>
                <a:gd name="T29" fmla="*/ 18 h 126"/>
                <a:gd name="T30" fmla="*/ 14 w 55"/>
                <a:gd name="T31" fmla="*/ 15 h 126"/>
                <a:gd name="T32" fmla="*/ 15 w 55"/>
                <a:gd name="T33" fmla="*/ 12 h 126"/>
                <a:gd name="T34" fmla="*/ 15 w 55"/>
                <a:gd name="T35" fmla="*/ 9 h 126"/>
                <a:gd name="T36" fmla="*/ 16 w 55"/>
                <a:gd name="T37" fmla="*/ 6 h 126"/>
                <a:gd name="T38" fmla="*/ 16 w 55"/>
                <a:gd name="T39" fmla="*/ 6 h 126"/>
                <a:gd name="T40" fmla="*/ 5 w 55"/>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126"/>
                <a:gd name="T65" fmla="*/ 55 w 55"/>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126">
                  <a:moveTo>
                    <a:pt x="15" y="0"/>
                  </a:moveTo>
                  <a:lnTo>
                    <a:pt x="15" y="0"/>
                  </a:lnTo>
                  <a:lnTo>
                    <a:pt x="8" y="15"/>
                  </a:lnTo>
                  <a:lnTo>
                    <a:pt x="3" y="31"/>
                  </a:lnTo>
                  <a:lnTo>
                    <a:pt x="1" y="46"/>
                  </a:lnTo>
                  <a:lnTo>
                    <a:pt x="0" y="62"/>
                  </a:lnTo>
                  <a:lnTo>
                    <a:pt x="1" y="79"/>
                  </a:lnTo>
                  <a:lnTo>
                    <a:pt x="3" y="95"/>
                  </a:lnTo>
                  <a:lnTo>
                    <a:pt x="8" y="110"/>
                  </a:lnTo>
                  <a:lnTo>
                    <a:pt x="13" y="126"/>
                  </a:lnTo>
                  <a:lnTo>
                    <a:pt x="55" y="108"/>
                  </a:lnTo>
                  <a:lnTo>
                    <a:pt x="49" y="96"/>
                  </a:lnTo>
                  <a:lnTo>
                    <a:pt x="47" y="86"/>
                  </a:lnTo>
                  <a:lnTo>
                    <a:pt x="44" y="75"/>
                  </a:lnTo>
                  <a:lnTo>
                    <a:pt x="45" y="62"/>
                  </a:lnTo>
                  <a:lnTo>
                    <a:pt x="44" y="51"/>
                  </a:lnTo>
                  <a:lnTo>
                    <a:pt x="47" y="40"/>
                  </a:lnTo>
                  <a:lnTo>
                    <a:pt x="49" y="31"/>
                  </a:lnTo>
                  <a:lnTo>
                    <a:pt x="53" y="21"/>
                  </a:lnTo>
                  <a:lnTo>
                    <a:pt x="15" y="0"/>
                  </a:lnTo>
                  <a:close/>
                </a:path>
              </a:pathLst>
            </a:custGeom>
            <a:solidFill>
              <a:srgbClr val="000000"/>
            </a:solidFill>
            <a:ln w="9525">
              <a:noFill/>
              <a:round/>
              <a:headEnd/>
              <a:tailEnd/>
            </a:ln>
          </p:spPr>
          <p:txBody>
            <a:bodyPr wrap="none" anchor="ctr"/>
            <a:lstStyle/>
            <a:p>
              <a:endParaRPr lang="pt-BR"/>
            </a:p>
          </p:txBody>
        </p:sp>
        <p:sp>
          <p:nvSpPr>
            <p:cNvPr id="122" name="Freeform 121"/>
            <p:cNvSpPr>
              <a:spLocks noChangeArrowheads="1"/>
            </p:cNvSpPr>
            <p:nvPr/>
          </p:nvSpPr>
          <p:spPr bwMode="auto">
            <a:xfrm>
              <a:off x="3977" y="2538"/>
              <a:ext cx="32" cy="27"/>
            </a:xfrm>
            <a:custGeom>
              <a:avLst/>
              <a:gdLst>
                <a:gd name="T0" fmla="*/ 28 w 101"/>
                <a:gd name="T1" fmla="*/ 0 h 95"/>
                <a:gd name="T2" fmla="*/ 28 w 101"/>
                <a:gd name="T3" fmla="*/ 0 h 95"/>
                <a:gd name="T4" fmla="*/ 23 w 101"/>
                <a:gd name="T5" fmla="*/ 2 h 95"/>
                <a:gd name="T6" fmla="*/ 19 w 101"/>
                <a:gd name="T7" fmla="*/ 3 h 95"/>
                <a:gd name="T8" fmla="*/ 15 w 101"/>
                <a:gd name="T9" fmla="*/ 5 h 95"/>
                <a:gd name="T10" fmla="*/ 11 w 101"/>
                <a:gd name="T11" fmla="*/ 8 h 95"/>
                <a:gd name="T12" fmla="*/ 8 w 101"/>
                <a:gd name="T13" fmla="*/ 11 h 95"/>
                <a:gd name="T14" fmla="*/ 5 w 101"/>
                <a:gd name="T15" fmla="*/ 14 h 95"/>
                <a:gd name="T16" fmla="*/ 3 w 101"/>
                <a:gd name="T17" fmla="*/ 18 h 95"/>
                <a:gd name="T18" fmla="*/ 0 w 101"/>
                <a:gd name="T19" fmla="*/ 21 h 95"/>
                <a:gd name="T20" fmla="*/ 12 w 101"/>
                <a:gd name="T21" fmla="*/ 27 h 95"/>
                <a:gd name="T22" fmla="*/ 14 w 101"/>
                <a:gd name="T23" fmla="*/ 24 h 95"/>
                <a:gd name="T24" fmla="*/ 16 w 101"/>
                <a:gd name="T25" fmla="*/ 22 h 95"/>
                <a:gd name="T26" fmla="*/ 18 w 101"/>
                <a:gd name="T27" fmla="*/ 20 h 95"/>
                <a:gd name="T28" fmla="*/ 20 w 101"/>
                <a:gd name="T29" fmla="*/ 18 h 95"/>
                <a:gd name="T30" fmla="*/ 23 w 101"/>
                <a:gd name="T31" fmla="*/ 16 h 95"/>
                <a:gd name="T32" fmla="*/ 26 w 101"/>
                <a:gd name="T33" fmla="*/ 14 h 95"/>
                <a:gd name="T34" fmla="*/ 29 w 101"/>
                <a:gd name="T35" fmla="*/ 13 h 95"/>
                <a:gd name="T36" fmla="*/ 32 w 101"/>
                <a:gd name="T37" fmla="*/ 12 h 95"/>
                <a:gd name="T38" fmla="*/ 32 w 101"/>
                <a:gd name="T39" fmla="*/ 12 h 95"/>
                <a:gd name="T40" fmla="*/ 28 w 101"/>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95"/>
                <a:gd name="T65" fmla="*/ 101 w 101"/>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95">
                  <a:moveTo>
                    <a:pt x="88" y="0"/>
                  </a:moveTo>
                  <a:lnTo>
                    <a:pt x="88" y="0"/>
                  </a:lnTo>
                  <a:lnTo>
                    <a:pt x="73" y="6"/>
                  </a:lnTo>
                  <a:lnTo>
                    <a:pt x="60" y="12"/>
                  </a:lnTo>
                  <a:lnTo>
                    <a:pt x="48" y="19"/>
                  </a:lnTo>
                  <a:lnTo>
                    <a:pt x="36" y="28"/>
                  </a:lnTo>
                  <a:lnTo>
                    <a:pt x="25" y="38"/>
                  </a:lnTo>
                  <a:lnTo>
                    <a:pt x="16" y="49"/>
                  </a:lnTo>
                  <a:lnTo>
                    <a:pt x="8" y="62"/>
                  </a:lnTo>
                  <a:lnTo>
                    <a:pt x="0" y="74"/>
                  </a:lnTo>
                  <a:lnTo>
                    <a:pt x="38" y="95"/>
                  </a:lnTo>
                  <a:lnTo>
                    <a:pt x="44" y="85"/>
                  </a:lnTo>
                  <a:lnTo>
                    <a:pt x="50" y="76"/>
                  </a:lnTo>
                  <a:lnTo>
                    <a:pt x="57" y="70"/>
                  </a:lnTo>
                  <a:lnTo>
                    <a:pt x="64" y="63"/>
                  </a:lnTo>
                  <a:lnTo>
                    <a:pt x="73" y="56"/>
                  </a:lnTo>
                  <a:lnTo>
                    <a:pt x="81" y="51"/>
                  </a:lnTo>
                  <a:lnTo>
                    <a:pt x="91" y="47"/>
                  </a:lnTo>
                  <a:lnTo>
                    <a:pt x="101" y="43"/>
                  </a:lnTo>
                  <a:lnTo>
                    <a:pt x="88" y="0"/>
                  </a:lnTo>
                  <a:close/>
                </a:path>
              </a:pathLst>
            </a:custGeom>
            <a:solidFill>
              <a:srgbClr val="000000"/>
            </a:solidFill>
            <a:ln w="9525">
              <a:noFill/>
              <a:round/>
              <a:headEnd/>
              <a:tailEnd/>
            </a:ln>
          </p:spPr>
          <p:txBody>
            <a:bodyPr wrap="none" anchor="ctr"/>
            <a:lstStyle/>
            <a:p>
              <a:endParaRPr lang="pt-BR"/>
            </a:p>
          </p:txBody>
        </p:sp>
        <p:sp>
          <p:nvSpPr>
            <p:cNvPr id="123" name="Freeform 122"/>
            <p:cNvSpPr>
              <a:spLocks noChangeArrowheads="1"/>
            </p:cNvSpPr>
            <p:nvPr/>
          </p:nvSpPr>
          <p:spPr bwMode="auto">
            <a:xfrm>
              <a:off x="4005" y="2530"/>
              <a:ext cx="51" cy="22"/>
            </a:xfrm>
            <a:custGeom>
              <a:avLst/>
              <a:gdLst>
                <a:gd name="T0" fmla="*/ 51 w 163"/>
                <a:gd name="T1" fmla="*/ 1 h 68"/>
                <a:gd name="T2" fmla="*/ 51 w 163"/>
                <a:gd name="T3" fmla="*/ 1 h 68"/>
                <a:gd name="T4" fmla="*/ 44 w 163"/>
                <a:gd name="T5" fmla="*/ 0 h 68"/>
                <a:gd name="T6" fmla="*/ 38 w 163"/>
                <a:gd name="T7" fmla="*/ 0 h 68"/>
                <a:gd name="T8" fmla="*/ 31 w 163"/>
                <a:gd name="T9" fmla="*/ 0 h 68"/>
                <a:gd name="T10" fmla="*/ 25 w 163"/>
                <a:gd name="T11" fmla="*/ 1 h 68"/>
                <a:gd name="T12" fmla="*/ 18 w 163"/>
                <a:gd name="T13" fmla="*/ 3 h 68"/>
                <a:gd name="T14" fmla="*/ 13 w 163"/>
                <a:gd name="T15" fmla="*/ 4 h 68"/>
                <a:gd name="T16" fmla="*/ 6 w 163"/>
                <a:gd name="T17" fmla="*/ 6 h 68"/>
                <a:gd name="T18" fmla="*/ 0 w 163"/>
                <a:gd name="T19" fmla="*/ 8 h 68"/>
                <a:gd name="T20" fmla="*/ 4 w 163"/>
                <a:gd name="T21" fmla="*/ 22 h 68"/>
                <a:gd name="T22" fmla="*/ 11 w 163"/>
                <a:gd name="T23" fmla="*/ 20 h 68"/>
                <a:gd name="T24" fmla="*/ 16 w 163"/>
                <a:gd name="T25" fmla="*/ 18 h 68"/>
                <a:gd name="T26" fmla="*/ 22 w 163"/>
                <a:gd name="T27" fmla="*/ 16 h 68"/>
                <a:gd name="T28" fmla="*/ 28 w 163"/>
                <a:gd name="T29" fmla="*/ 15 h 68"/>
                <a:gd name="T30" fmla="*/ 32 w 163"/>
                <a:gd name="T31" fmla="*/ 14 h 68"/>
                <a:gd name="T32" fmla="*/ 38 w 163"/>
                <a:gd name="T33" fmla="*/ 14 h 68"/>
                <a:gd name="T34" fmla="*/ 43 w 163"/>
                <a:gd name="T35" fmla="*/ 14 h 68"/>
                <a:gd name="T36" fmla="*/ 48 w 163"/>
                <a:gd name="T37" fmla="*/ 16 h 68"/>
                <a:gd name="T38" fmla="*/ 48 w 163"/>
                <a:gd name="T39" fmla="*/ 16 h 68"/>
                <a:gd name="T40" fmla="*/ 51 w 163"/>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68"/>
                <a:gd name="T65" fmla="*/ 163 w 16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68">
                  <a:moveTo>
                    <a:pt x="163" y="4"/>
                  </a:moveTo>
                  <a:lnTo>
                    <a:pt x="163" y="4"/>
                  </a:lnTo>
                  <a:lnTo>
                    <a:pt x="140" y="1"/>
                  </a:lnTo>
                  <a:lnTo>
                    <a:pt x="120" y="0"/>
                  </a:lnTo>
                  <a:lnTo>
                    <a:pt x="98" y="1"/>
                  </a:lnTo>
                  <a:lnTo>
                    <a:pt x="79" y="3"/>
                  </a:lnTo>
                  <a:lnTo>
                    <a:pt x="59" y="8"/>
                  </a:lnTo>
                  <a:lnTo>
                    <a:pt x="40" y="12"/>
                  </a:lnTo>
                  <a:lnTo>
                    <a:pt x="20" y="18"/>
                  </a:lnTo>
                  <a:lnTo>
                    <a:pt x="0" y="25"/>
                  </a:lnTo>
                  <a:lnTo>
                    <a:pt x="13" y="68"/>
                  </a:lnTo>
                  <a:lnTo>
                    <a:pt x="34" y="61"/>
                  </a:lnTo>
                  <a:lnTo>
                    <a:pt x="51" y="56"/>
                  </a:lnTo>
                  <a:lnTo>
                    <a:pt x="71" y="51"/>
                  </a:lnTo>
                  <a:lnTo>
                    <a:pt x="88" y="47"/>
                  </a:lnTo>
                  <a:lnTo>
                    <a:pt x="103" y="44"/>
                  </a:lnTo>
                  <a:lnTo>
                    <a:pt x="120" y="43"/>
                  </a:lnTo>
                  <a:lnTo>
                    <a:pt x="136" y="44"/>
                  </a:lnTo>
                  <a:lnTo>
                    <a:pt x="154" y="48"/>
                  </a:lnTo>
                  <a:lnTo>
                    <a:pt x="163" y="4"/>
                  </a:lnTo>
                  <a:close/>
                </a:path>
              </a:pathLst>
            </a:custGeom>
            <a:solidFill>
              <a:srgbClr val="000000"/>
            </a:solidFill>
            <a:ln w="9525">
              <a:noFill/>
              <a:round/>
              <a:headEnd/>
              <a:tailEnd/>
            </a:ln>
          </p:spPr>
          <p:txBody>
            <a:bodyPr wrap="none" anchor="ctr"/>
            <a:lstStyle/>
            <a:p>
              <a:endParaRPr lang="pt-BR"/>
            </a:p>
          </p:txBody>
        </p:sp>
        <p:sp>
          <p:nvSpPr>
            <p:cNvPr id="124" name="Freeform 123"/>
            <p:cNvSpPr>
              <a:spLocks noChangeArrowheads="1"/>
            </p:cNvSpPr>
            <p:nvPr/>
          </p:nvSpPr>
          <p:spPr bwMode="auto">
            <a:xfrm>
              <a:off x="4054" y="2531"/>
              <a:ext cx="153" cy="78"/>
            </a:xfrm>
            <a:custGeom>
              <a:avLst/>
              <a:gdLst>
                <a:gd name="T0" fmla="*/ 153 w 498"/>
                <a:gd name="T1" fmla="*/ 71 h 266"/>
                <a:gd name="T2" fmla="*/ 149 w 498"/>
                <a:gd name="T3" fmla="*/ 66 h 266"/>
                <a:gd name="T4" fmla="*/ 141 w 498"/>
                <a:gd name="T5" fmla="*/ 62 h 266"/>
                <a:gd name="T6" fmla="*/ 132 w 498"/>
                <a:gd name="T7" fmla="*/ 58 h 266"/>
                <a:gd name="T8" fmla="*/ 124 w 498"/>
                <a:gd name="T9" fmla="*/ 54 h 266"/>
                <a:gd name="T10" fmla="*/ 116 w 498"/>
                <a:gd name="T11" fmla="*/ 49 h 266"/>
                <a:gd name="T12" fmla="*/ 107 w 498"/>
                <a:gd name="T13" fmla="*/ 44 h 266"/>
                <a:gd name="T14" fmla="*/ 98 w 498"/>
                <a:gd name="T15" fmla="*/ 40 h 266"/>
                <a:gd name="T16" fmla="*/ 89 w 498"/>
                <a:gd name="T17" fmla="*/ 35 h 266"/>
                <a:gd name="T18" fmla="*/ 80 w 498"/>
                <a:gd name="T19" fmla="*/ 30 h 266"/>
                <a:gd name="T20" fmla="*/ 71 w 498"/>
                <a:gd name="T21" fmla="*/ 26 h 266"/>
                <a:gd name="T22" fmla="*/ 61 w 498"/>
                <a:gd name="T23" fmla="*/ 21 h 266"/>
                <a:gd name="T24" fmla="*/ 52 w 498"/>
                <a:gd name="T25" fmla="*/ 16 h 266"/>
                <a:gd name="T26" fmla="*/ 42 w 498"/>
                <a:gd name="T27" fmla="*/ 13 h 266"/>
                <a:gd name="T28" fmla="*/ 33 w 498"/>
                <a:gd name="T29" fmla="*/ 9 h 266"/>
                <a:gd name="T30" fmla="*/ 23 w 498"/>
                <a:gd name="T31" fmla="*/ 6 h 266"/>
                <a:gd name="T32" fmla="*/ 13 w 498"/>
                <a:gd name="T33" fmla="*/ 2 h 266"/>
                <a:gd name="T34" fmla="*/ 3 w 498"/>
                <a:gd name="T35" fmla="*/ 0 h 266"/>
                <a:gd name="T36" fmla="*/ 0 w 498"/>
                <a:gd name="T37" fmla="*/ 13 h 266"/>
                <a:gd name="T38" fmla="*/ 10 w 498"/>
                <a:gd name="T39" fmla="*/ 15 h 266"/>
                <a:gd name="T40" fmla="*/ 19 w 498"/>
                <a:gd name="T41" fmla="*/ 18 h 266"/>
                <a:gd name="T42" fmla="*/ 28 w 498"/>
                <a:gd name="T43" fmla="*/ 21 h 266"/>
                <a:gd name="T44" fmla="*/ 37 w 498"/>
                <a:gd name="T45" fmla="*/ 25 h 266"/>
                <a:gd name="T46" fmla="*/ 46 w 498"/>
                <a:gd name="T47" fmla="*/ 28 h 266"/>
                <a:gd name="T48" fmla="*/ 55 w 498"/>
                <a:gd name="T49" fmla="*/ 33 h 266"/>
                <a:gd name="T50" fmla="*/ 65 w 498"/>
                <a:gd name="T51" fmla="*/ 37 h 266"/>
                <a:gd name="T52" fmla="*/ 74 w 498"/>
                <a:gd name="T53" fmla="*/ 42 h 266"/>
                <a:gd name="T54" fmla="*/ 83 w 498"/>
                <a:gd name="T55" fmla="*/ 46 h 266"/>
                <a:gd name="T56" fmla="*/ 92 w 498"/>
                <a:gd name="T57" fmla="*/ 51 h 266"/>
                <a:gd name="T58" fmla="*/ 100 w 498"/>
                <a:gd name="T59" fmla="*/ 56 h 266"/>
                <a:gd name="T60" fmla="*/ 109 w 498"/>
                <a:gd name="T61" fmla="*/ 60 h 266"/>
                <a:gd name="T62" fmla="*/ 117 w 498"/>
                <a:gd name="T63" fmla="*/ 65 h 266"/>
                <a:gd name="T64" fmla="*/ 126 w 498"/>
                <a:gd name="T65" fmla="*/ 69 h 266"/>
                <a:gd name="T66" fmla="*/ 135 w 498"/>
                <a:gd name="T67" fmla="*/ 74 h 266"/>
                <a:gd name="T68" fmla="*/ 143 w 498"/>
                <a:gd name="T69" fmla="*/ 78 h 266"/>
                <a:gd name="T70" fmla="*/ 139 w 498"/>
                <a:gd name="T71" fmla="*/ 73 h 266"/>
                <a:gd name="T72" fmla="*/ 153 w 498"/>
                <a:gd name="T73" fmla="*/ 71 h 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8"/>
                <a:gd name="T112" fmla="*/ 0 h 266"/>
                <a:gd name="T113" fmla="*/ 498 w 498"/>
                <a:gd name="T114" fmla="*/ 266 h 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8" h="266">
                  <a:moveTo>
                    <a:pt x="498" y="241"/>
                  </a:moveTo>
                  <a:lnTo>
                    <a:pt x="485" y="225"/>
                  </a:lnTo>
                  <a:lnTo>
                    <a:pt x="459" y="212"/>
                  </a:lnTo>
                  <a:lnTo>
                    <a:pt x="431" y="198"/>
                  </a:lnTo>
                  <a:lnTo>
                    <a:pt x="405" y="183"/>
                  </a:lnTo>
                  <a:lnTo>
                    <a:pt x="378" y="167"/>
                  </a:lnTo>
                  <a:lnTo>
                    <a:pt x="349" y="151"/>
                  </a:lnTo>
                  <a:lnTo>
                    <a:pt x="319" y="135"/>
                  </a:lnTo>
                  <a:lnTo>
                    <a:pt x="289" y="119"/>
                  </a:lnTo>
                  <a:lnTo>
                    <a:pt x="261" y="103"/>
                  </a:lnTo>
                  <a:lnTo>
                    <a:pt x="231" y="87"/>
                  </a:lnTo>
                  <a:lnTo>
                    <a:pt x="200" y="72"/>
                  </a:lnTo>
                  <a:lnTo>
                    <a:pt x="169" y="56"/>
                  </a:lnTo>
                  <a:lnTo>
                    <a:pt x="137" y="44"/>
                  </a:lnTo>
                  <a:lnTo>
                    <a:pt x="106" y="31"/>
                  </a:lnTo>
                  <a:lnTo>
                    <a:pt x="74" y="20"/>
                  </a:lnTo>
                  <a:lnTo>
                    <a:pt x="42" y="8"/>
                  </a:lnTo>
                  <a:lnTo>
                    <a:pt x="9" y="0"/>
                  </a:lnTo>
                  <a:lnTo>
                    <a:pt x="0" y="44"/>
                  </a:lnTo>
                  <a:lnTo>
                    <a:pt x="31" y="52"/>
                  </a:lnTo>
                  <a:lnTo>
                    <a:pt x="61" y="61"/>
                  </a:lnTo>
                  <a:lnTo>
                    <a:pt x="90" y="72"/>
                  </a:lnTo>
                  <a:lnTo>
                    <a:pt x="121" y="85"/>
                  </a:lnTo>
                  <a:lnTo>
                    <a:pt x="151" y="97"/>
                  </a:lnTo>
                  <a:lnTo>
                    <a:pt x="180" y="111"/>
                  </a:lnTo>
                  <a:lnTo>
                    <a:pt x="211" y="126"/>
                  </a:lnTo>
                  <a:lnTo>
                    <a:pt x="240" y="142"/>
                  </a:lnTo>
                  <a:lnTo>
                    <a:pt x="269" y="158"/>
                  </a:lnTo>
                  <a:lnTo>
                    <a:pt x="299" y="174"/>
                  </a:lnTo>
                  <a:lnTo>
                    <a:pt x="326" y="190"/>
                  </a:lnTo>
                  <a:lnTo>
                    <a:pt x="355" y="206"/>
                  </a:lnTo>
                  <a:lnTo>
                    <a:pt x="382" y="222"/>
                  </a:lnTo>
                  <a:lnTo>
                    <a:pt x="411" y="237"/>
                  </a:lnTo>
                  <a:lnTo>
                    <a:pt x="438" y="251"/>
                  </a:lnTo>
                  <a:lnTo>
                    <a:pt x="467" y="266"/>
                  </a:lnTo>
                  <a:lnTo>
                    <a:pt x="454" y="250"/>
                  </a:lnTo>
                  <a:lnTo>
                    <a:pt x="498" y="241"/>
                  </a:lnTo>
                  <a:close/>
                </a:path>
              </a:pathLst>
            </a:custGeom>
            <a:solidFill>
              <a:srgbClr val="000000"/>
            </a:solidFill>
            <a:ln w="9525">
              <a:noFill/>
              <a:round/>
              <a:headEnd/>
              <a:tailEnd/>
            </a:ln>
          </p:spPr>
          <p:txBody>
            <a:bodyPr wrap="none" anchor="ctr"/>
            <a:lstStyle/>
            <a:p>
              <a:endParaRPr lang="pt-BR"/>
            </a:p>
          </p:txBody>
        </p:sp>
        <p:sp>
          <p:nvSpPr>
            <p:cNvPr id="125" name="Freeform 124"/>
            <p:cNvSpPr>
              <a:spLocks noChangeArrowheads="1"/>
            </p:cNvSpPr>
            <p:nvPr/>
          </p:nvSpPr>
          <p:spPr bwMode="auto">
            <a:xfrm>
              <a:off x="4194" y="2602"/>
              <a:ext cx="22" cy="133"/>
            </a:xfrm>
            <a:custGeom>
              <a:avLst/>
              <a:gdLst>
                <a:gd name="T0" fmla="*/ 11 w 69"/>
                <a:gd name="T1" fmla="*/ 133 h 446"/>
                <a:gd name="T2" fmla="*/ 18 w 69"/>
                <a:gd name="T3" fmla="*/ 127 h 446"/>
                <a:gd name="T4" fmla="*/ 19 w 69"/>
                <a:gd name="T5" fmla="*/ 119 h 446"/>
                <a:gd name="T6" fmla="*/ 20 w 69"/>
                <a:gd name="T7" fmla="*/ 111 h 446"/>
                <a:gd name="T8" fmla="*/ 21 w 69"/>
                <a:gd name="T9" fmla="*/ 103 h 446"/>
                <a:gd name="T10" fmla="*/ 21 w 69"/>
                <a:gd name="T11" fmla="*/ 95 h 446"/>
                <a:gd name="T12" fmla="*/ 22 w 69"/>
                <a:gd name="T13" fmla="*/ 87 h 446"/>
                <a:gd name="T14" fmla="*/ 22 w 69"/>
                <a:gd name="T15" fmla="*/ 79 h 446"/>
                <a:gd name="T16" fmla="*/ 22 w 69"/>
                <a:gd name="T17" fmla="*/ 71 h 446"/>
                <a:gd name="T18" fmla="*/ 22 w 69"/>
                <a:gd name="T19" fmla="*/ 63 h 446"/>
                <a:gd name="T20" fmla="*/ 22 w 69"/>
                <a:gd name="T21" fmla="*/ 55 h 446"/>
                <a:gd name="T22" fmla="*/ 21 w 69"/>
                <a:gd name="T23" fmla="*/ 47 h 446"/>
                <a:gd name="T24" fmla="*/ 20 w 69"/>
                <a:gd name="T25" fmla="*/ 39 h 446"/>
                <a:gd name="T26" fmla="*/ 19 w 69"/>
                <a:gd name="T27" fmla="*/ 32 h 446"/>
                <a:gd name="T28" fmla="*/ 18 w 69"/>
                <a:gd name="T29" fmla="*/ 24 h 446"/>
                <a:gd name="T30" fmla="*/ 17 w 69"/>
                <a:gd name="T31" fmla="*/ 16 h 446"/>
                <a:gd name="T32" fmla="*/ 15 w 69"/>
                <a:gd name="T33" fmla="*/ 8 h 446"/>
                <a:gd name="T34" fmla="*/ 14 w 69"/>
                <a:gd name="T35" fmla="*/ 0 h 446"/>
                <a:gd name="T36" fmla="*/ 0 w 69"/>
                <a:gd name="T37" fmla="*/ 3 h 446"/>
                <a:gd name="T38" fmla="*/ 2 w 69"/>
                <a:gd name="T39" fmla="*/ 10 h 446"/>
                <a:gd name="T40" fmla="*/ 3 w 69"/>
                <a:gd name="T41" fmla="*/ 18 h 446"/>
                <a:gd name="T42" fmla="*/ 4 w 69"/>
                <a:gd name="T43" fmla="*/ 25 h 446"/>
                <a:gd name="T44" fmla="*/ 5 w 69"/>
                <a:gd name="T45" fmla="*/ 33 h 446"/>
                <a:gd name="T46" fmla="*/ 6 w 69"/>
                <a:gd name="T47" fmla="*/ 41 h 446"/>
                <a:gd name="T48" fmla="*/ 7 w 69"/>
                <a:gd name="T49" fmla="*/ 48 h 446"/>
                <a:gd name="T50" fmla="*/ 8 w 69"/>
                <a:gd name="T51" fmla="*/ 56 h 446"/>
                <a:gd name="T52" fmla="*/ 8 w 69"/>
                <a:gd name="T53" fmla="*/ 63 h 446"/>
                <a:gd name="T54" fmla="*/ 8 w 69"/>
                <a:gd name="T55" fmla="*/ 71 h 446"/>
                <a:gd name="T56" fmla="*/ 8 w 69"/>
                <a:gd name="T57" fmla="*/ 79 h 446"/>
                <a:gd name="T58" fmla="*/ 8 w 69"/>
                <a:gd name="T59" fmla="*/ 86 h 446"/>
                <a:gd name="T60" fmla="*/ 7 w 69"/>
                <a:gd name="T61" fmla="*/ 94 h 446"/>
                <a:gd name="T62" fmla="*/ 7 w 69"/>
                <a:gd name="T63" fmla="*/ 102 h 446"/>
                <a:gd name="T64" fmla="*/ 6 w 69"/>
                <a:gd name="T65" fmla="*/ 109 h 446"/>
                <a:gd name="T66" fmla="*/ 5 w 69"/>
                <a:gd name="T67" fmla="*/ 117 h 446"/>
                <a:gd name="T68" fmla="*/ 4 w 69"/>
                <a:gd name="T69" fmla="*/ 125 h 446"/>
                <a:gd name="T70" fmla="*/ 11 w 69"/>
                <a:gd name="T71" fmla="*/ 119 h 446"/>
                <a:gd name="T72" fmla="*/ 11 w 69"/>
                <a:gd name="T73" fmla="*/ 133 h 4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446"/>
                <a:gd name="T113" fmla="*/ 69 w 69"/>
                <a:gd name="T114" fmla="*/ 446 h 4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446">
                  <a:moveTo>
                    <a:pt x="35" y="446"/>
                  </a:moveTo>
                  <a:lnTo>
                    <a:pt x="56" y="426"/>
                  </a:lnTo>
                  <a:lnTo>
                    <a:pt x="60" y="398"/>
                  </a:lnTo>
                  <a:lnTo>
                    <a:pt x="63" y="371"/>
                  </a:lnTo>
                  <a:lnTo>
                    <a:pt x="65" y="344"/>
                  </a:lnTo>
                  <a:lnTo>
                    <a:pt x="67" y="318"/>
                  </a:lnTo>
                  <a:lnTo>
                    <a:pt x="68" y="291"/>
                  </a:lnTo>
                  <a:lnTo>
                    <a:pt x="69" y="264"/>
                  </a:lnTo>
                  <a:lnTo>
                    <a:pt x="69" y="238"/>
                  </a:lnTo>
                  <a:lnTo>
                    <a:pt x="69" y="211"/>
                  </a:lnTo>
                  <a:lnTo>
                    <a:pt x="68" y="185"/>
                  </a:lnTo>
                  <a:lnTo>
                    <a:pt x="65" y="157"/>
                  </a:lnTo>
                  <a:lnTo>
                    <a:pt x="63" y="132"/>
                  </a:lnTo>
                  <a:lnTo>
                    <a:pt x="61" y="106"/>
                  </a:lnTo>
                  <a:lnTo>
                    <a:pt x="57" y="79"/>
                  </a:lnTo>
                  <a:lnTo>
                    <a:pt x="53" y="53"/>
                  </a:lnTo>
                  <a:lnTo>
                    <a:pt x="48" y="27"/>
                  </a:lnTo>
                  <a:lnTo>
                    <a:pt x="44" y="0"/>
                  </a:lnTo>
                  <a:lnTo>
                    <a:pt x="0" y="9"/>
                  </a:lnTo>
                  <a:lnTo>
                    <a:pt x="5" y="34"/>
                  </a:lnTo>
                  <a:lnTo>
                    <a:pt x="9" y="60"/>
                  </a:lnTo>
                  <a:lnTo>
                    <a:pt x="14" y="85"/>
                  </a:lnTo>
                  <a:lnTo>
                    <a:pt x="17" y="111"/>
                  </a:lnTo>
                  <a:lnTo>
                    <a:pt x="20" y="137"/>
                  </a:lnTo>
                  <a:lnTo>
                    <a:pt x="22" y="162"/>
                  </a:lnTo>
                  <a:lnTo>
                    <a:pt x="24" y="187"/>
                  </a:lnTo>
                  <a:lnTo>
                    <a:pt x="25" y="211"/>
                  </a:lnTo>
                  <a:lnTo>
                    <a:pt x="25" y="238"/>
                  </a:lnTo>
                  <a:lnTo>
                    <a:pt x="25" y="264"/>
                  </a:lnTo>
                  <a:lnTo>
                    <a:pt x="24" y="289"/>
                  </a:lnTo>
                  <a:lnTo>
                    <a:pt x="23" y="315"/>
                  </a:lnTo>
                  <a:lnTo>
                    <a:pt x="22" y="342"/>
                  </a:lnTo>
                  <a:lnTo>
                    <a:pt x="20" y="367"/>
                  </a:lnTo>
                  <a:lnTo>
                    <a:pt x="16" y="393"/>
                  </a:lnTo>
                  <a:lnTo>
                    <a:pt x="13" y="420"/>
                  </a:lnTo>
                  <a:lnTo>
                    <a:pt x="35" y="400"/>
                  </a:lnTo>
                  <a:lnTo>
                    <a:pt x="35" y="446"/>
                  </a:lnTo>
                  <a:close/>
                </a:path>
              </a:pathLst>
            </a:custGeom>
            <a:solidFill>
              <a:srgbClr val="000000"/>
            </a:solidFill>
            <a:ln w="9525">
              <a:noFill/>
              <a:round/>
              <a:headEnd/>
              <a:tailEnd/>
            </a:ln>
          </p:spPr>
          <p:txBody>
            <a:bodyPr wrap="none" anchor="ctr"/>
            <a:lstStyle/>
            <a:p>
              <a:endParaRPr lang="pt-BR"/>
            </a:p>
          </p:txBody>
        </p:sp>
        <p:sp>
          <p:nvSpPr>
            <p:cNvPr id="126" name="Freeform 125"/>
            <p:cNvSpPr>
              <a:spLocks noChangeArrowheads="1"/>
            </p:cNvSpPr>
            <p:nvPr/>
          </p:nvSpPr>
          <p:spPr bwMode="auto">
            <a:xfrm>
              <a:off x="4178" y="2721"/>
              <a:ext cx="26" cy="14"/>
            </a:xfrm>
            <a:custGeom>
              <a:avLst/>
              <a:gdLst>
                <a:gd name="T0" fmla="*/ 0 w 82"/>
                <a:gd name="T1" fmla="*/ 11 h 46"/>
                <a:gd name="T2" fmla="*/ 6 w 82"/>
                <a:gd name="T3" fmla="*/ 14 h 46"/>
                <a:gd name="T4" fmla="*/ 9 w 82"/>
                <a:gd name="T5" fmla="*/ 14 h 46"/>
                <a:gd name="T6" fmla="*/ 11 w 82"/>
                <a:gd name="T7" fmla="*/ 14 h 46"/>
                <a:gd name="T8" fmla="*/ 13 w 82"/>
                <a:gd name="T9" fmla="*/ 14 h 46"/>
                <a:gd name="T10" fmla="*/ 16 w 82"/>
                <a:gd name="T11" fmla="*/ 14 h 46"/>
                <a:gd name="T12" fmla="*/ 18 w 82"/>
                <a:gd name="T13" fmla="*/ 14 h 46"/>
                <a:gd name="T14" fmla="*/ 21 w 82"/>
                <a:gd name="T15" fmla="*/ 14 h 46"/>
                <a:gd name="T16" fmla="*/ 23 w 82"/>
                <a:gd name="T17" fmla="*/ 14 h 46"/>
                <a:gd name="T18" fmla="*/ 26 w 82"/>
                <a:gd name="T19" fmla="*/ 14 h 46"/>
                <a:gd name="T20" fmla="*/ 26 w 82"/>
                <a:gd name="T21" fmla="*/ 0 h 46"/>
                <a:gd name="T22" fmla="*/ 23 w 82"/>
                <a:gd name="T23" fmla="*/ 0 h 46"/>
                <a:gd name="T24" fmla="*/ 21 w 82"/>
                <a:gd name="T25" fmla="*/ 0 h 46"/>
                <a:gd name="T26" fmla="*/ 18 w 82"/>
                <a:gd name="T27" fmla="*/ 0 h 46"/>
                <a:gd name="T28" fmla="*/ 16 w 82"/>
                <a:gd name="T29" fmla="*/ 0 h 46"/>
                <a:gd name="T30" fmla="*/ 13 w 82"/>
                <a:gd name="T31" fmla="*/ 0 h 46"/>
                <a:gd name="T32" fmla="*/ 11 w 82"/>
                <a:gd name="T33" fmla="*/ 0 h 46"/>
                <a:gd name="T34" fmla="*/ 9 w 82"/>
                <a:gd name="T35" fmla="*/ 0 h 46"/>
                <a:gd name="T36" fmla="*/ 6 w 82"/>
                <a:gd name="T37" fmla="*/ 0 h 46"/>
                <a:gd name="T38" fmla="*/ 12 w 82"/>
                <a:gd name="T39" fmla="*/ 3 h 46"/>
                <a:gd name="T40" fmla="*/ 0 w 82"/>
                <a:gd name="T41" fmla="*/ 1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6"/>
                <a:gd name="T65" fmla="*/ 82 w 82"/>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6">
                  <a:moveTo>
                    <a:pt x="0" y="36"/>
                  </a:moveTo>
                  <a:lnTo>
                    <a:pt x="19" y="46"/>
                  </a:lnTo>
                  <a:lnTo>
                    <a:pt x="27" y="46"/>
                  </a:lnTo>
                  <a:lnTo>
                    <a:pt x="35" y="46"/>
                  </a:lnTo>
                  <a:lnTo>
                    <a:pt x="41" y="46"/>
                  </a:lnTo>
                  <a:lnTo>
                    <a:pt x="49" y="46"/>
                  </a:lnTo>
                  <a:lnTo>
                    <a:pt x="57" y="46"/>
                  </a:lnTo>
                  <a:lnTo>
                    <a:pt x="65" y="46"/>
                  </a:lnTo>
                  <a:lnTo>
                    <a:pt x="74" y="46"/>
                  </a:lnTo>
                  <a:lnTo>
                    <a:pt x="82" y="46"/>
                  </a:lnTo>
                  <a:lnTo>
                    <a:pt x="82" y="0"/>
                  </a:lnTo>
                  <a:lnTo>
                    <a:pt x="74" y="0"/>
                  </a:lnTo>
                  <a:lnTo>
                    <a:pt x="65" y="0"/>
                  </a:lnTo>
                  <a:lnTo>
                    <a:pt x="57" y="0"/>
                  </a:lnTo>
                  <a:lnTo>
                    <a:pt x="49" y="0"/>
                  </a:lnTo>
                  <a:lnTo>
                    <a:pt x="41" y="0"/>
                  </a:lnTo>
                  <a:lnTo>
                    <a:pt x="35" y="0"/>
                  </a:lnTo>
                  <a:lnTo>
                    <a:pt x="27" y="0"/>
                  </a:lnTo>
                  <a:lnTo>
                    <a:pt x="19" y="0"/>
                  </a:lnTo>
                  <a:lnTo>
                    <a:pt x="37" y="10"/>
                  </a:lnTo>
                  <a:lnTo>
                    <a:pt x="0" y="36"/>
                  </a:lnTo>
                  <a:close/>
                </a:path>
              </a:pathLst>
            </a:custGeom>
            <a:solidFill>
              <a:srgbClr val="000000"/>
            </a:solidFill>
            <a:ln w="9525">
              <a:noFill/>
              <a:round/>
              <a:headEnd/>
              <a:tailEnd/>
            </a:ln>
          </p:spPr>
          <p:txBody>
            <a:bodyPr wrap="none" anchor="ctr"/>
            <a:lstStyle/>
            <a:p>
              <a:endParaRPr lang="pt-BR"/>
            </a:p>
          </p:txBody>
        </p:sp>
        <p:sp>
          <p:nvSpPr>
            <p:cNvPr id="127" name="Freeform 126"/>
            <p:cNvSpPr>
              <a:spLocks noChangeArrowheads="1"/>
            </p:cNvSpPr>
            <p:nvPr/>
          </p:nvSpPr>
          <p:spPr bwMode="auto">
            <a:xfrm>
              <a:off x="4113" y="2631"/>
              <a:ext cx="77" cy="101"/>
            </a:xfrm>
            <a:custGeom>
              <a:avLst/>
              <a:gdLst>
                <a:gd name="T0" fmla="*/ 13 w 251"/>
                <a:gd name="T1" fmla="*/ 4 h 343"/>
                <a:gd name="T2" fmla="*/ 1 w 251"/>
                <a:gd name="T3" fmla="*/ 8 h 343"/>
                <a:gd name="T4" fmla="*/ 5 w 251"/>
                <a:gd name="T5" fmla="*/ 13 h 343"/>
                <a:gd name="T6" fmla="*/ 9 w 251"/>
                <a:gd name="T7" fmla="*/ 19 h 343"/>
                <a:gd name="T8" fmla="*/ 13 w 251"/>
                <a:gd name="T9" fmla="*/ 25 h 343"/>
                <a:gd name="T10" fmla="*/ 17 w 251"/>
                <a:gd name="T11" fmla="*/ 31 h 343"/>
                <a:gd name="T12" fmla="*/ 21 w 251"/>
                <a:gd name="T13" fmla="*/ 37 h 343"/>
                <a:gd name="T14" fmla="*/ 25 w 251"/>
                <a:gd name="T15" fmla="*/ 43 h 343"/>
                <a:gd name="T16" fmla="*/ 29 w 251"/>
                <a:gd name="T17" fmla="*/ 48 h 343"/>
                <a:gd name="T18" fmla="*/ 33 w 251"/>
                <a:gd name="T19" fmla="*/ 54 h 343"/>
                <a:gd name="T20" fmla="*/ 37 w 251"/>
                <a:gd name="T21" fmla="*/ 60 h 343"/>
                <a:gd name="T22" fmla="*/ 41 w 251"/>
                <a:gd name="T23" fmla="*/ 66 h 343"/>
                <a:gd name="T24" fmla="*/ 45 w 251"/>
                <a:gd name="T25" fmla="*/ 72 h 343"/>
                <a:gd name="T26" fmla="*/ 50 w 251"/>
                <a:gd name="T27" fmla="*/ 77 h 343"/>
                <a:gd name="T28" fmla="*/ 53 w 251"/>
                <a:gd name="T29" fmla="*/ 83 h 343"/>
                <a:gd name="T30" fmla="*/ 58 w 251"/>
                <a:gd name="T31" fmla="*/ 89 h 343"/>
                <a:gd name="T32" fmla="*/ 62 w 251"/>
                <a:gd name="T33" fmla="*/ 95 h 343"/>
                <a:gd name="T34" fmla="*/ 66 w 251"/>
                <a:gd name="T35" fmla="*/ 101 h 343"/>
                <a:gd name="T36" fmla="*/ 77 w 251"/>
                <a:gd name="T37" fmla="*/ 93 h 343"/>
                <a:gd name="T38" fmla="*/ 73 w 251"/>
                <a:gd name="T39" fmla="*/ 88 h 343"/>
                <a:gd name="T40" fmla="*/ 69 w 251"/>
                <a:gd name="T41" fmla="*/ 82 h 343"/>
                <a:gd name="T42" fmla="*/ 65 w 251"/>
                <a:gd name="T43" fmla="*/ 76 h 343"/>
                <a:gd name="T44" fmla="*/ 61 w 251"/>
                <a:gd name="T45" fmla="*/ 70 h 343"/>
                <a:gd name="T46" fmla="*/ 57 w 251"/>
                <a:gd name="T47" fmla="*/ 64 h 343"/>
                <a:gd name="T48" fmla="*/ 53 w 251"/>
                <a:gd name="T49" fmla="*/ 58 h 343"/>
                <a:gd name="T50" fmla="*/ 48 w 251"/>
                <a:gd name="T51" fmla="*/ 52 h 343"/>
                <a:gd name="T52" fmla="*/ 45 w 251"/>
                <a:gd name="T53" fmla="*/ 47 h 343"/>
                <a:gd name="T54" fmla="*/ 40 w 251"/>
                <a:gd name="T55" fmla="*/ 41 h 343"/>
                <a:gd name="T56" fmla="*/ 37 w 251"/>
                <a:gd name="T57" fmla="*/ 35 h 343"/>
                <a:gd name="T58" fmla="*/ 33 w 251"/>
                <a:gd name="T59" fmla="*/ 29 h 343"/>
                <a:gd name="T60" fmla="*/ 29 w 251"/>
                <a:gd name="T61" fmla="*/ 23 h 343"/>
                <a:gd name="T62" fmla="*/ 24 w 251"/>
                <a:gd name="T63" fmla="*/ 18 h 343"/>
                <a:gd name="T64" fmla="*/ 21 w 251"/>
                <a:gd name="T65" fmla="*/ 12 h 343"/>
                <a:gd name="T66" fmla="*/ 16 w 251"/>
                <a:gd name="T67" fmla="*/ 6 h 343"/>
                <a:gd name="T68" fmla="*/ 12 w 251"/>
                <a:gd name="T69" fmla="*/ 0 h 343"/>
                <a:gd name="T70" fmla="*/ 0 w 251"/>
                <a:gd name="T71" fmla="*/ 4 h 343"/>
                <a:gd name="T72" fmla="*/ 13 w 251"/>
                <a:gd name="T73" fmla="*/ 4 h 3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343"/>
                <a:gd name="T113" fmla="*/ 251 w 251"/>
                <a:gd name="T114" fmla="*/ 343 h 3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343">
                  <a:moveTo>
                    <a:pt x="44" y="13"/>
                  </a:moveTo>
                  <a:lnTo>
                    <a:pt x="4" y="26"/>
                  </a:lnTo>
                  <a:lnTo>
                    <a:pt x="16" y="45"/>
                  </a:lnTo>
                  <a:lnTo>
                    <a:pt x="30" y="66"/>
                  </a:lnTo>
                  <a:lnTo>
                    <a:pt x="43" y="85"/>
                  </a:lnTo>
                  <a:lnTo>
                    <a:pt x="56" y="105"/>
                  </a:lnTo>
                  <a:lnTo>
                    <a:pt x="69" y="124"/>
                  </a:lnTo>
                  <a:lnTo>
                    <a:pt x="83" y="145"/>
                  </a:lnTo>
                  <a:lnTo>
                    <a:pt x="95" y="164"/>
                  </a:lnTo>
                  <a:lnTo>
                    <a:pt x="109" y="184"/>
                  </a:lnTo>
                  <a:lnTo>
                    <a:pt x="122" y="203"/>
                  </a:lnTo>
                  <a:lnTo>
                    <a:pt x="135" y="224"/>
                  </a:lnTo>
                  <a:lnTo>
                    <a:pt x="148" y="243"/>
                  </a:lnTo>
                  <a:lnTo>
                    <a:pt x="162" y="262"/>
                  </a:lnTo>
                  <a:lnTo>
                    <a:pt x="174" y="283"/>
                  </a:lnTo>
                  <a:lnTo>
                    <a:pt x="188" y="303"/>
                  </a:lnTo>
                  <a:lnTo>
                    <a:pt x="201" y="323"/>
                  </a:lnTo>
                  <a:lnTo>
                    <a:pt x="214" y="343"/>
                  </a:lnTo>
                  <a:lnTo>
                    <a:pt x="251" y="317"/>
                  </a:lnTo>
                  <a:lnTo>
                    <a:pt x="237" y="298"/>
                  </a:lnTo>
                  <a:lnTo>
                    <a:pt x="225" y="277"/>
                  </a:lnTo>
                  <a:lnTo>
                    <a:pt x="211" y="258"/>
                  </a:lnTo>
                  <a:lnTo>
                    <a:pt x="198" y="237"/>
                  </a:lnTo>
                  <a:lnTo>
                    <a:pt x="185" y="218"/>
                  </a:lnTo>
                  <a:lnTo>
                    <a:pt x="172" y="198"/>
                  </a:lnTo>
                  <a:lnTo>
                    <a:pt x="158" y="178"/>
                  </a:lnTo>
                  <a:lnTo>
                    <a:pt x="146" y="158"/>
                  </a:lnTo>
                  <a:lnTo>
                    <a:pt x="132" y="139"/>
                  </a:lnTo>
                  <a:lnTo>
                    <a:pt x="119" y="119"/>
                  </a:lnTo>
                  <a:lnTo>
                    <a:pt x="106" y="99"/>
                  </a:lnTo>
                  <a:lnTo>
                    <a:pt x="93" y="79"/>
                  </a:lnTo>
                  <a:lnTo>
                    <a:pt x="79" y="60"/>
                  </a:lnTo>
                  <a:lnTo>
                    <a:pt x="67" y="40"/>
                  </a:lnTo>
                  <a:lnTo>
                    <a:pt x="53" y="20"/>
                  </a:lnTo>
                  <a:lnTo>
                    <a:pt x="40" y="0"/>
                  </a:lnTo>
                  <a:lnTo>
                    <a:pt x="0" y="13"/>
                  </a:lnTo>
                  <a:lnTo>
                    <a:pt x="44" y="13"/>
                  </a:lnTo>
                  <a:close/>
                </a:path>
              </a:pathLst>
            </a:custGeom>
            <a:solidFill>
              <a:srgbClr val="000000"/>
            </a:solidFill>
            <a:ln w="9525">
              <a:noFill/>
              <a:round/>
              <a:headEnd/>
              <a:tailEnd/>
            </a:ln>
          </p:spPr>
          <p:txBody>
            <a:bodyPr wrap="none" anchor="ctr"/>
            <a:lstStyle/>
            <a:p>
              <a:endParaRPr lang="pt-BR"/>
            </a:p>
          </p:txBody>
        </p:sp>
        <p:sp>
          <p:nvSpPr>
            <p:cNvPr id="128" name="Freeform 127"/>
            <p:cNvSpPr>
              <a:spLocks noChangeArrowheads="1"/>
            </p:cNvSpPr>
            <p:nvPr/>
          </p:nvSpPr>
          <p:spPr bwMode="auto">
            <a:xfrm>
              <a:off x="3977" y="2588"/>
              <a:ext cx="13" cy="9"/>
            </a:xfrm>
            <a:custGeom>
              <a:avLst/>
              <a:gdLst>
                <a:gd name="T0" fmla="*/ 13 w 41"/>
                <a:gd name="T1" fmla="*/ 3 h 32"/>
                <a:gd name="T2" fmla="*/ 11 w 41"/>
                <a:gd name="T3" fmla="*/ 1 h 32"/>
                <a:gd name="T4" fmla="*/ 9 w 41"/>
                <a:gd name="T5" fmla="*/ 0 h 32"/>
                <a:gd name="T6" fmla="*/ 6 w 41"/>
                <a:gd name="T7" fmla="*/ 0 h 32"/>
                <a:gd name="T8" fmla="*/ 4 w 41"/>
                <a:gd name="T9" fmla="*/ 1 h 32"/>
                <a:gd name="T10" fmla="*/ 2 w 41"/>
                <a:gd name="T11" fmla="*/ 2 h 32"/>
                <a:gd name="T12" fmla="*/ 0 w 41"/>
                <a:gd name="T13" fmla="*/ 4 h 32"/>
                <a:gd name="T14" fmla="*/ 0 w 41"/>
                <a:gd name="T15" fmla="*/ 6 h 32"/>
                <a:gd name="T16" fmla="*/ 1 w 41"/>
                <a:gd name="T17" fmla="*/ 9 h 32"/>
                <a:gd name="T18" fmla="*/ 13 w 41"/>
                <a:gd name="T19" fmla="*/ 3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2"/>
                <a:gd name="T32" fmla="*/ 41 w 4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2">
                  <a:moveTo>
                    <a:pt x="41" y="12"/>
                  </a:moveTo>
                  <a:lnTo>
                    <a:pt x="36" y="5"/>
                  </a:lnTo>
                  <a:lnTo>
                    <a:pt x="28" y="0"/>
                  </a:lnTo>
                  <a:lnTo>
                    <a:pt x="20" y="0"/>
                  </a:lnTo>
                  <a:lnTo>
                    <a:pt x="12" y="2"/>
                  </a:lnTo>
                  <a:lnTo>
                    <a:pt x="5" y="8"/>
                  </a:lnTo>
                  <a:lnTo>
                    <a:pt x="1" y="15"/>
                  </a:lnTo>
                  <a:lnTo>
                    <a:pt x="0" y="23"/>
                  </a:lnTo>
                  <a:lnTo>
                    <a:pt x="3" y="32"/>
                  </a:lnTo>
                  <a:lnTo>
                    <a:pt x="41" y="12"/>
                  </a:lnTo>
                  <a:close/>
                </a:path>
              </a:pathLst>
            </a:custGeom>
            <a:solidFill>
              <a:srgbClr val="000000"/>
            </a:solidFill>
            <a:ln w="9525">
              <a:noFill/>
              <a:round/>
              <a:headEnd/>
              <a:tailEnd/>
            </a:ln>
          </p:spPr>
          <p:txBody>
            <a:bodyPr wrap="none" anchor="ctr"/>
            <a:lstStyle/>
            <a:p>
              <a:endParaRPr lang="pt-BR"/>
            </a:p>
          </p:txBody>
        </p:sp>
        <p:sp>
          <p:nvSpPr>
            <p:cNvPr id="129" name="Freeform 128"/>
            <p:cNvSpPr>
              <a:spLocks noChangeArrowheads="1"/>
            </p:cNvSpPr>
            <p:nvPr/>
          </p:nvSpPr>
          <p:spPr bwMode="auto">
            <a:xfrm>
              <a:off x="3977" y="2592"/>
              <a:ext cx="71" cy="22"/>
            </a:xfrm>
            <a:custGeom>
              <a:avLst/>
              <a:gdLst>
                <a:gd name="T0" fmla="*/ 71 w 229"/>
                <a:gd name="T1" fmla="*/ 5 h 73"/>
                <a:gd name="T2" fmla="*/ 60 w 229"/>
                <a:gd name="T3" fmla="*/ 2 h 73"/>
                <a:gd name="T4" fmla="*/ 57 w 229"/>
                <a:gd name="T5" fmla="*/ 4 h 73"/>
                <a:gd name="T6" fmla="*/ 55 w 229"/>
                <a:gd name="T7" fmla="*/ 5 h 73"/>
                <a:gd name="T8" fmla="*/ 52 w 229"/>
                <a:gd name="T9" fmla="*/ 6 h 73"/>
                <a:gd name="T10" fmla="*/ 48 w 229"/>
                <a:gd name="T11" fmla="*/ 8 h 73"/>
                <a:gd name="T12" fmla="*/ 44 w 229"/>
                <a:gd name="T13" fmla="*/ 8 h 73"/>
                <a:gd name="T14" fmla="*/ 40 w 229"/>
                <a:gd name="T15" fmla="*/ 9 h 73"/>
                <a:gd name="T16" fmla="*/ 37 w 229"/>
                <a:gd name="T17" fmla="*/ 9 h 73"/>
                <a:gd name="T18" fmla="*/ 33 w 229"/>
                <a:gd name="T19" fmla="*/ 8 h 73"/>
                <a:gd name="T20" fmla="*/ 29 w 229"/>
                <a:gd name="T21" fmla="*/ 8 h 73"/>
                <a:gd name="T22" fmla="*/ 25 w 229"/>
                <a:gd name="T23" fmla="*/ 8 h 73"/>
                <a:gd name="T24" fmla="*/ 22 w 229"/>
                <a:gd name="T25" fmla="*/ 6 h 73"/>
                <a:gd name="T26" fmla="*/ 19 w 229"/>
                <a:gd name="T27" fmla="*/ 5 h 73"/>
                <a:gd name="T28" fmla="*/ 16 w 229"/>
                <a:gd name="T29" fmla="*/ 4 h 73"/>
                <a:gd name="T30" fmla="*/ 14 w 229"/>
                <a:gd name="T31" fmla="*/ 3 h 73"/>
                <a:gd name="T32" fmla="*/ 13 w 229"/>
                <a:gd name="T33" fmla="*/ 1 h 73"/>
                <a:gd name="T34" fmla="*/ 12 w 229"/>
                <a:gd name="T35" fmla="*/ 0 h 73"/>
                <a:gd name="T36" fmla="*/ 0 w 229"/>
                <a:gd name="T37" fmla="*/ 6 h 73"/>
                <a:gd name="T38" fmla="*/ 2 w 229"/>
                <a:gd name="T39" fmla="*/ 10 h 73"/>
                <a:gd name="T40" fmla="*/ 5 w 229"/>
                <a:gd name="T41" fmla="*/ 13 h 73"/>
                <a:gd name="T42" fmla="*/ 9 w 229"/>
                <a:gd name="T43" fmla="*/ 15 h 73"/>
                <a:gd name="T44" fmla="*/ 13 w 229"/>
                <a:gd name="T45" fmla="*/ 17 h 73"/>
                <a:gd name="T46" fmla="*/ 17 w 229"/>
                <a:gd name="T47" fmla="*/ 19 h 73"/>
                <a:gd name="T48" fmla="*/ 22 w 229"/>
                <a:gd name="T49" fmla="*/ 20 h 73"/>
                <a:gd name="T50" fmla="*/ 26 w 229"/>
                <a:gd name="T51" fmla="*/ 21 h 73"/>
                <a:gd name="T52" fmla="*/ 31 w 229"/>
                <a:gd name="T53" fmla="*/ 22 h 73"/>
                <a:gd name="T54" fmla="*/ 36 w 229"/>
                <a:gd name="T55" fmla="*/ 22 h 73"/>
                <a:gd name="T56" fmla="*/ 41 w 229"/>
                <a:gd name="T57" fmla="*/ 22 h 73"/>
                <a:gd name="T58" fmla="*/ 46 w 229"/>
                <a:gd name="T59" fmla="*/ 21 h 73"/>
                <a:gd name="T60" fmla="*/ 51 w 229"/>
                <a:gd name="T61" fmla="*/ 20 h 73"/>
                <a:gd name="T62" fmla="*/ 56 w 229"/>
                <a:gd name="T63" fmla="*/ 19 h 73"/>
                <a:gd name="T64" fmla="*/ 60 w 229"/>
                <a:gd name="T65" fmla="*/ 17 h 73"/>
                <a:gd name="T66" fmla="*/ 65 w 229"/>
                <a:gd name="T67" fmla="*/ 15 h 73"/>
                <a:gd name="T68" fmla="*/ 69 w 229"/>
                <a:gd name="T69" fmla="*/ 12 h 73"/>
                <a:gd name="T70" fmla="*/ 58 w 229"/>
                <a:gd name="T71" fmla="*/ 9 h 73"/>
                <a:gd name="T72" fmla="*/ 71 w 229"/>
                <a:gd name="T73" fmla="*/ 5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73"/>
                <a:gd name="T113" fmla="*/ 229 w 229"/>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73">
                  <a:moveTo>
                    <a:pt x="229" y="15"/>
                  </a:moveTo>
                  <a:lnTo>
                    <a:pt x="195" y="5"/>
                  </a:lnTo>
                  <a:lnTo>
                    <a:pt x="185" y="12"/>
                  </a:lnTo>
                  <a:lnTo>
                    <a:pt x="177" y="17"/>
                  </a:lnTo>
                  <a:lnTo>
                    <a:pt x="167" y="21"/>
                  </a:lnTo>
                  <a:lnTo>
                    <a:pt x="154" y="25"/>
                  </a:lnTo>
                  <a:lnTo>
                    <a:pt x="143" y="27"/>
                  </a:lnTo>
                  <a:lnTo>
                    <a:pt x="129" y="29"/>
                  </a:lnTo>
                  <a:lnTo>
                    <a:pt x="118" y="29"/>
                  </a:lnTo>
                  <a:lnTo>
                    <a:pt x="105" y="28"/>
                  </a:lnTo>
                  <a:lnTo>
                    <a:pt x="92" y="27"/>
                  </a:lnTo>
                  <a:lnTo>
                    <a:pt x="82" y="25"/>
                  </a:lnTo>
                  <a:lnTo>
                    <a:pt x="72" y="21"/>
                  </a:lnTo>
                  <a:lnTo>
                    <a:pt x="60" y="17"/>
                  </a:lnTo>
                  <a:lnTo>
                    <a:pt x="52" y="12"/>
                  </a:lnTo>
                  <a:lnTo>
                    <a:pt x="46" y="9"/>
                  </a:lnTo>
                  <a:lnTo>
                    <a:pt x="42" y="4"/>
                  </a:lnTo>
                  <a:lnTo>
                    <a:pt x="38" y="0"/>
                  </a:lnTo>
                  <a:lnTo>
                    <a:pt x="0" y="20"/>
                  </a:lnTo>
                  <a:lnTo>
                    <a:pt x="8" y="32"/>
                  </a:lnTo>
                  <a:lnTo>
                    <a:pt x="17" y="43"/>
                  </a:lnTo>
                  <a:lnTo>
                    <a:pt x="29" y="51"/>
                  </a:lnTo>
                  <a:lnTo>
                    <a:pt x="42" y="58"/>
                  </a:lnTo>
                  <a:lnTo>
                    <a:pt x="56" y="63"/>
                  </a:lnTo>
                  <a:lnTo>
                    <a:pt x="70" y="68"/>
                  </a:lnTo>
                  <a:lnTo>
                    <a:pt x="85" y="71"/>
                  </a:lnTo>
                  <a:lnTo>
                    <a:pt x="100" y="72"/>
                  </a:lnTo>
                  <a:lnTo>
                    <a:pt x="116" y="73"/>
                  </a:lnTo>
                  <a:lnTo>
                    <a:pt x="133" y="73"/>
                  </a:lnTo>
                  <a:lnTo>
                    <a:pt x="149" y="71"/>
                  </a:lnTo>
                  <a:lnTo>
                    <a:pt x="165" y="68"/>
                  </a:lnTo>
                  <a:lnTo>
                    <a:pt x="180" y="63"/>
                  </a:lnTo>
                  <a:lnTo>
                    <a:pt x="195" y="58"/>
                  </a:lnTo>
                  <a:lnTo>
                    <a:pt x="210" y="49"/>
                  </a:lnTo>
                  <a:lnTo>
                    <a:pt x="223" y="40"/>
                  </a:lnTo>
                  <a:lnTo>
                    <a:pt x="188" y="31"/>
                  </a:lnTo>
                  <a:lnTo>
                    <a:pt x="229" y="15"/>
                  </a:lnTo>
                  <a:close/>
                </a:path>
              </a:pathLst>
            </a:custGeom>
            <a:solidFill>
              <a:srgbClr val="000000"/>
            </a:solidFill>
            <a:ln w="9525">
              <a:noFill/>
              <a:round/>
              <a:headEnd/>
              <a:tailEnd/>
            </a:ln>
          </p:spPr>
          <p:txBody>
            <a:bodyPr wrap="none" anchor="ctr"/>
            <a:lstStyle/>
            <a:p>
              <a:endParaRPr lang="pt-BR"/>
            </a:p>
          </p:txBody>
        </p:sp>
        <p:sp>
          <p:nvSpPr>
            <p:cNvPr id="130" name="Freeform 129"/>
            <p:cNvSpPr>
              <a:spLocks noChangeArrowheads="1"/>
            </p:cNvSpPr>
            <p:nvPr/>
          </p:nvSpPr>
          <p:spPr bwMode="auto">
            <a:xfrm>
              <a:off x="4037" y="2595"/>
              <a:ext cx="84" cy="46"/>
            </a:xfrm>
            <a:custGeom>
              <a:avLst/>
              <a:gdLst>
                <a:gd name="T0" fmla="*/ 82 w 273"/>
                <a:gd name="T1" fmla="*/ 32 h 156"/>
                <a:gd name="T2" fmla="*/ 76 w 273"/>
                <a:gd name="T3" fmla="*/ 33 h 156"/>
                <a:gd name="T4" fmla="*/ 70 w 273"/>
                <a:gd name="T5" fmla="*/ 33 h 156"/>
                <a:gd name="T6" fmla="*/ 65 w 273"/>
                <a:gd name="T7" fmla="*/ 33 h 156"/>
                <a:gd name="T8" fmla="*/ 59 w 273"/>
                <a:gd name="T9" fmla="*/ 33 h 156"/>
                <a:gd name="T10" fmla="*/ 54 w 273"/>
                <a:gd name="T11" fmla="*/ 33 h 156"/>
                <a:gd name="T12" fmla="*/ 49 w 273"/>
                <a:gd name="T13" fmla="*/ 32 h 156"/>
                <a:gd name="T14" fmla="*/ 44 w 273"/>
                <a:gd name="T15" fmla="*/ 31 h 156"/>
                <a:gd name="T16" fmla="*/ 40 w 273"/>
                <a:gd name="T17" fmla="*/ 29 h 156"/>
                <a:gd name="T18" fmla="*/ 36 w 273"/>
                <a:gd name="T19" fmla="*/ 27 h 156"/>
                <a:gd name="T20" fmla="*/ 32 w 273"/>
                <a:gd name="T21" fmla="*/ 24 h 156"/>
                <a:gd name="T22" fmla="*/ 28 w 273"/>
                <a:gd name="T23" fmla="*/ 22 h 156"/>
                <a:gd name="T24" fmla="*/ 24 w 273"/>
                <a:gd name="T25" fmla="*/ 18 h 156"/>
                <a:gd name="T26" fmla="*/ 22 w 273"/>
                <a:gd name="T27" fmla="*/ 14 h 156"/>
                <a:gd name="T28" fmla="*/ 18 w 273"/>
                <a:gd name="T29" fmla="*/ 10 h 156"/>
                <a:gd name="T30" fmla="*/ 15 w 273"/>
                <a:gd name="T31" fmla="*/ 5 h 156"/>
                <a:gd name="T32" fmla="*/ 13 w 273"/>
                <a:gd name="T33" fmla="*/ 0 h 156"/>
                <a:gd name="T34" fmla="*/ 0 w 273"/>
                <a:gd name="T35" fmla="*/ 5 h 156"/>
                <a:gd name="T36" fmla="*/ 3 w 273"/>
                <a:gd name="T37" fmla="*/ 11 h 156"/>
                <a:gd name="T38" fmla="*/ 7 w 273"/>
                <a:gd name="T39" fmla="*/ 17 h 156"/>
                <a:gd name="T40" fmla="*/ 10 w 273"/>
                <a:gd name="T41" fmla="*/ 22 h 156"/>
                <a:gd name="T42" fmla="*/ 14 w 273"/>
                <a:gd name="T43" fmla="*/ 27 h 156"/>
                <a:gd name="T44" fmla="*/ 19 w 273"/>
                <a:gd name="T45" fmla="*/ 32 h 156"/>
                <a:gd name="T46" fmla="*/ 24 w 273"/>
                <a:gd name="T47" fmla="*/ 35 h 156"/>
                <a:gd name="T48" fmla="*/ 29 w 273"/>
                <a:gd name="T49" fmla="*/ 38 h 156"/>
                <a:gd name="T50" fmla="*/ 34 w 273"/>
                <a:gd name="T51" fmla="*/ 41 h 156"/>
                <a:gd name="T52" fmla="*/ 40 w 273"/>
                <a:gd name="T53" fmla="*/ 43 h 156"/>
                <a:gd name="T54" fmla="*/ 46 w 273"/>
                <a:gd name="T55" fmla="*/ 45 h 156"/>
                <a:gd name="T56" fmla="*/ 52 w 273"/>
                <a:gd name="T57" fmla="*/ 45 h 156"/>
                <a:gd name="T58" fmla="*/ 58 w 273"/>
                <a:gd name="T59" fmla="*/ 46 h 156"/>
                <a:gd name="T60" fmla="*/ 65 w 273"/>
                <a:gd name="T61" fmla="*/ 46 h 156"/>
                <a:gd name="T62" fmla="*/ 71 w 273"/>
                <a:gd name="T63" fmla="*/ 46 h 156"/>
                <a:gd name="T64" fmla="*/ 77 w 273"/>
                <a:gd name="T65" fmla="*/ 45 h 156"/>
                <a:gd name="T66" fmla="*/ 84 w 273"/>
                <a:gd name="T67" fmla="*/ 45 h 156"/>
                <a:gd name="T68" fmla="*/ 82 w 273"/>
                <a:gd name="T69" fmla="*/ 32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3"/>
                <a:gd name="T106" fmla="*/ 0 h 156"/>
                <a:gd name="T107" fmla="*/ 273 w 273"/>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3" h="156">
                  <a:moveTo>
                    <a:pt x="266" y="108"/>
                  </a:moveTo>
                  <a:lnTo>
                    <a:pt x="246" y="111"/>
                  </a:lnTo>
                  <a:lnTo>
                    <a:pt x="228" y="113"/>
                  </a:lnTo>
                  <a:lnTo>
                    <a:pt x="210" y="113"/>
                  </a:lnTo>
                  <a:lnTo>
                    <a:pt x="191" y="113"/>
                  </a:lnTo>
                  <a:lnTo>
                    <a:pt x="175" y="111"/>
                  </a:lnTo>
                  <a:lnTo>
                    <a:pt x="159" y="107"/>
                  </a:lnTo>
                  <a:lnTo>
                    <a:pt x="144" y="104"/>
                  </a:lnTo>
                  <a:lnTo>
                    <a:pt x="131" y="97"/>
                  </a:lnTo>
                  <a:lnTo>
                    <a:pt x="116" y="90"/>
                  </a:lnTo>
                  <a:lnTo>
                    <a:pt x="103" y="82"/>
                  </a:lnTo>
                  <a:lnTo>
                    <a:pt x="91" y="73"/>
                  </a:lnTo>
                  <a:lnTo>
                    <a:pt x="79" y="62"/>
                  </a:lnTo>
                  <a:lnTo>
                    <a:pt x="70" y="49"/>
                  </a:lnTo>
                  <a:lnTo>
                    <a:pt x="59" y="35"/>
                  </a:lnTo>
                  <a:lnTo>
                    <a:pt x="49" y="18"/>
                  </a:lnTo>
                  <a:lnTo>
                    <a:pt x="41" y="0"/>
                  </a:lnTo>
                  <a:lnTo>
                    <a:pt x="0" y="16"/>
                  </a:lnTo>
                  <a:lnTo>
                    <a:pt x="11" y="38"/>
                  </a:lnTo>
                  <a:lnTo>
                    <a:pt x="22" y="58"/>
                  </a:lnTo>
                  <a:lnTo>
                    <a:pt x="33" y="76"/>
                  </a:lnTo>
                  <a:lnTo>
                    <a:pt x="47" y="92"/>
                  </a:lnTo>
                  <a:lnTo>
                    <a:pt x="63" y="107"/>
                  </a:lnTo>
                  <a:lnTo>
                    <a:pt x="78" y="119"/>
                  </a:lnTo>
                  <a:lnTo>
                    <a:pt x="95" y="129"/>
                  </a:lnTo>
                  <a:lnTo>
                    <a:pt x="112" y="138"/>
                  </a:lnTo>
                  <a:lnTo>
                    <a:pt x="131" y="145"/>
                  </a:lnTo>
                  <a:lnTo>
                    <a:pt x="150" y="151"/>
                  </a:lnTo>
                  <a:lnTo>
                    <a:pt x="168" y="154"/>
                  </a:lnTo>
                  <a:lnTo>
                    <a:pt x="189" y="156"/>
                  </a:lnTo>
                  <a:lnTo>
                    <a:pt x="210" y="156"/>
                  </a:lnTo>
                  <a:lnTo>
                    <a:pt x="230" y="156"/>
                  </a:lnTo>
                  <a:lnTo>
                    <a:pt x="251" y="154"/>
                  </a:lnTo>
                  <a:lnTo>
                    <a:pt x="273" y="152"/>
                  </a:lnTo>
                  <a:lnTo>
                    <a:pt x="266" y="108"/>
                  </a:lnTo>
                  <a:close/>
                </a:path>
              </a:pathLst>
            </a:custGeom>
            <a:solidFill>
              <a:srgbClr val="000000"/>
            </a:solidFill>
            <a:ln w="9525">
              <a:noFill/>
              <a:round/>
              <a:headEnd/>
              <a:tailEnd/>
            </a:ln>
          </p:spPr>
          <p:txBody>
            <a:bodyPr wrap="none" anchor="ctr"/>
            <a:lstStyle/>
            <a:p>
              <a:endParaRPr lang="pt-BR"/>
            </a:p>
          </p:txBody>
        </p:sp>
        <p:sp>
          <p:nvSpPr>
            <p:cNvPr id="131" name="Freeform 130"/>
            <p:cNvSpPr>
              <a:spLocks noChangeArrowheads="1"/>
            </p:cNvSpPr>
            <p:nvPr/>
          </p:nvSpPr>
          <p:spPr bwMode="auto">
            <a:xfrm>
              <a:off x="4040" y="2592"/>
              <a:ext cx="10" cy="13"/>
            </a:xfrm>
            <a:custGeom>
              <a:avLst/>
              <a:gdLst>
                <a:gd name="T0" fmla="*/ 3 w 26"/>
                <a:gd name="T1" fmla="*/ 13 h 43"/>
                <a:gd name="T2" fmla="*/ 6 w 26"/>
                <a:gd name="T3" fmla="*/ 12 h 43"/>
                <a:gd name="T4" fmla="*/ 8 w 26"/>
                <a:gd name="T5" fmla="*/ 10 h 43"/>
                <a:gd name="T6" fmla="*/ 10 w 26"/>
                <a:gd name="T7" fmla="*/ 8 h 43"/>
                <a:gd name="T8" fmla="*/ 10 w 26"/>
                <a:gd name="T9" fmla="*/ 5 h 43"/>
                <a:gd name="T10" fmla="*/ 8 w 26"/>
                <a:gd name="T11" fmla="*/ 3 h 43"/>
                <a:gd name="T12" fmla="*/ 7 w 26"/>
                <a:gd name="T13" fmla="*/ 1 h 43"/>
                <a:gd name="T14" fmla="*/ 4 w 26"/>
                <a:gd name="T15" fmla="*/ 0 h 43"/>
                <a:gd name="T16" fmla="*/ 0 w 26"/>
                <a:gd name="T17" fmla="*/ 0 h 43"/>
                <a:gd name="T18" fmla="*/ 3 w 26"/>
                <a:gd name="T19" fmla="*/ 1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3"/>
                <a:gd name="T32" fmla="*/ 26 w 26"/>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3">
                  <a:moveTo>
                    <a:pt x="7" y="43"/>
                  </a:moveTo>
                  <a:lnTo>
                    <a:pt x="16" y="40"/>
                  </a:lnTo>
                  <a:lnTo>
                    <a:pt x="22" y="34"/>
                  </a:lnTo>
                  <a:lnTo>
                    <a:pt x="26" y="26"/>
                  </a:lnTo>
                  <a:lnTo>
                    <a:pt x="26" y="18"/>
                  </a:lnTo>
                  <a:lnTo>
                    <a:pt x="22" y="10"/>
                  </a:lnTo>
                  <a:lnTo>
                    <a:pt x="18" y="4"/>
                  </a:lnTo>
                  <a:lnTo>
                    <a:pt x="10" y="0"/>
                  </a:lnTo>
                  <a:lnTo>
                    <a:pt x="0" y="0"/>
                  </a:lnTo>
                  <a:lnTo>
                    <a:pt x="7" y="43"/>
                  </a:lnTo>
                  <a:close/>
                </a:path>
              </a:pathLst>
            </a:custGeom>
            <a:solidFill>
              <a:srgbClr val="000000"/>
            </a:solidFill>
            <a:ln w="9525">
              <a:noFill/>
              <a:round/>
              <a:headEnd/>
              <a:tailEnd/>
            </a:ln>
          </p:spPr>
          <p:txBody>
            <a:bodyPr wrap="none" anchor="ctr"/>
            <a:lstStyle/>
            <a:p>
              <a:endParaRPr lang="pt-BR"/>
            </a:p>
          </p:txBody>
        </p:sp>
        <p:sp>
          <p:nvSpPr>
            <p:cNvPr id="132" name="Freeform 131"/>
            <p:cNvSpPr>
              <a:spLocks noChangeArrowheads="1"/>
            </p:cNvSpPr>
            <p:nvPr/>
          </p:nvSpPr>
          <p:spPr bwMode="auto">
            <a:xfrm>
              <a:off x="4181" y="2572"/>
              <a:ext cx="581" cy="817"/>
            </a:xfrm>
            <a:custGeom>
              <a:avLst/>
              <a:gdLst>
                <a:gd name="T0" fmla="*/ 7 w 1869"/>
                <a:gd name="T1" fmla="*/ 25 h 2759"/>
                <a:gd name="T2" fmla="*/ 16 w 1869"/>
                <a:gd name="T3" fmla="*/ 72 h 2759"/>
                <a:gd name="T4" fmla="*/ 17 w 1869"/>
                <a:gd name="T5" fmla="*/ 116 h 2759"/>
                <a:gd name="T6" fmla="*/ 13 w 1869"/>
                <a:gd name="T7" fmla="*/ 157 h 2759"/>
                <a:gd name="T8" fmla="*/ 23 w 1869"/>
                <a:gd name="T9" fmla="*/ 179 h 2759"/>
                <a:gd name="T10" fmla="*/ 51 w 1869"/>
                <a:gd name="T11" fmla="*/ 185 h 2759"/>
                <a:gd name="T12" fmla="*/ 79 w 1869"/>
                <a:gd name="T13" fmla="*/ 192 h 2759"/>
                <a:gd name="T14" fmla="*/ 107 w 1869"/>
                <a:gd name="T15" fmla="*/ 199 h 2759"/>
                <a:gd name="T16" fmla="*/ 135 w 1869"/>
                <a:gd name="T17" fmla="*/ 207 h 2759"/>
                <a:gd name="T18" fmla="*/ 163 w 1869"/>
                <a:gd name="T19" fmla="*/ 215 h 2759"/>
                <a:gd name="T20" fmla="*/ 190 w 1869"/>
                <a:gd name="T21" fmla="*/ 223 h 2759"/>
                <a:gd name="T22" fmla="*/ 219 w 1869"/>
                <a:gd name="T23" fmla="*/ 231 h 2759"/>
                <a:gd name="T24" fmla="*/ 246 w 1869"/>
                <a:gd name="T25" fmla="*/ 240 h 2759"/>
                <a:gd name="T26" fmla="*/ 274 w 1869"/>
                <a:gd name="T27" fmla="*/ 250 h 2759"/>
                <a:gd name="T28" fmla="*/ 302 w 1869"/>
                <a:gd name="T29" fmla="*/ 260 h 2759"/>
                <a:gd name="T30" fmla="*/ 330 w 1869"/>
                <a:gd name="T31" fmla="*/ 270 h 2759"/>
                <a:gd name="T32" fmla="*/ 357 w 1869"/>
                <a:gd name="T33" fmla="*/ 281 h 2759"/>
                <a:gd name="T34" fmla="*/ 385 w 1869"/>
                <a:gd name="T35" fmla="*/ 293 h 2759"/>
                <a:gd name="T36" fmla="*/ 412 w 1869"/>
                <a:gd name="T37" fmla="*/ 304 h 2759"/>
                <a:gd name="T38" fmla="*/ 439 w 1869"/>
                <a:gd name="T39" fmla="*/ 317 h 2759"/>
                <a:gd name="T40" fmla="*/ 452 w 1869"/>
                <a:gd name="T41" fmla="*/ 382 h 2759"/>
                <a:gd name="T42" fmla="*/ 449 w 1869"/>
                <a:gd name="T43" fmla="*/ 499 h 2759"/>
                <a:gd name="T44" fmla="*/ 444 w 1869"/>
                <a:gd name="T45" fmla="*/ 617 h 2759"/>
                <a:gd name="T46" fmla="*/ 441 w 1869"/>
                <a:gd name="T47" fmla="*/ 735 h 2759"/>
                <a:gd name="T48" fmla="*/ 449 w 1869"/>
                <a:gd name="T49" fmla="*/ 797 h 2759"/>
                <a:gd name="T50" fmla="*/ 467 w 1869"/>
                <a:gd name="T51" fmla="*/ 804 h 2759"/>
                <a:gd name="T52" fmla="*/ 486 w 1869"/>
                <a:gd name="T53" fmla="*/ 809 h 2759"/>
                <a:gd name="T54" fmla="*/ 505 w 1869"/>
                <a:gd name="T55" fmla="*/ 813 h 2759"/>
                <a:gd name="T56" fmla="*/ 523 w 1869"/>
                <a:gd name="T57" fmla="*/ 816 h 2759"/>
                <a:gd name="T58" fmla="*/ 541 w 1869"/>
                <a:gd name="T59" fmla="*/ 817 h 2759"/>
                <a:gd name="T60" fmla="*/ 558 w 1869"/>
                <a:gd name="T61" fmla="*/ 817 h 2759"/>
                <a:gd name="T62" fmla="*/ 573 w 1869"/>
                <a:gd name="T63" fmla="*/ 816 h 2759"/>
                <a:gd name="T64" fmla="*/ 575 w 1869"/>
                <a:gd name="T65" fmla="*/ 720 h 2759"/>
                <a:gd name="T66" fmla="*/ 565 w 1869"/>
                <a:gd name="T67" fmla="*/ 534 h 2759"/>
                <a:gd name="T68" fmla="*/ 558 w 1869"/>
                <a:gd name="T69" fmla="*/ 348 h 2759"/>
                <a:gd name="T70" fmla="*/ 553 w 1869"/>
                <a:gd name="T71" fmla="*/ 164 h 2759"/>
                <a:gd name="T72" fmla="*/ 533 w 1869"/>
                <a:gd name="T73" fmla="*/ 70 h 2759"/>
                <a:gd name="T74" fmla="*/ 498 w 1869"/>
                <a:gd name="T75" fmla="*/ 63 h 2759"/>
                <a:gd name="T76" fmla="*/ 463 w 1869"/>
                <a:gd name="T77" fmla="*/ 57 h 2759"/>
                <a:gd name="T78" fmla="*/ 428 w 1869"/>
                <a:gd name="T79" fmla="*/ 51 h 2759"/>
                <a:gd name="T80" fmla="*/ 394 w 1869"/>
                <a:gd name="T81" fmla="*/ 45 h 2759"/>
                <a:gd name="T82" fmla="*/ 359 w 1869"/>
                <a:gd name="T83" fmla="*/ 39 h 2759"/>
                <a:gd name="T84" fmla="*/ 324 w 1869"/>
                <a:gd name="T85" fmla="*/ 34 h 2759"/>
                <a:gd name="T86" fmla="*/ 290 w 1869"/>
                <a:gd name="T87" fmla="*/ 28 h 2759"/>
                <a:gd name="T88" fmla="*/ 255 w 1869"/>
                <a:gd name="T89" fmla="*/ 24 h 2759"/>
                <a:gd name="T90" fmla="*/ 221 w 1869"/>
                <a:gd name="T91" fmla="*/ 19 h 2759"/>
                <a:gd name="T92" fmla="*/ 187 w 1869"/>
                <a:gd name="T93" fmla="*/ 15 h 2759"/>
                <a:gd name="T94" fmla="*/ 152 w 1869"/>
                <a:gd name="T95" fmla="*/ 12 h 2759"/>
                <a:gd name="T96" fmla="*/ 118 w 1869"/>
                <a:gd name="T97" fmla="*/ 8 h 2759"/>
                <a:gd name="T98" fmla="*/ 85 w 1869"/>
                <a:gd name="T99" fmla="*/ 6 h 2759"/>
                <a:gd name="T100" fmla="*/ 51 w 1869"/>
                <a:gd name="T101" fmla="*/ 3 h 2759"/>
                <a:gd name="T102" fmla="*/ 17 w 1869"/>
                <a:gd name="T103" fmla="*/ 1 h 27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69"/>
                <a:gd name="T157" fmla="*/ 0 h 2759"/>
                <a:gd name="T158" fmla="*/ 1869 w 1869"/>
                <a:gd name="T159" fmla="*/ 2759 h 27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69" h="2759">
                  <a:moveTo>
                    <a:pt x="0" y="0"/>
                  </a:moveTo>
                  <a:lnTo>
                    <a:pt x="23" y="83"/>
                  </a:lnTo>
                  <a:lnTo>
                    <a:pt x="39" y="163"/>
                  </a:lnTo>
                  <a:lnTo>
                    <a:pt x="50" y="242"/>
                  </a:lnTo>
                  <a:lnTo>
                    <a:pt x="55" y="317"/>
                  </a:lnTo>
                  <a:lnTo>
                    <a:pt x="55" y="392"/>
                  </a:lnTo>
                  <a:lnTo>
                    <a:pt x="51" y="463"/>
                  </a:lnTo>
                  <a:lnTo>
                    <a:pt x="42" y="530"/>
                  </a:lnTo>
                  <a:lnTo>
                    <a:pt x="28" y="594"/>
                  </a:lnTo>
                  <a:lnTo>
                    <a:pt x="73" y="605"/>
                  </a:lnTo>
                  <a:lnTo>
                    <a:pt x="118" y="616"/>
                  </a:lnTo>
                  <a:lnTo>
                    <a:pt x="163" y="626"/>
                  </a:lnTo>
                  <a:lnTo>
                    <a:pt x="209" y="638"/>
                  </a:lnTo>
                  <a:lnTo>
                    <a:pt x="253" y="649"/>
                  </a:lnTo>
                  <a:lnTo>
                    <a:pt x="298" y="662"/>
                  </a:lnTo>
                  <a:lnTo>
                    <a:pt x="344" y="673"/>
                  </a:lnTo>
                  <a:lnTo>
                    <a:pt x="388" y="686"/>
                  </a:lnTo>
                  <a:lnTo>
                    <a:pt x="433" y="698"/>
                  </a:lnTo>
                  <a:lnTo>
                    <a:pt x="479" y="711"/>
                  </a:lnTo>
                  <a:lnTo>
                    <a:pt x="523" y="725"/>
                  </a:lnTo>
                  <a:lnTo>
                    <a:pt x="568" y="738"/>
                  </a:lnTo>
                  <a:lnTo>
                    <a:pt x="612" y="752"/>
                  </a:lnTo>
                  <a:lnTo>
                    <a:pt x="658" y="767"/>
                  </a:lnTo>
                  <a:lnTo>
                    <a:pt x="703" y="781"/>
                  </a:lnTo>
                  <a:lnTo>
                    <a:pt x="747" y="797"/>
                  </a:lnTo>
                  <a:lnTo>
                    <a:pt x="792" y="812"/>
                  </a:lnTo>
                  <a:lnTo>
                    <a:pt x="837" y="828"/>
                  </a:lnTo>
                  <a:lnTo>
                    <a:pt x="881" y="844"/>
                  </a:lnTo>
                  <a:lnTo>
                    <a:pt x="926" y="860"/>
                  </a:lnTo>
                  <a:lnTo>
                    <a:pt x="971" y="877"/>
                  </a:lnTo>
                  <a:lnTo>
                    <a:pt x="1015" y="894"/>
                  </a:lnTo>
                  <a:lnTo>
                    <a:pt x="1060" y="912"/>
                  </a:lnTo>
                  <a:lnTo>
                    <a:pt x="1104" y="931"/>
                  </a:lnTo>
                  <a:lnTo>
                    <a:pt x="1149" y="949"/>
                  </a:lnTo>
                  <a:lnTo>
                    <a:pt x="1192" y="968"/>
                  </a:lnTo>
                  <a:lnTo>
                    <a:pt x="1237" y="988"/>
                  </a:lnTo>
                  <a:lnTo>
                    <a:pt x="1281" y="1007"/>
                  </a:lnTo>
                  <a:lnTo>
                    <a:pt x="1325" y="1028"/>
                  </a:lnTo>
                  <a:lnTo>
                    <a:pt x="1369" y="1049"/>
                  </a:lnTo>
                  <a:lnTo>
                    <a:pt x="1413" y="1070"/>
                  </a:lnTo>
                  <a:lnTo>
                    <a:pt x="1457" y="1092"/>
                  </a:lnTo>
                  <a:lnTo>
                    <a:pt x="1454" y="1289"/>
                  </a:lnTo>
                  <a:lnTo>
                    <a:pt x="1450" y="1488"/>
                  </a:lnTo>
                  <a:lnTo>
                    <a:pt x="1444" y="1686"/>
                  </a:lnTo>
                  <a:lnTo>
                    <a:pt x="1436" y="1885"/>
                  </a:lnTo>
                  <a:lnTo>
                    <a:pt x="1428" y="2085"/>
                  </a:lnTo>
                  <a:lnTo>
                    <a:pt x="1422" y="2283"/>
                  </a:lnTo>
                  <a:lnTo>
                    <a:pt x="1418" y="2483"/>
                  </a:lnTo>
                  <a:lnTo>
                    <a:pt x="1415" y="2679"/>
                  </a:lnTo>
                  <a:lnTo>
                    <a:pt x="1444" y="2692"/>
                  </a:lnTo>
                  <a:lnTo>
                    <a:pt x="1473" y="2703"/>
                  </a:lnTo>
                  <a:lnTo>
                    <a:pt x="1502" y="2714"/>
                  </a:lnTo>
                  <a:lnTo>
                    <a:pt x="1532" y="2724"/>
                  </a:lnTo>
                  <a:lnTo>
                    <a:pt x="1563" y="2732"/>
                  </a:lnTo>
                  <a:lnTo>
                    <a:pt x="1593" y="2739"/>
                  </a:lnTo>
                  <a:lnTo>
                    <a:pt x="1623" y="2746"/>
                  </a:lnTo>
                  <a:lnTo>
                    <a:pt x="1652" y="2750"/>
                  </a:lnTo>
                  <a:lnTo>
                    <a:pt x="1682" y="2755"/>
                  </a:lnTo>
                  <a:lnTo>
                    <a:pt x="1711" y="2757"/>
                  </a:lnTo>
                  <a:lnTo>
                    <a:pt x="1739" y="2759"/>
                  </a:lnTo>
                  <a:lnTo>
                    <a:pt x="1767" y="2759"/>
                  </a:lnTo>
                  <a:lnTo>
                    <a:pt x="1794" y="2759"/>
                  </a:lnTo>
                  <a:lnTo>
                    <a:pt x="1819" y="2757"/>
                  </a:lnTo>
                  <a:lnTo>
                    <a:pt x="1844" y="2754"/>
                  </a:lnTo>
                  <a:lnTo>
                    <a:pt x="1869" y="2749"/>
                  </a:lnTo>
                  <a:lnTo>
                    <a:pt x="1849" y="2433"/>
                  </a:lnTo>
                  <a:lnTo>
                    <a:pt x="1832" y="2117"/>
                  </a:lnTo>
                  <a:lnTo>
                    <a:pt x="1817" y="1803"/>
                  </a:lnTo>
                  <a:lnTo>
                    <a:pt x="1806" y="1488"/>
                  </a:lnTo>
                  <a:lnTo>
                    <a:pt x="1794" y="1176"/>
                  </a:lnTo>
                  <a:lnTo>
                    <a:pt x="1785" y="864"/>
                  </a:lnTo>
                  <a:lnTo>
                    <a:pt x="1778" y="555"/>
                  </a:lnTo>
                  <a:lnTo>
                    <a:pt x="1772" y="249"/>
                  </a:lnTo>
                  <a:lnTo>
                    <a:pt x="1716" y="237"/>
                  </a:lnTo>
                  <a:lnTo>
                    <a:pt x="1659" y="226"/>
                  </a:lnTo>
                  <a:lnTo>
                    <a:pt x="1603" y="214"/>
                  </a:lnTo>
                  <a:lnTo>
                    <a:pt x="1547" y="204"/>
                  </a:lnTo>
                  <a:lnTo>
                    <a:pt x="1490" y="193"/>
                  </a:lnTo>
                  <a:lnTo>
                    <a:pt x="1434" y="182"/>
                  </a:lnTo>
                  <a:lnTo>
                    <a:pt x="1378" y="172"/>
                  </a:lnTo>
                  <a:lnTo>
                    <a:pt x="1322" y="162"/>
                  </a:lnTo>
                  <a:lnTo>
                    <a:pt x="1266" y="151"/>
                  </a:lnTo>
                  <a:lnTo>
                    <a:pt x="1210" y="142"/>
                  </a:lnTo>
                  <a:lnTo>
                    <a:pt x="1154" y="132"/>
                  </a:lnTo>
                  <a:lnTo>
                    <a:pt x="1099" y="123"/>
                  </a:lnTo>
                  <a:lnTo>
                    <a:pt x="1043" y="114"/>
                  </a:lnTo>
                  <a:lnTo>
                    <a:pt x="987" y="106"/>
                  </a:lnTo>
                  <a:lnTo>
                    <a:pt x="932" y="96"/>
                  </a:lnTo>
                  <a:lnTo>
                    <a:pt x="877" y="88"/>
                  </a:lnTo>
                  <a:lnTo>
                    <a:pt x="821" y="80"/>
                  </a:lnTo>
                  <a:lnTo>
                    <a:pt x="766" y="72"/>
                  </a:lnTo>
                  <a:lnTo>
                    <a:pt x="711" y="65"/>
                  </a:lnTo>
                  <a:lnTo>
                    <a:pt x="655" y="59"/>
                  </a:lnTo>
                  <a:lnTo>
                    <a:pt x="600" y="52"/>
                  </a:lnTo>
                  <a:lnTo>
                    <a:pt x="545" y="45"/>
                  </a:lnTo>
                  <a:lnTo>
                    <a:pt x="490" y="39"/>
                  </a:lnTo>
                  <a:lnTo>
                    <a:pt x="435" y="33"/>
                  </a:lnTo>
                  <a:lnTo>
                    <a:pt x="381" y="28"/>
                  </a:lnTo>
                  <a:lnTo>
                    <a:pt x="326" y="23"/>
                  </a:lnTo>
                  <a:lnTo>
                    <a:pt x="272" y="19"/>
                  </a:lnTo>
                  <a:lnTo>
                    <a:pt x="218" y="14"/>
                  </a:lnTo>
                  <a:lnTo>
                    <a:pt x="163" y="9"/>
                  </a:lnTo>
                  <a:lnTo>
                    <a:pt x="109" y="6"/>
                  </a:lnTo>
                  <a:lnTo>
                    <a:pt x="54" y="3"/>
                  </a:lnTo>
                  <a:lnTo>
                    <a:pt x="0" y="0"/>
                  </a:lnTo>
                  <a:close/>
                </a:path>
              </a:pathLst>
            </a:custGeom>
            <a:solidFill>
              <a:srgbClr val="99CC99"/>
            </a:solidFill>
            <a:ln w="9525">
              <a:noFill/>
              <a:round/>
              <a:headEnd/>
              <a:tailEnd/>
            </a:ln>
          </p:spPr>
          <p:txBody>
            <a:bodyPr wrap="none" anchor="ctr"/>
            <a:lstStyle/>
            <a:p>
              <a:endParaRPr lang="pt-BR"/>
            </a:p>
          </p:txBody>
        </p:sp>
        <p:sp>
          <p:nvSpPr>
            <p:cNvPr id="133" name="Freeform 132"/>
            <p:cNvSpPr>
              <a:spLocks noChangeArrowheads="1"/>
            </p:cNvSpPr>
            <p:nvPr/>
          </p:nvSpPr>
          <p:spPr bwMode="auto">
            <a:xfrm>
              <a:off x="4173" y="2570"/>
              <a:ext cx="32" cy="183"/>
            </a:xfrm>
            <a:custGeom>
              <a:avLst/>
              <a:gdLst>
                <a:gd name="T0" fmla="*/ 17 w 99"/>
                <a:gd name="T1" fmla="*/ 170 h 623"/>
                <a:gd name="T2" fmla="*/ 23 w 99"/>
                <a:gd name="T3" fmla="*/ 178 h 623"/>
                <a:gd name="T4" fmla="*/ 25 w 99"/>
                <a:gd name="T5" fmla="*/ 169 h 623"/>
                <a:gd name="T6" fmla="*/ 27 w 99"/>
                <a:gd name="T7" fmla="*/ 159 h 623"/>
                <a:gd name="T8" fmla="*/ 29 w 99"/>
                <a:gd name="T9" fmla="*/ 149 h 623"/>
                <a:gd name="T10" fmla="*/ 30 w 99"/>
                <a:gd name="T11" fmla="*/ 139 h 623"/>
                <a:gd name="T12" fmla="*/ 31 w 99"/>
                <a:gd name="T13" fmla="*/ 128 h 623"/>
                <a:gd name="T14" fmla="*/ 32 w 99"/>
                <a:gd name="T15" fmla="*/ 117 h 623"/>
                <a:gd name="T16" fmla="*/ 32 w 99"/>
                <a:gd name="T17" fmla="*/ 106 h 623"/>
                <a:gd name="T18" fmla="*/ 32 w 99"/>
                <a:gd name="T19" fmla="*/ 95 h 623"/>
                <a:gd name="T20" fmla="*/ 31 w 99"/>
                <a:gd name="T21" fmla="*/ 84 h 623"/>
                <a:gd name="T22" fmla="*/ 30 w 99"/>
                <a:gd name="T23" fmla="*/ 72 h 623"/>
                <a:gd name="T24" fmla="*/ 28 w 99"/>
                <a:gd name="T25" fmla="*/ 61 h 623"/>
                <a:gd name="T26" fmla="*/ 27 w 99"/>
                <a:gd name="T27" fmla="*/ 49 h 623"/>
                <a:gd name="T28" fmla="*/ 24 w 99"/>
                <a:gd name="T29" fmla="*/ 37 h 623"/>
                <a:gd name="T30" fmla="*/ 21 w 99"/>
                <a:gd name="T31" fmla="*/ 25 h 623"/>
                <a:gd name="T32" fmla="*/ 18 w 99"/>
                <a:gd name="T33" fmla="*/ 13 h 623"/>
                <a:gd name="T34" fmla="*/ 14 w 99"/>
                <a:gd name="T35" fmla="*/ 0 h 623"/>
                <a:gd name="T36" fmla="*/ 0 w 99"/>
                <a:gd name="T37" fmla="*/ 4 h 623"/>
                <a:gd name="T38" fmla="*/ 4 w 99"/>
                <a:gd name="T39" fmla="*/ 16 h 623"/>
                <a:gd name="T40" fmla="*/ 7 w 99"/>
                <a:gd name="T41" fmla="*/ 28 h 623"/>
                <a:gd name="T42" fmla="*/ 10 w 99"/>
                <a:gd name="T43" fmla="*/ 39 h 623"/>
                <a:gd name="T44" fmla="*/ 13 w 99"/>
                <a:gd name="T45" fmla="*/ 51 h 623"/>
                <a:gd name="T46" fmla="*/ 14 w 99"/>
                <a:gd name="T47" fmla="*/ 63 h 623"/>
                <a:gd name="T48" fmla="*/ 16 w 99"/>
                <a:gd name="T49" fmla="*/ 74 h 623"/>
                <a:gd name="T50" fmla="*/ 17 w 99"/>
                <a:gd name="T51" fmla="*/ 85 h 623"/>
                <a:gd name="T52" fmla="*/ 18 w 99"/>
                <a:gd name="T53" fmla="*/ 95 h 623"/>
                <a:gd name="T54" fmla="*/ 18 w 99"/>
                <a:gd name="T55" fmla="*/ 106 h 623"/>
                <a:gd name="T56" fmla="*/ 18 w 99"/>
                <a:gd name="T57" fmla="*/ 117 h 623"/>
                <a:gd name="T58" fmla="*/ 17 w 99"/>
                <a:gd name="T59" fmla="*/ 127 h 623"/>
                <a:gd name="T60" fmla="*/ 16 w 99"/>
                <a:gd name="T61" fmla="*/ 137 h 623"/>
                <a:gd name="T62" fmla="*/ 15 w 99"/>
                <a:gd name="T63" fmla="*/ 147 h 623"/>
                <a:gd name="T64" fmla="*/ 13 w 99"/>
                <a:gd name="T65" fmla="*/ 157 h 623"/>
                <a:gd name="T66" fmla="*/ 11 w 99"/>
                <a:gd name="T67" fmla="*/ 166 h 623"/>
                <a:gd name="T68" fmla="*/ 9 w 99"/>
                <a:gd name="T69" fmla="*/ 175 h 623"/>
                <a:gd name="T70" fmla="*/ 14 w 99"/>
                <a:gd name="T71" fmla="*/ 183 h 623"/>
                <a:gd name="T72" fmla="*/ 17 w 99"/>
                <a:gd name="T73" fmla="*/ 170 h 6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623"/>
                <a:gd name="T113" fmla="*/ 99 w 99"/>
                <a:gd name="T114" fmla="*/ 623 h 6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623">
                  <a:moveTo>
                    <a:pt x="53" y="579"/>
                  </a:moveTo>
                  <a:lnTo>
                    <a:pt x="71" y="607"/>
                  </a:lnTo>
                  <a:lnTo>
                    <a:pt x="77" y="574"/>
                  </a:lnTo>
                  <a:lnTo>
                    <a:pt x="84" y="541"/>
                  </a:lnTo>
                  <a:lnTo>
                    <a:pt x="89" y="507"/>
                  </a:lnTo>
                  <a:lnTo>
                    <a:pt x="94" y="472"/>
                  </a:lnTo>
                  <a:lnTo>
                    <a:pt x="96" y="435"/>
                  </a:lnTo>
                  <a:lnTo>
                    <a:pt x="98" y="400"/>
                  </a:lnTo>
                  <a:lnTo>
                    <a:pt x="99" y="362"/>
                  </a:lnTo>
                  <a:lnTo>
                    <a:pt x="98" y="323"/>
                  </a:lnTo>
                  <a:lnTo>
                    <a:pt x="96" y="285"/>
                  </a:lnTo>
                  <a:lnTo>
                    <a:pt x="92" y="246"/>
                  </a:lnTo>
                  <a:lnTo>
                    <a:pt x="88" y="206"/>
                  </a:lnTo>
                  <a:lnTo>
                    <a:pt x="82" y="166"/>
                  </a:lnTo>
                  <a:lnTo>
                    <a:pt x="75" y="125"/>
                  </a:lnTo>
                  <a:lnTo>
                    <a:pt x="66" y="85"/>
                  </a:lnTo>
                  <a:lnTo>
                    <a:pt x="56" y="43"/>
                  </a:lnTo>
                  <a:lnTo>
                    <a:pt x="43" y="0"/>
                  </a:lnTo>
                  <a:lnTo>
                    <a:pt x="0" y="14"/>
                  </a:lnTo>
                  <a:lnTo>
                    <a:pt x="12" y="54"/>
                  </a:lnTo>
                  <a:lnTo>
                    <a:pt x="23" y="94"/>
                  </a:lnTo>
                  <a:lnTo>
                    <a:pt x="32" y="134"/>
                  </a:lnTo>
                  <a:lnTo>
                    <a:pt x="39" y="173"/>
                  </a:lnTo>
                  <a:lnTo>
                    <a:pt x="44" y="213"/>
                  </a:lnTo>
                  <a:lnTo>
                    <a:pt x="49" y="251"/>
                  </a:lnTo>
                  <a:lnTo>
                    <a:pt x="52" y="288"/>
                  </a:lnTo>
                  <a:lnTo>
                    <a:pt x="55" y="325"/>
                  </a:lnTo>
                  <a:lnTo>
                    <a:pt x="56" y="362"/>
                  </a:lnTo>
                  <a:lnTo>
                    <a:pt x="55" y="398"/>
                  </a:lnTo>
                  <a:lnTo>
                    <a:pt x="52" y="433"/>
                  </a:lnTo>
                  <a:lnTo>
                    <a:pt x="50" y="467"/>
                  </a:lnTo>
                  <a:lnTo>
                    <a:pt x="45" y="501"/>
                  </a:lnTo>
                  <a:lnTo>
                    <a:pt x="41" y="534"/>
                  </a:lnTo>
                  <a:lnTo>
                    <a:pt x="34" y="565"/>
                  </a:lnTo>
                  <a:lnTo>
                    <a:pt x="27" y="595"/>
                  </a:lnTo>
                  <a:lnTo>
                    <a:pt x="44" y="623"/>
                  </a:lnTo>
                  <a:lnTo>
                    <a:pt x="53" y="579"/>
                  </a:lnTo>
                  <a:close/>
                </a:path>
              </a:pathLst>
            </a:custGeom>
            <a:solidFill>
              <a:srgbClr val="000000"/>
            </a:solidFill>
            <a:ln w="9525">
              <a:noFill/>
              <a:round/>
              <a:headEnd/>
              <a:tailEnd/>
            </a:ln>
          </p:spPr>
          <p:txBody>
            <a:bodyPr wrap="none" anchor="ctr"/>
            <a:lstStyle/>
            <a:p>
              <a:endParaRPr lang="pt-BR"/>
            </a:p>
          </p:txBody>
        </p:sp>
        <p:sp>
          <p:nvSpPr>
            <p:cNvPr id="134" name="Freeform 133"/>
            <p:cNvSpPr>
              <a:spLocks noChangeArrowheads="1"/>
            </p:cNvSpPr>
            <p:nvPr/>
          </p:nvSpPr>
          <p:spPr bwMode="auto">
            <a:xfrm>
              <a:off x="4186" y="2741"/>
              <a:ext cx="454" cy="160"/>
            </a:xfrm>
            <a:custGeom>
              <a:avLst/>
              <a:gdLst>
                <a:gd name="T0" fmla="*/ 451 w 1455"/>
                <a:gd name="T1" fmla="*/ 149 h 539"/>
                <a:gd name="T2" fmla="*/ 423 w 1455"/>
                <a:gd name="T3" fmla="*/ 135 h 539"/>
                <a:gd name="T4" fmla="*/ 395 w 1455"/>
                <a:gd name="T5" fmla="*/ 123 h 539"/>
                <a:gd name="T6" fmla="*/ 368 w 1455"/>
                <a:gd name="T7" fmla="*/ 112 h 539"/>
                <a:gd name="T8" fmla="*/ 340 w 1455"/>
                <a:gd name="T9" fmla="*/ 100 h 539"/>
                <a:gd name="T10" fmla="*/ 312 w 1455"/>
                <a:gd name="T11" fmla="*/ 89 h 539"/>
                <a:gd name="T12" fmla="*/ 284 w 1455"/>
                <a:gd name="T13" fmla="*/ 79 h 539"/>
                <a:gd name="T14" fmla="*/ 256 w 1455"/>
                <a:gd name="T15" fmla="*/ 70 h 539"/>
                <a:gd name="T16" fmla="*/ 228 w 1455"/>
                <a:gd name="T17" fmla="*/ 61 h 539"/>
                <a:gd name="T18" fmla="*/ 200 w 1455"/>
                <a:gd name="T19" fmla="*/ 51 h 539"/>
                <a:gd name="T20" fmla="*/ 172 w 1455"/>
                <a:gd name="T21" fmla="*/ 43 h 539"/>
                <a:gd name="T22" fmla="*/ 144 w 1455"/>
                <a:gd name="T23" fmla="*/ 35 h 539"/>
                <a:gd name="T24" fmla="*/ 116 w 1455"/>
                <a:gd name="T25" fmla="*/ 27 h 539"/>
                <a:gd name="T26" fmla="*/ 88 w 1455"/>
                <a:gd name="T27" fmla="*/ 20 h 539"/>
                <a:gd name="T28" fmla="*/ 60 w 1455"/>
                <a:gd name="T29" fmla="*/ 13 h 539"/>
                <a:gd name="T30" fmla="*/ 31 w 1455"/>
                <a:gd name="T31" fmla="*/ 7 h 539"/>
                <a:gd name="T32" fmla="*/ 3 w 1455"/>
                <a:gd name="T33" fmla="*/ 0 h 539"/>
                <a:gd name="T34" fmla="*/ 14 w 1455"/>
                <a:gd name="T35" fmla="*/ 16 h 539"/>
                <a:gd name="T36" fmla="*/ 42 w 1455"/>
                <a:gd name="T37" fmla="*/ 23 h 539"/>
                <a:gd name="T38" fmla="*/ 70 w 1455"/>
                <a:gd name="T39" fmla="*/ 29 h 539"/>
                <a:gd name="T40" fmla="*/ 98 w 1455"/>
                <a:gd name="T41" fmla="*/ 37 h 539"/>
                <a:gd name="T42" fmla="*/ 126 w 1455"/>
                <a:gd name="T43" fmla="*/ 44 h 539"/>
                <a:gd name="T44" fmla="*/ 154 w 1455"/>
                <a:gd name="T45" fmla="*/ 52 h 539"/>
                <a:gd name="T46" fmla="*/ 182 w 1455"/>
                <a:gd name="T47" fmla="*/ 60 h 539"/>
                <a:gd name="T48" fmla="*/ 210 w 1455"/>
                <a:gd name="T49" fmla="*/ 68 h 539"/>
                <a:gd name="T50" fmla="*/ 238 w 1455"/>
                <a:gd name="T51" fmla="*/ 77 h 539"/>
                <a:gd name="T52" fmla="*/ 265 w 1455"/>
                <a:gd name="T53" fmla="*/ 87 h 539"/>
                <a:gd name="T54" fmla="*/ 293 w 1455"/>
                <a:gd name="T55" fmla="*/ 96 h 539"/>
                <a:gd name="T56" fmla="*/ 321 w 1455"/>
                <a:gd name="T57" fmla="*/ 107 h 539"/>
                <a:gd name="T58" fmla="*/ 349 w 1455"/>
                <a:gd name="T59" fmla="*/ 118 h 539"/>
                <a:gd name="T60" fmla="*/ 376 w 1455"/>
                <a:gd name="T61" fmla="*/ 130 h 539"/>
                <a:gd name="T62" fmla="*/ 403 w 1455"/>
                <a:gd name="T63" fmla="*/ 142 h 539"/>
                <a:gd name="T64" fmla="*/ 431 w 1455"/>
                <a:gd name="T65" fmla="*/ 154 h 539"/>
                <a:gd name="T66" fmla="*/ 441 w 1455"/>
                <a:gd name="T67" fmla="*/ 154 h 5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5"/>
                <a:gd name="T103" fmla="*/ 0 h 539"/>
                <a:gd name="T104" fmla="*/ 1455 w 1455"/>
                <a:gd name="T105" fmla="*/ 539 h 5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5" h="539">
                  <a:moveTo>
                    <a:pt x="1455" y="520"/>
                  </a:moveTo>
                  <a:lnTo>
                    <a:pt x="1444" y="501"/>
                  </a:lnTo>
                  <a:lnTo>
                    <a:pt x="1401" y="479"/>
                  </a:lnTo>
                  <a:lnTo>
                    <a:pt x="1355" y="456"/>
                  </a:lnTo>
                  <a:lnTo>
                    <a:pt x="1311" y="435"/>
                  </a:lnTo>
                  <a:lnTo>
                    <a:pt x="1267" y="415"/>
                  </a:lnTo>
                  <a:lnTo>
                    <a:pt x="1223" y="395"/>
                  </a:lnTo>
                  <a:lnTo>
                    <a:pt x="1179" y="376"/>
                  </a:lnTo>
                  <a:lnTo>
                    <a:pt x="1135" y="356"/>
                  </a:lnTo>
                  <a:lnTo>
                    <a:pt x="1089" y="338"/>
                  </a:lnTo>
                  <a:lnTo>
                    <a:pt x="1045" y="320"/>
                  </a:lnTo>
                  <a:lnTo>
                    <a:pt x="1000" y="301"/>
                  </a:lnTo>
                  <a:lnTo>
                    <a:pt x="956" y="284"/>
                  </a:lnTo>
                  <a:lnTo>
                    <a:pt x="911" y="267"/>
                  </a:lnTo>
                  <a:lnTo>
                    <a:pt x="866" y="251"/>
                  </a:lnTo>
                  <a:lnTo>
                    <a:pt x="822" y="235"/>
                  </a:lnTo>
                  <a:lnTo>
                    <a:pt x="776" y="219"/>
                  </a:lnTo>
                  <a:lnTo>
                    <a:pt x="731" y="204"/>
                  </a:lnTo>
                  <a:lnTo>
                    <a:pt x="687" y="188"/>
                  </a:lnTo>
                  <a:lnTo>
                    <a:pt x="642" y="173"/>
                  </a:lnTo>
                  <a:lnTo>
                    <a:pt x="596" y="158"/>
                  </a:lnTo>
                  <a:lnTo>
                    <a:pt x="552" y="145"/>
                  </a:lnTo>
                  <a:lnTo>
                    <a:pt x="507" y="131"/>
                  </a:lnTo>
                  <a:lnTo>
                    <a:pt x="461" y="117"/>
                  </a:lnTo>
                  <a:lnTo>
                    <a:pt x="416" y="105"/>
                  </a:lnTo>
                  <a:lnTo>
                    <a:pt x="371" y="92"/>
                  </a:lnTo>
                  <a:lnTo>
                    <a:pt x="326" y="79"/>
                  </a:lnTo>
                  <a:lnTo>
                    <a:pt x="281" y="68"/>
                  </a:lnTo>
                  <a:lnTo>
                    <a:pt x="236" y="55"/>
                  </a:lnTo>
                  <a:lnTo>
                    <a:pt x="191" y="44"/>
                  </a:lnTo>
                  <a:lnTo>
                    <a:pt x="144" y="33"/>
                  </a:lnTo>
                  <a:lnTo>
                    <a:pt x="100" y="22"/>
                  </a:lnTo>
                  <a:lnTo>
                    <a:pt x="54" y="11"/>
                  </a:lnTo>
                  <a:lnTo>
                    <a:pt x="9" y="0"/>
                  </a:lnTo>
                  <a:lnTo>
                    <a:pt x="0" y="44"/>
                  </a:lnTo>
                  <a:lnTo>
                    <a:pt x="45" y="54"/>
                  </a:lnTo>
                  <a:lnTo>
                    <a:pt x="91" y="66"/>
                  </a:lnTo>
                  <a:lnTo>
                    <a:pt x="135" y="76"/>
                  </a:lnTo>
                  <a:lnTo>
                    <a:pt x="180" y="87"/>
                  </a:lnTo>
                  <a:lnTo>
                    <a:pt x="225" y="99"/>
                  </a:lnTo>
                  <a:lnTo>
                    <a:pt x="269" y="111"/>
                  </a:lnTo>
                  <a:lnTo>
                    <a:pt x="315" y="123"/>
                  </a:lnTo>
                  <a:lnTo>
                    <a:pt x="360" y="136"/>
                  </a:lnTo>
                  <a:lnTo>
                    <a:pt x="404" y="148"/>
                  </a:lnTo>
                  <a:lnTo>
                    <a:pt x="450" y="161"/>
                  </a:lnTo>
                  <a:lnTo>
                    <a:pt x="493" y="174"/>
                  </a:lnTo>
                  <a:lnTo>
                    <a:pt x="538" y="188"/>
                  </a:lnTo>
                  <a:lnTo>
                    <a:pt x="583" y="202"/>
                  </a:lnTo>
                  <a:lnTo>
                    <a:pt x="628" y="217"/>
                  </a:lnTo>
                  <a:lnTo>
                    <a:pt x="673" y="229"/>
                  </a:lnTo>
                  <a:lnTo>
                    <a:pt x="718" y="245"/>
                  </a:lnTo>
                  <a:lnTo>
                    <a:pt x="762" y="260"/>
                  </a:lnTo>
                  <a:lnTo>
                    <a:pt x="806" y="276"/>
                  </a:lnTo>
                  <a:lnTo>
                    <a:pt x="850" y="292"/>
                  </a:lnTo>
                  <a:lnTo>
                    <a:pt x="895" y="308"/>
                  </a:lnTo>
                  <a:lnTo>
                    <a:pt x="939" y="325"/>
                  </a:lnTo>
                  <a:lnTo>
                    <a:pt x="984" y="343"/>
                  </a:lnTo>
                  <a:lnTo>
                    <a:pt x="1029" y="361"/>
                  </a:lnTo>
                  <a:lnTo>
                    <a:pt x="1073" y="379"/>
                  </a:lnTo>
                  <a:lnTo>
                    <a:pt x="1117" y="398"/>
                  </a:lnTo>
                  <a:lnTo>
                    <a:pt x="1160" y="417"/>
                  </a:lnTo>
                  <a:lnTo>
                    <a:pt x="1205" y="437"/>
                  </a:lnTo>
                  <a:lnTo>
                    <a:pt x="1248" y="456"/>
                  </a:lnTo>
                  <a:lnTo>
                    <a:pt x="1293" y="477"/>
                  </a:lnTo>
                  <a:lnTo>
                    <a:pt x="1336" y="497"/>
                  </a:lnTo>
                  <a:lnTo>
                    <a:pt x="1380" y="518"/>
                  </a:lnTo>
                  <a:lnTo>
                    <a:pt x="1423" y="539"/>
                  </a:lnTo>
                  <a:lnTo>
                    <a:pt x="1412" y="520"/>
                  </a:lnTo>
                  <a:lnTo>
                    <a:pt x="1455" y="520"/>
                  </a:lnTo>
                  <a:close/>
                </a:path>
              </a:pathLst>
            </a:custGeom>
            <a:solidFill>
              <a:srgbClr val="000000"/>
            </a:solidFill>
            <a:ln w="9525">
              <a:noFill/>
              <a:round/>
              <a:headEnd/>
              <a:tailEnd/>
            </a:ln>
          </p:spPr>
          <p:txBody>
            <a:bodyPr wrap="none" anchor="ctr"/>
            <a:lstStyle/>
            <a:p>
              <a:endParaRPr lang="pt-BR"/>
            </a:p>
          </p:txBody>
        </p:sp>
        <p:sp>
          <p:nvSpPr>
            <p:cNvPr id="135" name="Freeform 134"/>
            <p:cNvSpPr>
              <a:spLocks noChangeArrowheads="1"/>
            </p:cNvSpPr>
            <p:nvPr/>
          </p:nvSpPr>
          <p:spPr bwMode="auto">
            <a:xfrm>
              <a:off x="4614" y="2895"/>
              <a:ext cx="26" cy="476"/>
            </a:xfrm>
            <a:custGeom>
              <a:avLst/>
              <a:gdLst>
                <a:gd name="T0" fmla="*/ 13 w 84"/>
                <a:gd name="T1" fmla="*/ 470 h 1608"/>
                <a:gd name="T2" fmla="*/ 13 w 84"/>
                <a:gd name="T3" fmla="*/ 441 h 1608"/>
                <a:gd name="T4" fmla="*/ 14 w 84"/>
                <a:gd name="T5" fmla="*/ 412 h 1608"/>
                <a:gd name="T6" fmla="*/ 15 w 84"/>
                <a:gd name="T7" fmla="*/ 382 h 1608"/>
                <a:gd name="T8" fmla="*/ 15 w 84"/>
                <a:gd name="T9" fmla="*/ 353 h 1608"/>
                <a:gd name="T10" fmla="*/ 16 w 84"/>
                <a:gd name="T11" fmla="*/ 324 h 1608"/>
                <a:gd name="T12" fmla="*/ 17 w 84"/>
                <a:gd name="T13" fmla="*/ 295 h 1608"/>
                <a:gd name="T14" fmla="*/ 19 w 84"/>
                <a:gd name="T15" fmla="*/ 265 h 1608"/>
                <a:gd name="T16" fmla="*/ 20 w 84"/>
                <a:gd name="T17" fmla="*/ 235 h 1608"/>
                <a:gd name="T18" fmla="*/ 21 w 84"/>
                <a:gd name="T19" fmla="*/ 206 h 1608"/>
                <a:gd name="T20" fmla="*/ 22 w 84"/>
                <a:gd name="T21" fmla="*/ 176 h 1608"/>
                <a:gd name="T22" fmla="*/ 23 w 84"/>
                <a:gd name="T23" fmla="*/ 147 h 1608"/>
                <a:gd name="T24" fmla="*/ 24 w 84"/>
                <a:gd name="T25" fmla="*/ 118 h 1608"/>
                <a:gd name="T26" fmla="*/ 25 w 84"/>
                <a:gd name="T27" fmla="*/ 88 h 1608"/>
                <a:gd name="T28" fmla="*/ 25 w 84"/>
                <a:gd name="T29" fmla="*/ 58 h 1608"/>
                <a:gd name="T30" fmla="*/ 26 w 84"/>
                <a:gd name="T31" fmla="*/ 29 h 1608"/>
                <a:gd name="T32" fmla="*/ 26 w 84"/>
                <a:gd name="T33" fmla="*/ 0 h 1608"/>
                <a:gd name="T34" fmla="*/ 13 w 84"/>
                <a:gd name="T35" fmla="*/ 15 h 1608"/>
                <a:gd name="T36" fmla="*/ 12 w 84"/>
                <a:gd name="T37" fmla="*/ 44 h 1608"/>
                <a:gd name="T38" fmla="*/ 12 w 84"/>
                <a:gd name="T39" fmla="*/ 73 h 1608"/>
                <a:gd name="T40" fmla="*/ 11 w 84"/>
                <a:gd name="T41" fmla="*/ 102 h 1608"/>
                <a:gd name="T42" fmla="*/ 10 w 84"/>
                <a:gd name="T43" fmla="*/ 132 h 1608"/>
                <a:gd name="T44" fmla="*/ 9 w 84"/>
                <a:gd name="T45" fmla="*/ 161 h 1608"/>
                <a:gd name="T46" fmla="*/ 8 w 84"/>
                <a:gd name="T47" fmla="*/ 190 h 1608"/>
                <a:gd name="T48" fmla="*/ 7 w 84"/>
                <a:gd name="T49" fmla="*/ 220 h 1608"/>
                <a:gd name="T50" fmla="*/ 6 w 84"/>
                <a:gd name="T51" fmla="*/ 249 h 1608"/>
                <a:gd name="T52" fmla="*/ 5 w 84"/>
                <a:gd name="T53" fmla="*/ 279 h 1608"/>
                <a:gd name="T54" fmla="*/ 3 w 84"/>
                <a:gd name="T55" fmla="*/ 308 h 1608"/>
                <a:gd name="T56" fmla="*/ 2 w 84"/>
                <a:gd name="T57" fmla="*/ 338 h 1608"/>
                <a:gd name="T58" fmla="*/ 1 w 84"/>
                <a:gd name="T59" fmla="*/ 367 h 1608"/>
                <a:gd name="T60" fmla="*/ 1 w 84"/>
                <a:gd name="T61" fmla="*/ 397 h 1608"/>
                <a:gd name="T62" fmla="*/ 0 w 84"/>
                <a:gd name="T63" fmla="*/ 426 h 1608"/>
                <a:gd name="T64" fmla="*/ 0 w 84"/>
                <a:gd name="T65" fmla="*/ 455 h 1608"/>
                <a:gd name="T66" fmla="*/ 4 w 84"/>
                <a:gd name="T67" fmla="*/ 476 h 16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608"/>
                <a:gd name="T104" fmla="*/ 84 w 84"/>
                <a:gd name="T105" fmla="*/ 1608 h 16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608">
                  <a:moveTo>
                    <a:pt x="31" y="1567"/>
                  </a:moveTo>
                  <a:lnTo>
                    <a:pt x="43" y="1587"/>
                  </a:lnTo>
                  <a:lnTo>
                    <a:pt x="43" y="1538"/>
                  </a:lnTo>
                  <a:lnTo>
                    <a:pt x="43" y="1489"/>
                  </a:lnTo>
                  <a:lnTo>
                    <a:pt x="44" y="1440"/>
                  </a:lnTo>
                  <a:lnTo>
                    <a:pt x="46" y="1391"/>
                  </a:lnTo>
                  <a:lnTo>
                    <a:pt x="46" y="1340"/>
                  </a:lnTo>
                  <a:lnTo>
                    <a:pt x="47" y="1291"/>
                  </a:lnTo>
                  <a:lnTo>
                    <a:pt x="48" y="1243"/>
                  </a:lnTo>
                  <a:lnTo>
                    <a:pt x="50" y="1193"/>
                  </a:lnTo>
                  <a:lnTo>
                    <a:pt x="51" y="1142"/>
                  </a:lnTo>
                  <a:lnTo>
                    <a:pt x="52" y="1094"/>
                  </a:lnTo>
                  <a:lnTo>
                    <a:pt x="55" y="1044"/>
                  </a:lnTo>
                  <a:lnTo>
                    <a:pt x="56" y="995"/>
                  </a:lnTo>
                  <a:lnTo>
                    <a:pt x="58" y="944"/>
                  </a:lnTo>
                  <a:lnTo>
                    <a:pt x="60" y="895"/>
                  </a:lnTo>
                  <a:lnTo>
                    <a:pt x="62" y="845"/>
                  </a:lnTo>
                  <a:lnTo>
                    <a:pt x="64" y="794"/>
                  </a:lnTo>
                  <a:lnTo>
                    <a:pt x="66" y="745"/>
                  </a:lnTo>
                  <a:lnTo>
                    <a:pt x="67" y="695"/>
                  </a:lnTo>
                  <a:lnTo>
                    <a:pt x="70" y="645"/>
                  </a:lnTo>
                  <a:lnTo>
                    <a:pt x="72" y="595"/>
                  </a:lnTo>
                  <a:lnTo>
                    <a:pt x="73" y="546"/>
                  </a:lnTo>
                  <a:lnTo>
                    <a:pt x="75" y="496"/>
                  </a:lnTo>
                  <a:lnTo>
                    <a:pt x="76" y="445"/>
                  </a:lnTo>
                  <a:lnTo>
                    <a:pt x="78" y="397"/>
                  </a:lnTo>
                  <a:lnTo>
                    <a:pt x="80" y="347"/>
                  </a:lnTo>
                  <a:lnTo>
                    <a:pt x="81" y="296"/>
                  </a:lnTo>
                  <a:lnTo>
                    <a:pt x="82" y="247"/>
                  </a:lnTo>
                  <a:lnTo>
                    <a:pt x="82" y="197"/>
                  </a:lnTo>
                  <a:lnTo>
                    <a:pt x="83" y="148"/>
                  </a:lnTo>
                  <a:lnTo>
                    <a:pt x="84" y="98"/>
                  </a:lnTo>
                  <a:lnTo>
                    <a:pt x="84" y="49"/>
                  </a:lnTo>
                  <a:lnTo>
                    <a:pt x="84" y="0"/>
                  </a:lnTo>
                  <a:lnTo>
                    <a:pt x="41" y="0"/>
                  </a:lnTo>
                  <a:lnTo>
                    <a:pt x="41" y="49"/>
                  </a:lnTo>
                  <a:lnTo>
                    <a:pt x="41" y="98"/>
                  </a:lnTo>
                  <a:lnTo>
                    <a:pt x="40" y="148"/>
                  </a:lnTo>
                  <a:lnTo>
                    <a:pt x="39" y="197"/>
                  </a:lnTo>
                  <a:lnTo>
                    <a:pt x="39" y="247"/>
                  </a:lnTo>
                  <a:lnTo>
                    <a:pt x="38" y="296"/>
                  </a:lnTo>
                  <a:lnTo>
                    <a:pt x="36" y="345"/>
                  </a:lnTo>
                  <a:lnTo>
                    <a:pt x="34" y="395"/>
                  </a:lnTo>
                  <a:lnTo>
                    <a:pt x="33" y="445"/>
                  </a:lnTo>
                  <a:lnTo>
                    <a:pt x="32" y="493"/>
                  </a:lnTo>
                  <a:lnTo>
                    <a:pt x="30" y="544"/>
                  </a:lnTo>
                  <a:lnTo>
                    <a:pt x="28" y="593"/>
                  </a:lnTo>
                  <a:lnTo>
                    <a:pt x="26" y="643"/>
                  </a:lnTo>
                  <a:lnTo>
                    <a:pt x="24" y="692"/>
                  </a:lnTo>
                  <a:lnTo>
                    <a:pt x="23" y="743"/>
                  </a:lnTo>
                  <a:lnTo>
                    <a:pt x="20" y="792"/>
                  </a:lnTo>
                  <a:lnTo>
                    <a:pt x="18" y="842"/>
                  </a:lnTo>
                  <a:lnTo>
                    <a:pt x="17" y="893"/>
                  </a:lnTo>
                  <a:lnTo>
                    <a:pt x="15" y="942"/>
                  </a:lnTo>
                  <a:lnTo>
                    <a:pt x="12" y="992"/>
                  </a:lnTo>
                  <a:lnTo>
                    <a:pt x="11" y="1041"/>
                  </a:lnTo>
                  <a:lnTo>
                    <a:pt x="9" y="1092"/>
                  </a:lnTo>
                  <a:lnTo>
                    <a:pt x="8" y="1142"/>
                  </a:lnTo>
                  <a:lnTo>
                    <a:pt x="7" y="1190"/>
                  </a:lnTo>
                  <a:lnTo>
                    <a:pt x="4" y="1241"/>
                  </a:lnTo>
                  <a:lnTo>
                    <a:pt x="3" y="1291"/>
                  </a:lnTo>
                  <a:lnTo>
                    <a:pt x="2" y="1340"/>
                  </a:lnTo>
                  <a:lnTo>
                    <a:pt x="2" y="1391"/>
                  </a:lnTo>
                  <a:lnTo>
                    <a:pt x="1" y="1440"/>
                  </a:lnTo>
                  <a:lnTo>
                    <a:pt x="0" y="1489"/>
                  </a:lnTo>
                  <a:lnTo>
                    <a:pt x="0" y="1538"/>
                  </a:lnTo>
                  <a:lnTo>
                    <a:pt x="0" y="1587"/>
                  </a:lnTo>
                  <a:lnTo>
                    <a:pt x="12" y="1608"/>
                  </a:lnTo>
                  <a:lnTo>
                    <a:pt x="31" y="1567"/>
                  </a:lnTo>
                  <a:close/>
                </a:path>
              </a:pathLst>
            </a:custGeom>
            <a:solidFill>
              <a:srgbClr val="000000"/>
            </a:solidFill>
            <a:ln w="9525">
              <a:noFill/>
              <a:round/>
              <a:headEnd/>
              <a:tailEnd/>
            </a:ln>
          </p:spPr>
          <p:txBody>
            <a:bodyPr wrap="none" anchor="ctr"/>
            <a:lstStyle/>
            <a:p>
              <a:endParaRPr lang="pt-BR"/>
            </a:p>
          </p:txBody>
        </p:sp>
        <p:sp>
          <p:nvSpPr>
            <p:cNvPr id="136" name="Freeform 135"/>
            <p:cNvSpPr>
              <a:spLocks noChangeArrowheads="1"/>
            </p:cNvSpPr>
            <p:nvPr/>
          </p:nvSpPr>
          <p:spPr bwMode="auto">
            <a:xfrm>
              <a:off x="4618" y="3359"/>
              <a:ext cx="151" cy="36"/>
            </a:xfrm>
            <a:custGeom>
              <a:avLst/>
              <a:gdLst>
                <a:gd name="T0" fmla="*/ 138 w 484"/>
                <a:gd name="T1" fmla="*/ 27 h 122"/>
                <a:gd name="T2" fmla="*/ 143 w 484"/>
                <a:gd name="T3" fmla="*/ 20 h 122"/>
                <a:gd name="T4" fmla="*/ 136 w 484"/>
                <a:gd name="T5" fmla="*/ 22 h 122"/>
                <a:gd name="T6" fmla="*/ 128 w 484"/>
                <a:gd name="T7" fmla="*/ 22 h 122"/>
                <a:gd name="T8" fmla="*/ 121 w 484"/>
                <a:gd name="T9" fmla="*/ 23 h 122"/>
                <a:gd name="T10" fmla="*/ 113 w 484"/>
                <a:gd name="T11" fmla="*/ 23 h 122"/>
                <a:gd name="T12" fmla="*/ 104 w 484"/>
                <a:gd name="T13" fmla="*/ 23 h 122"/>
                <a:gd name="T14" fmla="*/ 96 w 484"/>
                <a:gd name="T15" fmla="*/ 22 h 122"/>
                <a:gd name="T16" fmla="*/ 87 w 484"/>
                <a:gd name="T17" fmla="*/ 22 h 122"/>
                <a:gd name="T18" fmla="*/ 78 w 484"/>
                <a:gd name="T19" fmla="*/ 21 h 122"/>
                <a:gd name="T20" fmla="*/ 69 w 484"/>
                <a:gd name="T21" fmla="*/ 19 h 122"/>
                <a:gd name="T22" fmla="*/ 60 w 484"/>
                <a:gd name="T23" fmla="*/ 17 h 122"/>
                <a:gd name="T24" fmla="*/ 51 w 484"/>
                <a:gd name="T25" fmla="*/ 15 h 122"/>
                <a:gd name="T26" fmla="*/ 41 w 484"/>
                <a:gd name="T27" fmla="*/ 13 h 122"/>
                <a:gd name="T28" fmla="*/ 32 w 484"/>
                <a:gd name="T29" fmla="*/ 10 h 122"/>
                <a:gd name="T30" fmla="*/ 23 w 484"/>
                <a:gd name="T31" fmla="*/ 7 h 122"/>
                <a:gd name="T32" fmla="*/ 15 w 484"/>
                <a:gd name="T33" fmla="*/ 4 h 122"/>
                <a:gd name="T34" fmla="*/ 6 w 484"/>
                <a:gd name="T35" fmla="*/ 0 h 122"/>
                <a:gd name="T36" fmla="*/ 0 w 484"/>
                <a:gd name="T37" fmla="*/ 12 h 122"/>
                <a:gd name="T38" fmla="*/ 9 w 484"/>
                <a:gd name="T39" fmla="*/ 16 h 122"/>
                <a:gd name="T40" fmla="*/ 18 w 484"/>
                <a:gd name="T41" fmla="*/ 19 h 122"/>
                <a:gd name="T42" fmla="*/ 28 w 484"/>
                <a:gd name="T43" fmla="*/ 22 h 122"/>
                <a:gd name="T44" fmla="*/ 37 w 484"/>
                <a:gd name="T45" fmla="*/ 26 h 122"/>
                <a:gd name="T46" fmla="*/ 47 w 484"/>
                <a:gd name="T47" fmla="*/ 28 h 122"/>
                <a:gd name="T48" fmla="*/ 57 w 484"/>
                <a:gd name="T49" fmla="*/ 30 h 122"/>
                <a:gd name="T50" fmla="*/ 66 w 484"/>
                <a:gd name="T51" fmla="*/ 32 h 122"/>
                <a:gd name="T52" fmla="*/ 76 w 484"/>
                <a:gd name="T53" fmla="*/ 33 h 122"/>
                <a:gd name="T54" fmla="*/ 85 w 484"/>
                <a:gd name="T55" fmla="*/ 35 h 122"/>
                <a:gd name="T56" fmla="*/ 94 w 484"/>
                <a:gd name="T57" fmla="*/ 35 h 122"/>
                <a:gd name="T58" fmla="*/ 104 w 484"/>
                <a:gd name="T59" fmla="*/ 36 h 122"/>
                <a:gd name="T60" fmla="*/ 113 w 484"/>
                <a:gd name="T61" fmla="*/ 36 h 122"/>
                <a:gd name="T62" fmla="*/ 121 w 484"/>
                <a:gd name="T63" fmla="*/ 36 h 122"/>
                <a:gd name="T64" fmla="*/ 130 w 484"/>
                <a:gd name="T65" fmla="*/ 35 h 122"/>
                <a:gd name="T66" fmla="*/ 138 w 484"/>
                <a:gd name="T67" fmla="*/ 34 h 122"/>
                <a:gd name="T68" fmla="*/ 146 w 484"/>
                <a:gd name="T69" fmla="*/ 33 h 122"/>
                <a:gd name="T70" fmla="*/ 151 w 484"/>
                <a:gd name="T71" fmla="*/ 26 h 122"/>
                <a:gd name="T72" fmla="*/ 138 w 484"/>
                <a:gd name="T73" fmla="*/ 2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4"/>
                <a:gd name="T112" fmla="*/ 0 h 122"/>
                <a:gd name="T113" fmla="*/ 484 w 484"/>
                <a:gd name="T114" fmla="*/ 122 h 1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4" h="122">
                  <a:moveTo>
                    <a:pt x="441" y="91"/>
                  </a:moveTo>
                  <a:lnTo>
                    <a:pt x="458" y="68"/>
                  </a:lnTo>
                  <a:lnTo>
                    <a:pt x="435" y="73"/>
                  </a:lnTo>
                  <a:lnTo>
                    <a:pt x="411" y="76"/>
                  </a:lnTo>
                  <a:lnTo>
                    <a:pt x="387" y="79"/>
                  </a:lnTo>
                  <a:lnTo>
                    <a:pt x="361" y="79"/>
                  </a:lnTo>
                  <a:lnTo>
                    <a:pt x="334" y="79"/>
                  </a:lnTo>
                  <a:lnTo>
                    <a:pt x="307" y="76"/>
                  </a:lnTo>
                  <a:lnTo>
                    <a:pt x="278" y="74"/>
                  </a:lnTo>
                  <a:lnTo>
                    <a:pt x="250" y="70"/>
                  </a:lnTo>
                  <a:lnTo>
                    <a:pt x="221" y="65"/>
                  </a:lnTo>
                  <a:lnTo>
                    <a:pt x="191" y="58"/>
                  </a:lnTo>
                  <a:lnTo>
                    <a:pt x="163" y="51"/>
                  </a:lnTo>
                  <a:lnTo>
                    <a:pt x="133" y="43"/>
                  </a:lnTo>
                  <a:lnTo>
                    <a:pt x="103" y="34"/>
                  </a:lnTo>
                  <a:lnTo>
                    <a:pt x="75" y="24"/>
                  </a:lnTo>
                  <a:lnTo>
                    <a:pt x="47" y="12"/>
                  </a:lnTo>
                  <a:lnTo>
                    <a:pt x="19" y="0"/>
                  </a:lnTo>
                  <a:lnTo>
                    <a:pt x="0" y="41"/>
                  </a:lnTo>
                  <a:lnTo>
                    <a:pt x="29" y="54"/>
                  </a:lnTo>
                  <a:lnTo>
                    <a:pt x="59" y="65"/>
                  </a:lnTo>
                  <a:lnTo>
                    <a:pt x="90" y="75"/>
                  </a:lnTo>
                  <a:lnTo>
                    <a:pt x="119" y="87"/>
                  </a:lnTo>
                  <a:lnTo>
                    <a:pt x="151" y="95"/>
                  </a:lnTo>
                  <a:lnTo>
                    <a:pt x="182" y="102"/>
                  </a:lnTo>
                  <a:lnTo>
                    <a:pt x="212" y="108"/>
                  </a:lnTo>
                  <a:lnTo>
                    <a:pt x="243" y="113"/>
                  </a:lnTo>
                  <a:lnTo>
                    <a:pt x="274" y="118"/>
                  </a:lnTo>
                  <a:lnTo>
                    <a:pt x="302" y="120"/>
                  </a:lnTo>
                  <a:lnTo>
                    <a:pt x="332" y="122"/>
                  </a:lnTo>
                  <a:lnTo>
                    <a:pt x="361" y="122"/>
                  </a:lnTo>
                  <a:lnTo>
                    <a:pt x="389" y="122"/>
                  </a:lnTo>
                  <a:lnTo>
                    <a:pt x="416" y="120"/>
                  </a:lnTo>
                  <a:lnTo>
                    <a:pt x="442" y="116"/>
                  </a:lnTo>
                  <a:lnTo>
                    <a:pt x="467" y="112"/>
                  </a:lnTo>
                  <a:lnTo>
                    <a:pt x="484" y="89"/>
                  </a:lnTo>
                  <a:lnTo>
                    <a:pt x="441" y="91"/>
                  </a:lnTo>
                  <a:close/>
                </a:path>
              </a:pathLst>
            </a:custGeom>
            <a:solidFill>
              <a:srgbClr val="000000"/>
            </a:solidFill>
            <a:ln w="9525">
              <a:noFill/>
              <a:round/>
              <a:headEnd/>
              <a:tailEnd/>
            </a:ln>
          </p:spPr>
          <p:txBody>
            <a:bodyPr wrap="none" anchor="ctr"/>
            <a:lstStyle/>
            <a:p>
              <a:endParaRPr lang="pt-BR"/>
            </a:p>
          </p:txBody>
        </p:sp>
        <p:sp>
          <p:nvSpPr>
            <p:cNvPr id="137" name="Freeform 136"/>
            <p:cNvSpPr>
              <a:spLocks noChangeArrowheads="1"/>
            </p:cNvSpPr>
            <p:nvPr/>
          </p:nvSpPr>
          <p:spPr bwMode="auto">
            <a:xfrm>
              <a:off x="4724" y="2638"/>
              <a:ext cx="45" cy="748"/>
            </a:xfrm>
            <a:custGeom>
              <a:avLst/>
              <a:gdLst>
                <a:gd name="T0" fmla="*/ 0 w 139"/>
                <a:gd name="T1" fmla="*/ 7 h 2523"/>
                <a:gd name="T2" fmla="*/ 1 w 139"/>
                <a:gd name="T3" fmla="*/ 52 h 2523"/>
                <a:gd name="T4" fmla="*/ 2 w 139"/>
                <a:gd name="T5" fmla="*/ 97 h 2523"/>
                <a:gd name="T6" fmla="*/ 3 w 139"/>
                <a:gd name="T7" fmla="*/ 143 h 2523"/>
                <a:gd name="T8" fmla="*/ 4 w 139"/>
                <a:gd name="T9" fmla="*/ 189 h 2523"/>
                <a:gd name="T10" fmla="*/ 6 w 139"/>
                <a:gd name="T11" fmla="*/ 235 h 2523"/>
                <a:gd name="T12" fmla="*/ 7 w 139"/>
                <a:gd name="T13" fmla="*/ 282 h 2523"/>
                <a:gd name="T14" fmla="*/ 9 w 139"/>
                <a:gd name="T15" fmla="*/ 328 h 2523"/>
                <a:gd name="T16" fmla="*/ 11 w 139"/>
                <a:gd name="T17" fmla="*/ 374 h 2523"/>
                <a:gd name="T18" fmla="*/ 13 w 139"/>
                <a:gd name="T19" fmla="*/ 421 h 2523"/>
                <a:gd name="T20" fmla="*/ 14 w 139"/>
                <a:gd name="T21" fmla="*/ 468 h 2523"/>
                <a:gd name="T22" fmla="*/ 17 w 139"/>
                <a:gd name="T23" fmla="*/ 514 h 2523"/>
                <a:gd name="T24" fmla="*/ 19 w 139"/>
                <a:gd name="T25" fmla="*/ 561 h 2523"/>
                <a:gd name="T26" fmla="*/ 22 w 139"/>
                <a:gd name="T27" fmla="*/ 608 h 2523"/>
                <a:gd name="T28" fmla="*/ 25 w 139"/>
                <a:gd name="T29" fmla="*/ 654 h 2523"/>
                <a:gd name="T30" fmla="*/ 28 w 139"/>
                <a:gd name="T31" fmla="*/ 701 h 2523"/>
                <a:gd name="T32" fmla="*/ 31 w 139"/>
                <a:gd name="T33" fmla="*/ 748 h 2523"/>
                <a:gd name="T34" fmla="*/ 44 w 139"/>
                <a:gd name="T35" fmla="*/ 724 h 2523"/>
                <a:gd name="T36" fmla="*/ 40 w 139"/>
                <a:gd name="T37" fmla="*/ 677 h 2523"/>
                <a:gd name="T38" fmla="*/ 37 w 139"/>
                <a:gd name="T39" fmla="*/ 630 h 2523"/>
                <a:gd name="T40" fmla="*/ 35 w 139"/>
                <a:gd name="T41" fmla="*/ 583 h 2523"/>
                <a:gd name="T42" fmla="*/ 32 w 139"/>
                <a:gd name="T43" fmla="*/ 537 h 2523"/>
                <a:gd name="T44" fmla="*/ 30 w 139"/>
                <a:gd name="T45" fmla="*/ 490 h 2523"/>
                <a:gd name="T46" fmla="*/ 28 w 139"/>
                <a:gd name="T47" fmla="*/ 444 h 2523"/>
                <a:gd name="T48" fmla="*/ 26 w 139"/>
                <a:gd name="T49" fmla="*/ 397 h 2523"/>
                <a:gd name="T50" fmla="*/ 24 w 139"/>
                <a:gd name="T51" fmla="*/ 350 h 2523"/>
                <a:gd name="T52" fmla="*/ 22 w 139"/>
                <a:gd name="T53" fmla="*/ 304 h 2523"/>
                <a:gd name="T54" fmla="*/ 20 w 139"/>
                <a:gd name="T55" fmla="*/ 258 h 2523"/>
                <a:gd name="T56" fmla="*/ 19 w 139"/>
                <a:gd name="T57" fmla="*/ 212 h 2523"/>
                <a:gd name="T58" fmla="*/ 18 w 139"/>
                <a:gd name="T59" fmla="*/ 166 h 2523"/>
                <a:gd name="T60" fmla="*/ 17 w 139"/>
                <a:gd name="T61" fmla="*/ 120 h 2523"/>
                <a:gd name="T62" fmla="*/ 16 w 139"/>
                <a:gd name="T63" fmla="*/ 75 h 2523"/>
                <a:gd name="T64" fmla="*/ 15 w 139"/>
                <a:gd name="T65" fmla="*/ 29 h 2523"/>
                <a:gd name="T66" fmla="*/ 8 w 139"/>
                <a:gd name="T67" fmla="*/ 0 h 25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
                <a:gd name="T103" fmla="*/ 0 h 2523"/>
                <a:gd name="T104" fmla="*/ 139 w 139"/>
                <a:gd name="T105" fmla="*/ 2523 h 25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 h="2523">
                  <a:moveTo>
                    <a:pt x="17" y="43"/>
                  </a:moveTo>
                  <a:lnTo>
                    <a:pt x="0" y="22"/>
                  </a:lnTo>
                  <a:lnTo>
                    <a:pt x="0" y="98"/>
                  </a:lnTo>
                  <a:lnTo>
                    <a:pt x="2" y="175"/>
                  </a:lnTo>
                  <a:lnTo>
                    <a:pt x="4" y="252"/>
                  </a:lnTo>
                  <a:lnTo>
                    <a:pt x="5" y="328"/>
                  </a:lnTo>
                  <a:lnTo>
                    <a:pt x="8" y="405"/>
                  </a:lnTo>
                  <a:lnTo>
                    <a:pt x="9" y="483"/>
                  </a:lnTo>
                  <a:lnTo>
                    <a:pt x="11" y="561"/>
                  </a:lnTo>
                  <a:lnTo>
                    <a:pt x="12" y="637"/>
                  </a:lnTo>
                  <a:lnTo>
                    <a:pt x="15" y="716"/>
                  </a:lnTo>
                  <a:lnTo>
                    <a:pt x="17" y="794"/>
                  </a:lnTo>
                  <a:lnTo>
                    <a:pt x="19" y="872"/>
                  </a:lnTo>
                  <a:lnTo>
                    <a:pt x="21" y="950"/>
                  </a:lnTo>
                  <a:lnTo>
                    <a:pt x="24" y="1028"/>
                  </a:lnTo>
                  <a:lnTo>
                    <a:pt x="27" y="1107"/>
                  </a:lnTo>
                  <a:lnTo>
                    <a:pt x="29" y="1184"/>
                  </a:lnTo>
                  <a:lnTo>
                    <a:pt x="33" y="1262"/>
                  </a:lnTo>
                  <a:lnTo>
                    <a:pt x="35" y="1341"/>
                  </a:lnTo>
                  <a:lnTo>
                    <a:pt x="39" y="1420"/>
                  </a:lnTo>
                  <a:lnTo>
                    <a:pt x="42" y="1498"/>
                  </a:lnTo>
                  <a:lnTo>
                    <a:pt x="44" y="1577"/>
                  </a:lnTo>
                  <a:lnTo>
                    <a:pt x="49" y="1656"/>
                  </a:lnTo>
                  <a:lnTo>
                    <a:pt x="52" y="1735"/>
                  </a:lnTo>
                  <a:lnTo>
                    <a:pt x="56" y="1813"/>
                  </a:lnTo>
                  <a:lnTo>
                    <a:pt x="59" y="1892"/>
                  </a:lnTo>
                  <a:lnTo>
                    <a:pt x="64" y="1971"/>
                  </a:lnTo>
                  <a:lnTo>
                    <a:pt x="67" y="2050"/>
                  </a:lnTo>
                  <a:lnTo>
                    <a:pt x="72" y="2128"/>
                  </a:lnTo>
                  <a:lnTo>
                    <a:pt x="76" y="2207"/>
                  </a:lnTo>
                  <a:lnTo>
                    <a:pt x="81" y="2286"/>
                  </a:lnTo>
                  <a:lnTo>
                    <a:pt x="85" y="2365"/>
                  </a:lnTo>
                  <a:lnTo>
                    <a:pt x="91" y="2444"/>
                  </a:lnTo>
                  <a:lnTo>
                    <a:pt x="96" y="2523"/>
                  </a:lnTo>
                  <a:lnTo>
                    <a:pt x="139" y="2521"/>
                  </a:lnTo>
                  <a:lnTo>
                    <a:pt x="135" y="2442"/>
                  </a:lnTo>
                  <a:lnTo>
                    <a:pt x="129" y="2363"/>
                  </a:lnTo>
                  <a:lnTo>
                    <a:pt x="124" y="2284"/>
                  </a:lnTo>
                  <a:lnTo>
                    <a:pt x="120" y="2205"/>
                  </a:lnTo>
                  <a:lnTo>
                    <a:pt x="115" y="2126"/>
                  </a:lnTo>
                  <a:lnTo>
                    <a:pt x="111" y="2047"/>
                  </a:lnTo>
                  <a:lnTo>
                    <a:pt x="107" y="1968"/>
                  </a:lnTo>
                  <a:lnTo>
                    <a:pt x="103" y="1889"/>
                  </a:lnTo>
                  <a:lnTo>
                    <a:pt x="99" y="1810"/>
                  </a:lnTo>
                  <a:lnTo>
                    <a:pt x="96" y="1733"/>
                  </a:lnTo>
                  <a:lnTo>
                    <a:pt x="92" y="1654"/>
                  </a:lnTo>
                  <a:lnTo>
                    <a:pt x="88" y="1575"/>
                  </a:lnTo>
                  <a:lnTo>
                    <a:pt x="85" y="1496"/>
                  </a:lnTo>
                  <a:lnTo>
                    <a:pt x="82" y="1418"/>
                  </a:lnTo>
                  <a:lnTo>
                    <a:pt x="79" y="1339"/>
                  </a:lnTo>
                  <a:lnTo>
                    <a:pt x="76" y="1260"/>
                  </a:lnTo>
                  <a:lnTo>
                    <a:pt x="73" y="1182"/>
                  </a:lnTo>
                  <a:lnTo>
                    <a:pt x="71" y="1104"/>
                  </a:lnTo>
                  <a:lnTo>
                    <a:pt x="67" y="1025"/>
                  </a:lnTo>
                  <a:lnTo>
                    <a:pt x="65" y="947"/>
                  </a:lnTo>
                  <a:lnTo>
                    <a:pt x="63" y="870"/>
                  </a:lnTo>
                  <a:lnTo>
                    <a:pt x="60" y="792"/>
                  </a:lnTo>
                  <a:lnTo>
                    <a:pt x="58" y="714"/>
                  </a:lnTo>
                  <a:lnTo>
                    <a:pt x="56" y="637"/>
                  </a:lnTo>
                  <a:lnTo>
                    <a:pt x="55" y="561"/>
                  </a:lnTo>
                  <a:lnTo>
                    <a:pt x="52" y="483"/>
                  </a:lnTo>
                  <a:lnTo>
                    <a:pt x="51" y="405"/>
                  </a:lnTo>
                  <a:lnTo>
                    <a:pt x="49" y="328"/>
                  </a:lnTo>
                  <a:lnTo>
                    <a:pt x="48" y="252"/>
                  </a:lnTo>
                  <a:lnTo>
                    <a:pt x="45" y="175"/>
                  </a:lnTo>
                  <a:lnTo>
                    <a:pt x="45" y="98"/>
                  </a:lnTo>
                  <a:lnTo>
                    <a:pt x="43" y="22"/>
                  </a:lnTo>
                  <a:lnTo>
                    <a:pt x="26" y="0"/>
                  </a:lnTo>
                  <a:lnTo>
                    <a:pt x="17" y="43"/>
                  </a:lnTo>
                  <a:close/>
                </a:path>
              </a:pathLst>
            </a:custGeom>
            <a:solidFill>
              <a:srgbClr val="000000"/>
            </a:solidFill>
            <a:ln w="9525">
              <a:noFill/>
              <a:round/>
              <a:headEnd/>
              <a:tailEnd/>
            </a:ln>
          </p:spPr>
          <p:txBody>
            <a:bodyPr wrap="none" anchor="ctr"/>
            <a:lstStyle/>
            <a:p>
              <a:endParaRPr lang="pt-BR"/>
            </a:p>
          </p:txBody>
        </p:sp>
        <p:sp>
          <p:nvSpPr>
            <p:cNvPr id="138" name="Freeform 137"/>
            <p:cNvSpPr>
              <a:spLocks noChangeArrowheads="1"/>
            </p:cNvSpPr>
            <p:nvPr/>
          </p:nvSpPr>
          <p:spPr bwMode="auto">
            <a:xfrm>
              <a:off x="4173" y="2565"/>
              <a:ext cx="561" cy="87"/>
            </a:xfrm>
            <a:custGeom>
              <a:avLst/>
              <a:gdLst>
                <a:gd name="T0" fmla="*/ 6 w 1798"/>
                <a:gd name="T1" fmla="*/ 13 h 291"/>
                <a:gd name="T2" fmla="*/ 40 w 1798"/>
                <a:gd name="T3" fmla="*/ 15 h 291"/>
                <a:gd name="T4" fmla="*/ 74 w 1798"/>
                <a:gd name="T5" fmla="*/ 17 h 291"/>
                <a:gd name="T6" fmla="*/ 108 w 1798"/>
                <a:gd name="T7" fmla="*/ 20 h 291"/>
                <a:gd name="T8" fmla="*/ 142 w 1798"/>
                <a:gd name="T9" fmla="*/ 23 h 291"/>
                <a:gd name="T10" fmla="*/ 176 w 1798"/>
                <a:gd name="T11" fmla="*/ 26 h 291"/>
                <a:gd name="T12" fmla="*/ 210 w 1798"/>
                <a:gd name="T13" fmla="*/ 30 h 291"/>
                <a:gd name="T14" fmla="*/ 244 w 1798"/>
                <a:gd name="T15" fmla="*/ 34 h 291"/>
                <a:gd name="T16" fmla="*/ 279 w 1798"/>
                <a:gd name="T17" fmla="*/ 39 h 291"/>
                <a:gd name="T18" fmla="*/ 313 w 1798"/>
                <a:gd name="T19" fmla="*/ 44 h 291"/>
                <a:gd name="T20" fmla="*/ 348 w 1798"/>
                <a:gd name="T21" fmla="*/ 49 h 291"/>
                <a:gd name="T22" fmla="*/ 383 w 1798"/>
                <a:gd name="T23" fmla="*/ 55 h 291"/>
                <a:gd name="T24" fmla="*/ 417 w 1798"/>
                <a:gd name="T25" fmla="*/ 61 h 291"/>
                <a:gd name="T26" fmla="*/ 452 w 1798"/>
                <a:gd name="T27" fmla="*/ 67 h 291"/>
                <a:gd name="T28" fmla="*/ 488 w 1798"/>
                <a:gd name="T29" fmla="*/ 74 h 291"/>
                <a:gd name="T30" fmla="*/ 523 w 1798"/>
                <a:gd name="T31" fmla="*/ 80 h 291"/>
                <a:gd name="T32" fmla="*/ 558 w 1798"/>
                <a:gd name="T33" fmla="*/ 87 h 291"/>
                <a:gd name="T34" fmla="*/ 544 w 1798"/>
                <a:gd name="T35" fmla="*/ 71 h 291"/>
                <a:gd name="T36" fmla="*/ 508 w 1798"/>
                <a:gd name="T37" fmla="*/ 64 h 291"/>
                <a:gd name="T38" fmla="*/ 473 w 1798"/>
                <a:gd name="T39" fmla="*/ 57 h 291"/>
                <a:gd name="T40" fmla="*/ 438 w 1798"/>
                <a:gd name="T41" fmla="*/ 51 h 291"/>
                <a:gd name="T42" fmla="*/ 402 w 1798"/>
                <a:gd name="T43" fmla="*/ 45 h 291"/>
                <a:gd name="T44" fmla="*/ 368 w 1798"/>
                <a:gd name="T45" fmla="*/ 39 h 291"/>
                <a:gd name="T46" fmla="*/ 333 w 1798"/>
                <a:gd name="T47" fmla="*/ 34 h 291"/>
                <a:gd name="T48" fmla="*/ 298 w 1798"/>
                <a:gd name="T49" fmla="*/ 29 h 291"/>
                <a:gd name="T50" fmla="*/ 264 w 1798"/>
                <a:gd name="T51" fmla="*/ 24 h 291"/>
                <a:gd name="T52" fmla="*/ 229 w 1798"/>
                <a:gd name="T53" fmla="*/ 19 h 291"/>
                <a:gd name="T54" fmla="*/ 194 w 1798"/>
                <a:gd name="T55" fmla="*/ 15 h 291"/>
                <a:gd name="T56" fmla="*/ 160 w 1798"/>
                <a:gd name="T57" fmla="*/ 11 h 291"/>
                <a:gd name="T58" fmla="*/ 126 w 1798"/>
                <a:gd name="T59" fmla="*/ 8 h 291"/>
                <a:gd name="T60" fmla="*/ 92 w 1798"/>
                <a:gd name="T61" fmla="*/ 5 h 291"/>
                <a:gd name="T62" fmla="*/ 58 w 1798"/>
                <a:gd name="T63" fmla="*/ 3 h 291"/>
                <a:gd name="T64" fmla="*/ 24 w 1798"/>
                <a:gd name="T65" fmla="*/ 1 h 291"/>
                <a:gd name="T66" fmla="*/ 0 w 1798"/>
                <a:gd name="T67" fmla="*/ 8 h 2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8"/>
                <a:gd name="T103" fmla="*/ 0 h 291"/>
                <a:gd name="T104" fmla="*/ 1798 w 1798"/>
                <a:gd name="T105" fmla="*/ 291 h 2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8" h="291">
                  <a:moveTo>
                    <a:pt x="43" y="14"/>
                  </a:moveTo>
                  <a:lnTo>
                    <a:pt x="20" y="43"/>
                  </a:lnTo>
                  <a:lnTo>
                    <a:pt x="74" y="45"/>
                  </a:lnTo>
                  <a:lnTo>
                    <a:pt x="129" y="49"/>
                  </a:lnTo>
                  <a:lnTo>
                    <a:pt x="183" y="52"/>
                  </a:lnTo>
                  <a:lnTo>
                    <a:pt x="236" y="57"/>
                  </a:lnTo>
                  <a:lnTo>
                    <a:pt x="290" y="61"/>
                  </a:lnTo>
                  <a:lnTo>
                    <a:pt x="345" y="66"/>
                  </a:lnTo>
                  <a:lnTo>
                    <a:pt x="400" y="70"/>
                  </a:lnTo>
                  <a:lnTo>
                    <a:pt x="454" y="76"/>
                  </a:lnTo>
                  <a:lnTo>
                    <a:pt x="509" y="82"/>
                  </a:lnTo>
                  <a:lnTo>
                    <a:pt x="564" y="88"/>
                  </a:lnTo>
                  <a:lnTo>
                    <a:pt x="619" y="95"/>
                  </a:lnTo>
                  <a:lnTo>
                    <a:pt x="673" y="101"/>
                  </a:lnTo>
                  <a:lnTo>
                    <a:pt x="730" y="108"/>
                  </a:lnTo>
                  <a:lnTo>
                    <a:pt x="783" y="115"/>
                  </a:lnTo>
                  <a:lnTo>
                    <a:pt x="838" y="123"/>
                  </a:lnTo>
                  <a:lnTo>
                    <a:pt x="894" y="131"/>
                  </a:lnTo>
                  <a:lnTo>
                    <a:pt x="949" y="139"/>
                  </a:lnTo>
                  <a:lnTo>
                    <a:pt x="1004" y="148"/>
                  </a:lnTo>
                  <a:lnTo>
                    <a:pt x="1060" y="156"/>
                  </a:lnTo>
                  <a:lnTo>
                    <a:pt x="1116" y="165"/>
                  </a:lnTo>
                  <a:lnTo>
                    <a:pt x="1171" y="175"/>
                  </a:lnTo>
                  <a:lnTo>
                    <a:pt x="1227" y="185"/>
                  </a:lnTo>
                  <a:lnTo>
                    <a:pt x="1283" y="194"/>
                  </a:lnTo>
                  <a:lnTo>
                    <a:pt x="1338" y="204"/>
                  </a:lnTo>
                  <a:lnTo>
                    <a:pt x="1394" y="215"/>
                  </a:lnTo>
                  <a:lnTo>
                    <a:pt x="1450" y="225"/>
                  </a:lnTo>
                  <a:lnTo>
                    <a:pt x="1506" y="235"/>
                  </a:lnTo>
                  <a:lnTo>
                    <a:pt x="1563" y="247"/>
                  </a:lnTo>
                  <a:lnTo>
                    <a:pt x="1620" y="257"/>
                  </a:lnTo>
                  <a:lnTo>
                    <a:pt x="1676" y="268"/>
                  </a:lnTo>
                  <a:lnTo>
                    <a:pt x="1733" y="280"/>
                  </a:lnTo>
                  <a:lnTo>
                    <a:pt x="1789" y="291"/>
                  </a:lnTo>
                  <a:lnTo>
                    <a:pt x="1798" y="248"/>
                  </a:lnTo>
                  <a:lnTo>
                    <a:pt x="1742" y="236"/>
                  </a:lnTo>
                  <a:lnTo>
                    <a:pt x="1685" y="225"/>
                  </a:lnTo>
                  <a:lnTo>
                    <a:pt x="1629" y="214"/>
                  </a:lnTo>
                  <a:lnTo>
                    <a:pt x="1573" y="203"/>
                  </a:lnTo>
                  <a:lnTo>
                    <a:pt x="1515" y="192"/>
                  </a:lnTo>
                  <a:lnTo>
                    <a:pt x="1459" y="181"/>
                  </a:lnTo>
                  <a:lnTo>
                    <a:pt x="1403" y="171"/>
                  </a:lnTo>
                  <a:lnTo>
                    <a:pt x="1347" y="161"/>
                  </a:lnTo>
                  <a:lnTo>
                    <a:pt x="1290" y="151"/>
                  </a:lnTo>
                  <a:lnTo>
                    <a:pt x="1234" y="141"/>
                  </a:lnTo>
                  <a:lnTo>
                    <a:pt x="1178" y="131"/>
                  </a:lnTo>
                  <a:lnTo>
                    <a:pt x="1123" y="122"/>
                  </a:lnTo>
                  <a:lnTo>
                    <a:pt x="1067" y="113"/>
                  </a:lnTo>
                  <a:lnTo>
                    <a:pt x="1011" y="105"/>
                  </a:lnTo>
                  <a:lnTo>
                    <a:pt x="956" y="96"/>
                  </a:lnTo>
                  <a:lnTo>
                    <a:pt x="901" y="88"/>
                  </a:lnTo>
                  <a:lnTo>
                    <a:pt x="845" y="80"/>
                  </a:lnTo>
                  <a:lnTo>
                    <a:pt x="790" y="72"/>
                  </a:lnTo>
                  <a:lnTo>
                    <a:pt x="734" y="65"/>
                  </a:lnTo>
                  <a:lnTo>
                    <a:pt x="678" y="58"/>
                  </a:lnTo>
                  <a:lnTo>
                    <a:pt x="623" y="51"/>
                  </a:lnTo>
                  <a:lnTo>
                    <a:pt x="568" y="44"/>
                  </a:lnTo>
                  <a:lnTo>
                    <a:pt x="513" y="38"/>
                  </a:lnTo>
                  <a:lnTo>
                    <a:pt x="458" y="33"/>
                  </a:lnTo>
                  <a:lnTo>
                    <a:pt x="405" y="27"/>
                  </a:lnTo>
                  <a:lnTo>
                    <a:pt x="350" y="22"/>
                  </a:lnTo>
                  <a:lnTo>
                    <a:pt x="295" y="18"/>
                  </a:lnTo>
                  <a:lnTo>
                    <a:pt x="241" y="13"/>
                  </a:lnTo>
                  <a:lnTo>
                    <a:pt x="185" y="9"/>
                  </a:lnTo>
                  <a:lnTo>
                    <a:pt x="131" y="5"/>
                  </a:lnTo>
                  <a:lnTo>
                    <a:pt x="76" y="2"/>
                  </a:lnTo>
                  <a:lnTo>
                    <a:pt x="23" y="0"/>
                  </a:lnTo>
                  <a:lnTo>
                    <a:pt x="0" y="28"/>
                  </a:lnTo>
                  <a:lnTo>
                    <a:pt x="43" y="14"/>
                  </a:lnTo>
                  <a:close/>
                </a:path>
              </a:pathLst>
            </a:custGeom>
            <a:solidFill>
              <a:srgbClr val="000000"/>
            </a:solidFill>
            <a:ln w="9525">
              <a:noFill/>
              <a:round/>
              <a:headEnd/>
              <a:tailEnd/>
            </a:ln>
          </p:spPr>
          <p:txBody>
            <a:bodyPr wrap="none" anchor="ctr"/>
            <a:lstStyle/>
            <a:p>
              <a:endParaRPr lang="pt-BR"/>
            </a:p>
          </p:txBody>
        </p:sp>
        <p:sp>
          <p:nvSpPr>
            <p:cNvPr id="139" name="Freeform 138"/>
            <p:cNvSpPr>
              <a:spLocks noChangeArrowheads="1"/>
            </p:cNvSpPr>
            <p:nvPr/>
          </p:nvSpPr>
          <p:spPr bwMode="auto">
            <a:xfrm>
              <a:off x="4698" y="2963"/>
              <a:ext cx="13" cy="9"/>
            </a:xfrm>
            <a:custGeom>
              <a:avLst/>
              <a:gdLst>
                <a:gd name="T0" fmla="*/ 0 w 42"/>
                <a:gd name="T1" fmla="*/ 5 h 30"/>
                <a:gd name="T2" fmla="*/ 2 w 42"/>
                <a:gd name="T3" fmla="*/ 7 h 30"/>
                <a:gd name="T4" fmla="*/ 4 w 42"/>
                <a:gd name="T5" fmla="*/ 9 h 30"/>
                <a:gd name="T6" fmla="*/ 6 w 42"/>
                <a:gd name="T7" fmla="*/ 9 h 30"/>
                <a:gd name="T8" fmla="*/ 9 w 42"/>
                <a:gd name="T9" fmla="*/ 9 h 30"/>
                <a:gd name="T10" fmla="*/ 11 w 42"/>
                <a:gd name="T11" fmla="*/ 7 h 30"/>
                <a:gd name="T12" fmla="*/ 12 w 42"/>
                <a:gd name="T13" fmla="*/ 6 h 30"/>
                <a:gd name="T14" fmla="*/ 13 w 42"/>
                <a:gd name="T15" fmla="*/ 3 h 30"/>
                <a:gd name="T16" fmla="*/ 13 w 42"/>
                <a:gd name="T17" fmla="*/ 0 h 30"/>
                <a:gd name="T18" fmla="*/ 0 w 42"/>
                <a:gd name="T19" fmla="*/ 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0"/>
                <a:gd name="T32" fmla="*/ 42 w 4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0">
                  <a:moveTo>
                    <a:pt x="0" y="16"/>
                  </a:moveTo>
                  <a:lnTo>
                    <a:pt x="6" y="24"/>
                  </a:lnTo>
                  <a:lnTo>
                    <a:pt x="12" y="29"/>
                  </a:lnTo>
                  <a:lnTo>
                    <a:pt x="20" y="30"/>
                  </a:lnTo>
                  <a:lnTo>
                    <a:pt x="28" y="29"/>
                  </a:lnTo>
                  <a:lnTo>
                    <a:pt x="35" y="24"/>
                  </a:lnTo>
                  <a:lnTo>
                    <a:pt x="40" y="19"/>
                  </a:lnTo>
                  <a:lnTo>
                    <a:pt x="42" y="10"/>
                  </a:lnTo>
                  <a:lnTo>
                    <a:pt x="41" y="0"/>
                  </a:lnTo>
                  <a:lnTo>
                    <a:pt x="0" y="16"/>
                  </a:lnTo>
                  <a:close/>
                </a:path>
              </a:pathLst>
            </a:custGeom>
            <a:solidFill>
              <a:srgbClr val="000000"/>
            </a:solidFill>
            <a:ln w="9525">
              <a:noFill/>
              <a:round/>
              <a:headEnd/>
              <a:tailEnd/>
            </a:ln>
          </p:spPr>
          <p:txBody>
            <a:bodyPr wrap="none" anchor="ctr"/>
            <a:lstStyle/>
            <a:p>
              <a:endParaRPr lang="pt-BR"/>
            </a:p>
          </p:txBody>
        </p:sp>
        <p:sp>
          <p:nvSpPr>
            <p:cNvPr id="140" name="Freeform 139"/>
            <p:cNvSpPr>
              <a:spLocks noChangeArrowheads="1"/>
            </p:cNvSpPr>
            <p:nvPr/>
          </p:nvSpPr>
          <p:spPr bwMode="auto">
            <a:xfrm>
              <a:off x="4642" y="2768"/>
              <a:ext cx="69" cy="201"/>
            </a:xfrm>
            <a:custGeom>
              <a:avLst/>
              <a:gdLst>
                <a:gd name="T0" fmla="*/ 3 w 221"/>
                <a:gd name="T1" fmla="*/ 0 h 679"/>
                <a:gd name="T2" fmla="*/ 0 w 221"/>
                <a:gd name="T3" fmla="*/ 7 h 679"/>
                <a:gd name="T4" fmla="*/ 2 w 221"/>
                <a:gd name="T5" fmla="*/ 19 h 679"/>
                <a:gd name="T6" fmla="*/ 5 w 221"/>
                <a:gd name="T7" fmla="*/ 30 h 679"/>
                <a:gd name="T8" fmla="*/ 7 w 221"/>
                <a:gd name="T9" fmla="*/ 42 h 679"/>
                <a:gd name="T10" fmla="*/ 10 w 221"/>
                <a:gd name="T11" fmla="*/ 54 h 679"/>
                <a:gd name="T12" fmla="*/ 13 w 221"/>
                <a:gd name="T13" fmla="*/ 65 h 679"/>
                <a:gd name="T14" fmla="*/ 16 w 221"/>
                <a:gd name="T15" fmla="*/ 77 h 679"/>
                <a:gd name="T16" fmla="*/ 19 w 221"/>
                <a:gd name="T17" fmla="*/ 89 h 679"/>
                <a:gd name="T18" fmla="*/ 22 w 221"/>
                <a:gd name="T19" fmla="*/ 100 h 679"/>
                <a:gd name="T20" fmla="*/ 26 w 221"/>
                <a:gd name="T21" fmla="*/ 112 h 679"/>
                <a:gd name="T22" fmla="*/ 29 w 221"/>
                <a:gd name="T23" fmla="*/ 124 h 679"/>
                <a:gd name="T24" fmla="*/ 33 w 221"/>
                <a:gd name="T25" fmla="*/ 137 h 679"/>
                <a:gd name="T26" fmla="*/ 37 w 221"/>
                <a:gd name="T27" fmla="*/ 149 h 679"/>
                <a:gd name="T28" fmla="*/ 42 w 221"/>
                <a:gd name="T29" fmla="*/ 161 h 679"/>
                <a:gd name="T30" fmla="*/ 46 w 221"/>
                <a:gd name="T31" fmla="*/ 174 h 679"/>
                <a:gd name="T32" fmla="*/ 51 w 221"/>
                <a:gd name="T33" fmla="*/ 188 h 679"/>
                <a:gd name="T34" fmla="*/ 56 w 221"/>
                <a:gd name="T35" fmla="*/ 201 h 679"/>
                <a:gd name="T36" fmla="*/ 69 w 221"/>
                <a:gd name="T37" fmla="*/ 196 h 679"/>
                <a:gd name="T38" fmla="*/ 64 w 221"/>
                <a:gd name="T39" fmla="*/ 183 h 679"/>
                <a:gd name="T40" fmla="*/ 59 w 221"/>
                <a:gd name="T41" fmla="*/ 170 h 679"/>
                <a:gd name="T42" fmla="*/ 55 w 221"/>
                <a:gd name="T43" fmla="*/ 157 h 679"/>
                <a:gd name="T44" fmla="*/ 51 w 221"/>
                <a:gd name="T45" fmla="*/ 145 h 679"/>
                <a:gd name="T46" fmla="*/ 47 w 221"/>
                <a:gd name="T47" fmla="*/ 133 h 679"/>
                <a:gd name="T48" fmla="*/ 43 w 221"/>
                <a:gd name="T49" fmla="*/ 121 h 679"/>
                <a:gd name="T50" fmla="*/ 39 w 221"/>
                <a:gd name="T51" fmla="*/ 109 h 679"/>
                <a:gd name="T52" fmla="*/ 36 w 221"/>
                <a:gd name="T53" fmla="*/ 97 h 679"/>
                <a:gd name="T54" fmla="*/ 33 w 221"/>
                <a:gd name="T55" fmla="*/ 86 h 679"/>
                <a:gd name="T56" fmla="*/ 30 w 221"/>
                <a:gd name="T57" fmla="*/ 74 h 679"/>
                <a:gd name="T58" fmla="*/ 27 w 221"/>
                <a:gd name="T59" fmla="*/ 62 h 679"/>
                <a:gd name="T60" fmla="*/ 24 w 221"/>
                <a:gd name="T61" fmla="*/ 51 h 679"/>
                <a:gd name="T62" fmla="*/ 21 w 221"/>
                <a:gd name="T63" fmla="*/ 39 h 679"/>
                <a:gd name="T64" fmla="*/ 19 w 221"/>
                <a:gd name="T65" fmla="*/ 28 h 679"/>
                <a:gd name="T66" fmla="*/ 16 w 221"/>
                <a:gd name="T67" fmla="*/ 16 h 679"/>
                <a:gd name="T68" fmla="*/ 14 w 221"/>
                <a:gd name="T69" fmla="*/ 4 h 679"/>
                <a:gd name="T70" fmla="*/ 11 w 221"/>
                <a:gd name="T71" fmla="*/ 11 h 679"/>
                <a:gd name="T72" fmla="*/ 3 w 221"/>
                <a:gd name="T73" fmla="*/ 0 h 6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679"/>
                <a:gd name="T113" fmla="*/ 221 w 221"/>
                <a:gd name="T114" fmla="*/ 679 h 6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679">
                  <a:moveTo>
                    <a:pt x="9" y="0"/>
                  </a:moveTo>
                  <a:lnTo>
                    <a:pt x="0" y="22"/>
                  </a:lnTo>
                  <a:lnTo>
                    <a:pt x="8" y="63"/>
                  </a:lnTo>
                  <a:lnTo>
                    <a:pt x="16" y="103"/>
                  </a:lnTo>
                  <a:lnTo>
                    <a:pt x="24" y="143"/>
                  </a:lnTo>
                  <a:lnTo>
                    <a:pt x="33" y="182"/>
                  </a:lnTo>
                  <a:lnTo>
                    <a:pt x="43" y="220"/>
                  </a:lnTo>
                  <a:lnTo>
                    <a:pt x="52" y="261"/>
                  </a:lnTo>
                  <a:lnTo>
                    <a:pt x="62" y="301"/>
                  </a:lnTo>
                  <a:lnTo>
                    <a:pt x="72" y="339"/>
                  </a:lnTo>
                  <a:lnTo>
                    <a:pt x="83" y="380"/>
                  </a:lnTo>
                  <a:lnTo>
                    <a:pt x="94" y="420"/>
                  </a:lnTo>
                  <a:lnTo>
                    <a:pt x="107" y="462"/>
                  </a:lnTo>
                  <a:lnTo>
                    <a:pt x="119" y="503"/>
                  </a:lnTo>
                  <a:lnTo>
                    <a:pt x="133" y="545"/>
                  </a:lnTo>
                  <a:lnTo>
                    <a:pt x="148" y="589"/>
                  </a:lnTo>
                  <a:lnTo>
                    <a:pt x="164" y="634"/>
                  </a:lnTo>
                  <a:lnTo>
                    <a:pt x="180" y="679"/>
                  </a:lnTo>
                  <a:lnTo>
                    <a:pt x="221" y="663"/>
                  </a:lnTo>
                  <a:lnTo>
                    <a:pt x="205" y="618"/>
                  </a:lnTo>
                  <a:lnTo>
                    <a:pt x="189" y="575"/>
                  </a:lnTo>
                  <a:lnTo>
                    <a:pt x="176" y="532"/>
                  </a:lnTo>
                  <a:lnTo>
                    <a:pt x="163" y="489"/>
                  </a:lnTo>
                  <a:lnTo>
                    <a:pt x="150" y="448"/>
                  </a:lnTo>
                  <a:lnTo>
                    <a:pt x="138" y="408"/>
                  </a:lnTo>
                  <a:lnTo>
                    <a:pt x="126" y="368"/>
                  </a:lnTo>
                  <a:lnTo>
                    <a:pt x="116" y="328"/>
                  </a:lnTo>
                  <a:lnTo>
                    <a:pt x="106" y="289"/>
                  </a:lnTo>
                  <a:lnTo>
                    <a:pt x="95" y="249"/>
                  </a:lnTo>
                  <a:lnTo>
                    <a:pt x="86" y="211"/>
                  </a:lnTo>
                  <a:lnTo>
                    <a:pt x="77" y="172"/>
                  </a:lnTo>
                  <a:lnTo>
                    <a:pt x="68" y="133"/>
                  </a:lnTo>
                  <a:lnTo>
                    <a:pt x="60" y="93"/>
                  </a:lnTo>
                  <a:lnTo>
                    <a:pt x="52" y="53"/>
                  </a:lnTo>
                  <a:lnTo>
                    <a:pt x="44" y="13"/>
                  </a:lnTo>
                  <a:lnTo>
                    <a:pt x="35" y="36"/>
                  </a:lnTo>
                  <a:lnTo>
                    <a:pt x="9" y="0"/>
                  </a:lnTo>
                  <a:close/>
                </a:path>
              </a:pathLst>
            </a:custGeom>
            <a:solidFill>
              <a:srgbClr val="000000"/>
            </a:solidFill>
            <a:ln w="9525">
              <a:noFill/>
              <a:round/>
              <a:headEnd/>
              <a:tailEnd/>
            </a:ln>
          </p:spPr>
          <p:txBody>
            <a:bodyPr wrap="none" anchor="ctr"/>
            <a:lstStyle/>
            <a:p>
              <a:endParaRPr lang="pt-BR"/>
            </a:p>
          </p:txBody>
        </p:sp>
        <p:sp>
          <p:nvSpPr>
            <p:cNvPr id="141" name="Freeform 140"/>
            <p:cNvSpPr>
              <a:spLocks noChangeArrowheads="1"/>
            </p:cNvSpPr>
            <p:nvPr/>
          </p:nvSpPr>
          <p:spPr bwMode="auto">
            <a:xfrm>
              <a:off x="4646" y="2737"/>
              <a:ext cx="64" cy="41"/>
            </a:xfrm>
            <a:custGeom>
              <a:avLst/>
              <a:gdLst>
                <a:gd name="T0" fmla="*/ 59 w 209"/>
                <a:gd name="T1" fmla="*/ 13 h 139"/>
                <a:gd name="T2" fmla="*/ 59 w 209"/>
                <a:gd name="T3" fmla="*/ 0 h 139"/>
                <a:gd name="T4" fmla="*/ 55 w 209"/>
                <a:gd name="T5" fmla="*/ 1 h 139"/>
                <a:gd name="T6" fmla="*/ 52 w 209"/>
                <a:gd name="T7" fmla="*/ 3 h 139"/>
                <a:gd name="T8" fmla="*/ 48 w 209"/>
                <a:gd name="T9" fmla="*/ 5 h 139"/>
                <a:gd name="T10" fmla="*/ 44 w 209"/>
                <a:gd name="T11" fmla="*/ 6 h 139"/>
                <a:gd name="T12" fmla="*/ 40 w 209"/>
                <a:gd name="T13" fmla="*/ 8 h 139"/>
                <a:gd name="T14" fmla="*/ 37 w 209"/>
                <a:gd name="T15" fmla="*/ 9 h 139"/>
                <a:gd name="T16" fmla="*/ 33 w 209"/>
                <a:gd name="T17" fmla="*/ 11 h 139"/>
                <a:gd name="T18" fmla="*/ 30 w 209"/>
                <a:gd name="T19" fmla="*/ 13 h 139"/>
                <a:gd name="T20" fmla="*/ 26 w 209"/>
                <a:gd name="T21" fmla="*/ 15 h 139"/>
                <a:gd name="T22" fmla="*/ 22 w 209"/>
                <a:gd name="T23" fmla="*/ 17 h 139"/>
                <a:gd name="T24" fmla="*/ 18 w 209"/>
                <a:gd name="T25" fmla="*/ 19 h 139"/>
                <a:gd name="T26" fmla="*/ 15 w 209"/>
                <a:gd name="T27" fmla="*/ 21 h 139"/>
                <a:gd name="T28" fmla="*/ 11 w 209"/>
                <a:gd name="T29" fmla="*/ 23 h 139"/>
                <a:gd name="T30" fmla="*/ 7 w 209"/>
                <a:gd name="T31" fmla="*/ 26 h 139"/>
                <a:gd name="T32" fmla="*/ 4 w 209"/>
                <a:gd name="T33" fmla="*/ 28 h 139"/>
                <a:gd name="T34" fmla="*/ 0 w 209"/>
                <a:gd name="T35" fmla="*/ 30 h 139"/>
                <a:gd name="T36" fmla="*/ 8 w 209"/>
                <a:gd name="T37" fmla="*/ 41 h 139"/>
                <a:gd name="T38" fmla="*/ 11 w 209"/>
                <a:gd name="T39" fmla="*/ 39 h 139"/>
                <a:gd name="T40" fmla="*/ 15 w 209"/>
                <a:gd name="T41" fmla="*/ 36 h 139"/>
                <a:gd name="T42" fmla="*/ 18 w 209"/>
                <a:gd name="T43" fmla="*/ 35 h 139"/>
                <a:gd name="T44" fmla="*/ 22 w 209"/>
                <a:gd name="T45" fmla="*/ 33 h 139"/>
                <a:gd name="T46" fmla="*/ 25 w 209"/>
                <a:gd name="T47" fmla="*/ 31 h 139"/>
                <a:gd name="T48" fmla="*/ 29 w 209"/>
                <a:gd name="T49" fmla="*/ 29 h 139"/>
                <a:gd name="T50" fmla="*/ 33 w 209"/>
                <a:gd name="T51" fmla="*/ 27 h 139"/>
                <a:gd name="T52" fmla="*/ 36 w 209"/>
                <a:gd name="T53" fmla="*/ 24 h 139"/>
                <a:gd name="T54" fmla="*/ 39 w 209"/>
                <a:gd name="T55" fmla="*/ 23 h 139"/>
                <a:gd name="T56" fmla="*/ 43 w 209"/>
                <a:gd name="T57" fmla="*/ 22 h 139"/>
                <a:gd name="T58" fmla="*/ 47 w 209"/>
                <a:gd name="T59" fmla="*/ 19 h 139"/>
                <a:gd name="T60" fmla="*/ 50 w 209"/>
                <a:gd name="T61" fmla="*/ 18 h 139"/>
                <a:gd name="T62" fmla="*/ 54 w 209"/>
                <a:gd name="T63" fmla="*/ 17 h 139"/>
                <a:gd name="T64" fmla="*/ 57 w 209"/>
                <a:gd name="T65" fmla="*/ 15 h 139"/>
                <a:gd name="T66" fmla="*/ 60 w 209"/>
                <a:gd name="T67" fmla="*/ 14 h 139"/>
                <a:gd name="T68" fmla="*/ 64 w 209"/>
                <a:gd name="T69" fmla="*/ 12 h 139"/>
                <a:gd name="T70" fmla="*/ 63 w 209"/>
                <a:gd name="T71" fmla="*/ 0 h 139"/>
                <a:gd name="T72" fmla="*/ 59 w 209"/>
                <a:gd name="T73" fmla="*/ 13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9"/>
                <a:gd name="T112" fmla="*/ 0 h 139"/>
                <a:gd name="T113" fmla="*/ 209 w 209"/>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9" h="139">
                  <a:moveTo>
                    <a:pt x="194" y="43"/>
                  </a:moveTo>
                  <a:lnTo>
                    <a:pt x="193" y="1"/>
                  </a:lnTo>
                  <a:lnTo>
                    <a:pt x="181" y="5"/>
                  </a:lnTo>
                  <a:lnTo>
                    <a:pt x="169" y="10"/>
                  </a:lnTo>
                  <a:lnTo>
                    <a:pt x="157" y="16"/>
                  </a:lnTo>
                  <a:lnTo>
                    <a:pt x="145" y="20"/>
                  </a:lnTo>
                  <a:lnTo>
                    <a:pt x="132" y="27"/>
                  </a:lnTo>
                  <a:lnTo>
                    <a:pt x="122" y="32"/>
                  </a:lnTo>
                  <a:lnTo>
                    <a:pt x="109" y="37"/>
                  </a:lnTo>
                  <a:lnTo>
                    <a:pt x="97" y="44"/>
                  </a:lnTo>
                  <a:lnTo>
                    <a:pt x="84" y="51"/>
                  </a:lnTo>
                  <a:lnTo>
                    <a:pt x="71" y="58"/>
                  </a:lnTo>
                  <a:lnTo>
                    <a:pt x="60" y="65"/>
                  </a:lnTo>
                  <a:lnTo>
                    <a:pt x="48" y="72"/>
                  </a:lnTo>
                  <a:lnTo>
                    <a:pt x="36" y="79"/>
                  </a:lnTo>
                  <a:lnTo>
                    <a:pt x="23" y="87"/>
                  </a:lnTo>
                  <a:lnTo>
                    <a:pt x="12" y="95"/>
                  </a:lnTo>
                  <a:lnTo>
                    <a:pt x="0" y="103"/>
                  </a:lnTo>
                  <a:lnTo>
                    <a:pt x="26" y="139"/>
                  </a:lnTo>
                  <a:lnTo>
                    <a:pt x="37" y="131"/>
                  </a:lnTo>
                  <a:lnTo>
                    <a:pt x="48" y="123"/>
                  </a:lnTo>
                  <a:lnTo>
                    <a:pt x="59" y="117"/>
                  </a:lnTo>
                  <a:lnTo>
                    <a:pt x="71" y="111"/>
                  </a:lnTo>
                  <a:lnTo>
                    <a:pt x="83" y="104"/>
                  </a:lnTo>
                  <a:lnTo>
                    <a:pt x="94" y="97"/>
                  </a:lnTo>
                  <a:lnTo>
                    <a:pt x="107" y="90"/>
                  </a:lnTo>
                  <a:lnTo>
                    <a:pt x="117" y="83"/>
                  </a:lnTo>
                  <a:lnTo>
                    <a:pt x="127" y="79"/>
                  </a:lnTo>
                  <a:lnTo>
                    <a:pt x="140" y="73"/>
                  </a:lnTo>
                  <a:lnTo>
                    <a:pt x="153" y="66"/>
                  </a:lnTo>
                  <a:lnTo>
                    <a:pt x="163" y="61"/>
                  </a:lnTo>
                  <a:lnTo>
                    <a:pt x="175" y="57"/>
                  </a:lnTo>
                  <a:lnTo>
                    <a:pt x="187" y="51"/>
                  </a:lnTo>
                  <a:lnTo>
                    <a:pt x="197" y="47"/>
                  </a:lnTo>
                  <a:lnTo>
                    <a:pt x="209" y="42"/>
                  </a:lnTo>
                  <a:lnTo>
                    <a:pt x="207" y="0"/>
                  </a:lnTo>
                  <a:lnTo>
                    <a:pt x="194" y="43"/>
                  </a:lnTo>
                  <a:close/>
                </a:path>
              </a:pathLst>
            </a:custGeom>
            <a:solidFill>
              <a:srgbClr val="000000"/>
            </a:solidFill>
            <a:ln w="9525">
              <a:noFill/>
              <a:round/>
              <a:headEnd/>
              <a:tailEnd/>
            </a:ln>
          </p:spPr>
          <p:txBody>
            <a:bodyPr wrap="none" anchor="ctr"/>
            <a:lstStyle/>
            <a:p>
              <a:endParaRPr lang="pt-BR"/>
            </a:p>
          </p:txBody>
        </p:sp>
        <p:sp>
          <p:nvSpPr>
            <p:cNvPr id="142" name="Freeform 141"/>
            <p:cNvSpPr>
              <a:spLocks noChangeArrowheads="1"/>
            </p:cNvSpPr>
            <p:nvPr/>
          </p:nvSpPr>
          <p:spPr bwMode="auto">
            <a:xfrm>
              <a:off x="4640" y="2720"/>
              <a:ext cx="70" cy="30"/>
            </a:xfrm>
            <a:custGeom>
              <a:avLst/>
              <a:gdLst>
                <a:gd name="T0" fmla="*/ 0 w 225"/>
                <a:gd name="T1" fmla="*/ 1 h 103"/>
                <a:gd name="T2" fmla="*/ 3 w 225"/>
                <a:gd name="T3" fmla="*/ 12 h 103"/>
                <a:gd name="T4" fmla="*/ 7 w 225"/>
                <a:gd name="T5" fmla="*/ 14 h 103"/>
                <a:gd name="T6" fmla="*/ 11 w 225"/>
                <a:gd name="T7" fmla="*/ 15 h 103"/>
                <a:gd name="T8" fmla="*/ 15 w 225"/>
                <a:gd name="T9" fmla="*/ 16 h 103"/>
                <a:gd name="T10" fmla="*/ 19 w 225"/>
                <a:gd name="T11" fmla="*/ 17 h 103"/>
                <a:gd name="T12" fmla="*/ 23 w 225"/>
                <a:gd name="T13" fmla="*/ 18 h 103"/>
                <a:gd name="T14" fmla="*/ 27 w 225"/>
                <a:gd name="T15" fmla="*/ 19 h 103"/>
                <a:gd name="T16" fmla="*/ 31 w 225"/>
                <a:gd name="T17" fmla="*/ 20 h 103"/>
                <a:gd name="T18" fmla="*/ 35 w 225"/>
                <a:gd name="T19" fmla="*/ 21 h 103"/>
                <a:gd name="T20" fmla="*/ 39 w 225"/>
                <a:gd name="T21" fmla="*/ 22 h 103"/>
                <a:gd name="T22" fmla="*/ 42 w 225"/>
                <a:gd name="T23" fmla="*/ 23 h 103"/>
                <a:gd name="T24" fmla="*/ 46 w 225"/>
                <a:gd name="T25" fmla="*/ 24 h 103"/>
                <a:gd name="T26" fmla="*/ 50 w 225"/>
                <a:gd name="T27" fmla="*/ 25 h 103"/>
                <a:gd name="T28" fmla="*/ 54 w 225"/>
                <a:gd name="T29" fmla="*/ 26 h 103"/>
                <a:gd name="T30" fmla="*/ 58 w 225"/>
                <a:gd name="T31" fmla="*/ 28 h 103"/>
                <a:gd name="T32" fmla="*/ 62 w 225"/>
                <a:gd name="T33" fmla="*/ 29 h 103"/>
                <a:gd name="T34" fmla="*/ 66 w 225"/>
                <a:gd name="T35" fmla="*/ 30 h 103"/>
                <a:gd name="T36" fmla="*/ 70 w 225"/>
                <a:gd name="T37" fmla="*/ 17 h 103"/>
                <a:gd name="T38" fmla="*/ 66 w 225"/>
                <a:gd name="T39" fmla="*/ 16 h 103"/>
                <a:gd name="T40" fmla="*/ 62 w 225"/>
                <a:gd name="T41" fmla="*/ 15 h 103"/>
                <a:gd name="T42" fmla="*/ 58 w 225"/>
                <a:gd name="T43" fmla="*/ 14 h 103"/>
                <a:gd name="T44" fmla="*/ 54 w 225"/>
                <a:gd name="T45" fmla="*/ 13 h 103"/>
                <a:gd name="T46" fmla="*/ 50 w 225"/>
                <a:gd name="T47" fmla="*/ 12 h 103"/>
                <a:gd name="T48" fmla="*/ 46 w 225"/>
                <a:gd name="T49" fmla="*/ 11 h 103"/>
                <a:gd name="T50" fmla="*/ 42 w 225"/>
                <a:gd name="T51" fmla="*/ 10 h 103"/>
                <a:gd name="T52" fmla="*/ 39 w 225"/>
                <a:gd name="T53" fmla="*/ 9 h 103"/>
                <a:gd name="T54" fmla="*/ 35 w 225"/>
                <a:gd name="T55" fmla="*/ 8 h 103"/>
                <a:gd name="T56" fmla="*/ 31 w 225"/>
                <a:gd name="T57" fmla="*/ 7 h 103"/>
                <a:gd name="T58" fmla="*/ 27 w 225"/>
                <a:gd name="T59" fmla="*/ 6 h 103"/>
                <a:gd name="T60" fmla="*/ 23 w 225"/>
                <a:gd name="T61" fmla="*/ 4 h 103"/>
                <a:gd name="T62" fmla="*/ 19 w 225"/>
                <a:gd name="T63" fmla="*/ 3 h 103"/>
                <a:gd name="T64" fmla="*/ 15 w 225"/>
                <a:gd name="T65" fmla="*/ 2 h 103"/>
                <a:gd name="T66" fmla="*/ 12 w 225"/>
                <a:gd name="T67" fmla="*/ 1 h 103"/>
                <a:gd name="T68" fmla="*/ 7 w 225"/>
                <a:gd name="T69" fmla="*/ 0 h 103"/>
                <a:gd name="T70" fmla="*/ 10 w 225"/>
                <a:gd name="T71" fmla="*/ 11 h 103"/>
                <a:gd name="T72" fmla="*/ 0 w 225"/>
                <a:gd name="T73" fmla="*/ 1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5"/>
                <a:gd name="T112" fmla="*/ 0 h 103"/>
                <a:gd name="T113" fmla="*/ 225 w 22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5" h="103">
                  <a:moveTo>
                    <a:pt x="0" y="5"/>
                  </a:moveTo>
                  <a:lnTo>
                    <a:pt x="9" y="41"/>
                  </a:lnTo>
                  <a:lnTo>
                    <a:pt x="23" y="47"/>
                  </a:lnTo>
                  <a:lnTo>
                    <a:pt x="36" y="50"/>
                  </a:lnTo>
                  <a:lnTo>
                    <a:pt x="48" y="55"/>
                  </a:lnTo>
                  <a:lnTo>
                    <a:pt x="61" y="58"/>
                  </a:lnTo>
                  <a:lnTo>
                    <a:pt x="73" y="63"/>
                  </a:lnTo>
                  <a:lnTo>
                    <a:pt x="87" y="66"/>
                  </a:lnTo>
                  <a:lnTo>
                    <a:pt x="100" y="70"/>
                  </a:lnTo>
                  <a:lnTo>
                    <a:pt x="112" y="73"/>
                  </a:lnTo>
                  <a:lnTo>
                    <a:pt x="124" y="77"/>
                  </a:lnTo>
                  <a:lnTo>
                    <a:pt x="136" y="80"/>
                  </a:lnTo>
                  <a:lnTo>
                    <a:pt x="149" y="84"/>
                  </a:lnTo>
                  <a:lnTo>
                    <a:pt x="161" y="87"/>
                  </a:lnTo>
                  <a:lnTo>
                    <a:pt x="173" y="90"/>
                  </a:lnTo>
                  <a:lnTo>
                    <a:pt x="185" y="95"/>
                  </a:lnTo>
                  <a:lnTo>
                    <a:pt x="198" y="99"/>
                  </a:lnTo>
                  <a:lnTo>
                    <a:pt x="212" y="103"/>
                  </a:lnTo>
                  <a:lnTo>
                    <a:pt x="225" y="60"/>
                  </a:lnTo>
                  <a:lnTo>
                    <a:pt x="212" y="55"/>
                  </a:lnTo>
                  <a:lnTo>
                    <a:pt x="199" y="52"/>
                  </a:lnTo>
                  <a:lnTo>
                    <a:pt x="187" y="47"/>
                  </a:lnTo>
                  <a:lnTo>
                    <a:pt x="173" y="44"/>
                  </a:lnTo>
                  <a:lnTo>
                    <a:pt x="160" y="40"/>
                  </a:lnTo>
                  <a:lnTo>
                    <a:pt x="148" y="37"/>
                  </a:lnTo>
                  <a:lnTo>
                    <a:pt x="135" y="33"/>
                  </a:lnTo>
                  <a:lnTo>
                    <a:pt x="124" y="30"/>
                  </a:lnTo>
                  <a:lnTo>
                    <a:pt x="111" y="26"/>
                  </a:lnTo>
                  <a:lnTo>
                    <a:pt x="99" y="23"/>
                  </a:lnTo>
                  <a:lnTo>
                    <a:pt x="87" y="20"/>
                  </a:lnTo>
                  <a:lnTo>
                    <a:pt x="74" y="15"/>
                  </a:lnTo>
                  <a:lnTo>
                    <a:pt x="62" y="12"/>
                  </a:lnTo>
                  <a:lnTo>
                    <a:pt x="49" y="7"/>
                  </a:lnTo>
                  <a:lnTo>
                    <a:pt x="37" y="4"/>
                  </a:lnTo>
                  <a:lnTo>
                    <a:pt x="23" y="0"/>
                  </a:lnTo>
                  <a:lnTo>
                    <a:pt x="32" y="37"/>
                  </a:lnTo>
                  <a:lnTo>
                    <a:pt x="0" y="5"/>
                  </a:lnTo>
                  <a:close/>
                </a:path>
              </a:pathLst>
            </a:custGeom>
            <a:solidFill>
              <a:srgbClr val="000000"/>
            </a:solidFill>
            <a:ln w="9525">
              <a:noFill/>
              <a:round/>
              <a:headEnd/>
              <a:tailEnd/>
            </a:ln>
          </p:spPr>
          <p:txBody>
            <a:bodyPr wrap="none" anchor="ctr"/>
            <a:lstStyle/>
            <a:p>
              <a:endParaRPr lang="pt-BR"/>
            </a:p>
          </p:txBody>
        </p:sp>
        <p:sp>
          <p:nvSpPr>
            <p:cNvPr id="143" name="Freeform 142"/>
            <p:cNvSpPr>
              <a:spLocks noChangeArrowheads="1"/>
            </p:cNvSpPr>
            <p:nvPr/>
          </p:nvSpPr>
          <p:spPr bwMode="auto">
            <a:xfrm>
              <a:off x="4640" y="2640"/>
              <a:ext cx="95" cy="91"/>
            </a:xfrm>
            <a:custGeom>
              <a:avLst/>
              <a:gdLst>
                <a:gd name="T0" fmla="*/ 87 w 310"/>
                <a:gd name="T1" fmla="*/ 0 h 304"/>
                <a:gd name="T2" fmla="*/ 81 w 310"/>
                <a:gd name="T3" fmla="*/ 5 h 304"/>
                <a:gd name="T4" fmla="*/ 75 w 310"/>
                <a:gd name="T5" fmla="*/ 10 h 304"/>
                <a:gd name="T6" fmla="*/ 69 w 310"/>
                <a:gd name="T7" fmla="*/ 15 h 304"/>
                <a:gd name="T8" fmla="*/ 63 w 310"/>
                <a:gd name="T9" fmla="*/ 20 h 304"/>
                <a:gd name="T10" fmla="*/ 58 w 310"/>
                <a:gd name="T11" fmla="*/ 25 h 304"/>
                <a:gd name="T12" fmla="*/ 53 w 310"/>
                <a:gd name="T13" fmla="*/ 30 h 304"/>
                <a:gd name="T14" fmla="*/ 47 w 310"/>
                <a:gd name="T15" fmla="*/ 35 h 304"/>
                <a:gd name="T16" fmla="*/ 42 w 310"/>
                <a:gd name="T17" fmla="*/ 40 h 304"/>
                <a:gd name="T18" fmla="*/ 36 w 310"/>
                <a:gd name="T19" fmla="*/ 46 h 304"/>
                <a:gd name="T20" fmla="*/ 31 w 310"/>
                <a:gd name="T21" fmla="*/ 51 h 304"/>
                <a:gd name="T22" fmla="*/ 26 w 310"/>
                <a:gd name="T23" fmla="*/ 56 h 304"/>
                <a:gd name="T24" fmla="*/ 21 w 310"/>
                <a:gd name="T25" fmla="*/ 61 h 304"/>
                <a:gd name="T26" fmla="*/ 15 w 310"/>
                <a:gd name="T27" fmla="*/ 66 h 304"/>
                <a:gd name="T28" fmla="*/ 10 w 310"/>
                <a:gd name="T29" fmla="*/ 71 h 304"/>
                <a:gd name="T30" fmla="*/ 5 w 310"/>
                <a:gd name="T31" fmla="*/ 76 h 304"/>
                <a:gd name="T32" fmla="*/ 0 w 310"/>
                <a:gd name="T33" fmla="*/ 81 h 304"/>
                <a:gd name="T34" fmla="*/ 10 w 310"/>
                <a:gd name="T35" fmla="*/ 91 h 304"/>
                <a:gd name="T36" fmla="*/ 15 w 310"/>
                <a:gd name="T37" fmla="*/ 86 h 304"/>
                <a:gd name="T38" fmla="*/ 20 w 310"/>
                <a:gd name="T39" fmla="*/ 80 h 304"/>
                <a:gd name="T40" fmla="*/ 25 w 310"/>
                <a:gd name="T41" fmla="*/ 75 h 304"/>
                <a:gd name="T42" fmla="*/ 31 w 310"/>
                <a:gd name="T43" fmla="*/ 70 h 304"/>
                <a:gd name="T44" fmla="*/ 36 w 310"/>
                <a:gd name="T45" fmla="*/ 65 h 304"/>
                <a:gd name="T46" fmla="*/ 41 w 310"/>
                <a:gd name="T47" fmla="*/ 60 h 304"/>
                <a:gd name="T48" fmla="*/ 46 w 310"/>
                <a:gd name="T49" fmla="*/ 55 h 304"/>
                <a:gd name="T50" fmla="*/ 51 w 310"/>
                <a:gd name="T51" fmla="*/ 50 h 304"/>
                <a:gd name="T52" fmla="*/ 57 w 310"/>
                <a:gd name="T53" fmla="*/ 45 h 304"/>
                <a:gd name="T54" fmla="*/ 62 w 310"/>
                <a:gd name="T55" fmla="*/ 40 h 304"/>
                <a:gd name="T56" fmla="*/ 67 w 310"/>
                <a:gd name="T57" fmla="*/ 35 h 304"/>
                <a:gd name="T58" fmla="*/ 73 w 310"/>
                <a:gd name="T59" fmla="*/ 30 h 304"/>
                <a:gd name="T60" fmla="*/ 78 w 310"/>
                <a:gd name="T61" fmla="*/ 25 h 304"/>
                <a:gd name="T62" fmla="*/ 84 w 310"/>
                <a:gd name="T63" fmla="*/ 20 h 304"/>
                <a:gd name="T64" fmla="*/ 90 w 310"/>
                <a:gd name="T65" fmla="*/ 15 h 304"/>
                <a:gd name="T66" fmla="*/ 95 w 310"/>
                <a:gd name="T67" fmla="*/ 10 h 304"/>
                <a:gd name="T68" fmla="*/ 87 w 310"/>
                <a:gd name="T69" fmla="*/ 0 h 3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0"/>
                <a:gd name="T106" fmla="*/ 0 h 304"/>
                <a:gd name="T107" fmla="*/ 310 w 310"/>
                <a:gd name="T108" fmla="*/ 304 h 3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0" h="304">
                  <a:moveTo>
                    <a:pt x="283" y="0"/>
                  </a:moveTo>
                  <a:lnTo>
                    <a:pt x="263" y="16"/>
                  </a:lnTo>
                  <a:lnTo>
                    <a:pt x="244" y="32"/>
                  </a:lnTo>
                  <a:lnTo>
                    <a:pt x="225" y="50"/>
                  </a:lnTo>
                  <a:lnTo>
                    <a:pt x="207" y="67"/>
                  </a:lnTo>
                  <a:lnTo>
                    <a:pt x="190" y="84"/>
                  </a:lnTo>
                  <a:lnTo>
                    <a:pt x="173" y="100"/>
                  </a:lnTo>
                  <a:lnTo>
                    <a:pt x="153" y="117"/>
                  </a:lnTo>
                  <a:lnTo>
                    <a:pt x="136" y="134"/>
                  </a:lnTo>
                  <a:lnTo>
                    <a:pt x="119" y="152"/>
                  </a:lnTo>
                  <a:lnTo>
                    <a:pt x="102" y="169"/>
                  </a:lnTo>
                  <a:lnTo>
                    <a:pt x="85" y="186"/>
                  </a:lnTo>
                  <a:lnTo>
                    <a:pt x="68" y="203"/>
                  </a:lnTo>
                  <a:lnTo>
                    <a:pt x="50" y="221"/>
                  </a:lnTo>
                  <a:lnTo>
                    <a:pt x="34" y="238"/>
                  </a:lnTo>
                  <a:lnTo>
                    <a:pt x="17" y="254"/>
                  </a:lnTo>
                  <a:lnTo>
                    <a:pt x="0" y="272"/>
                  </a:lnTo>
                  <a:lnTo>
                    <a:pt x="32" y="304"/>
                  </a:lnTo>
                  <a:lnTo>
                    <a:pt x="49" y="287"/>
                  </a:lnTo>
                  <a:lnTo>
                    <a:pt x="66" y="268"/>
                  </a:lnTo>
                  <a:lnTo>
                    <a:pt x="82" y="251"/>
                  </a:lnTo>
                  <a:lnTo>
                    <a:pt x="100" y="235"/>
                  </a:lnTo>
                  <a:lnTo>
                    <a:pt x="117" y="218"/>
                  </a:lnTo>
                  <a:lnTo>
                    <a:pt x="134" y="201"/>
                  </a:lnTo>
                  <a:lnTo>
                    <a:pt x="151" y="184"/>
                  </a:lnTo>
                  <a:lnTo>
                    <a:pt x="168" y="166"/>
                  </a:lnTo>
                  <a:lnTo>
                    <a:pt x="185" y="149"/>
                  </a:lnTo>
                  <a:lnTo>
                    <a:pt x="203" y="132"/>
                  </a:lnTo>
                  <a:lnTo>
                    <a:pt x="220" y="116"/>
                  </a:lnTo>
                  <a:lnTo>
                    <a:pt x="239" y="99"/>
                  </a:lnTo>
                  <a:lnTo>
                    <a:pt x="255" y="82"/>
                  </a:lnTo>
                  <a:lnTo>
                    <a:pt x="274" y="67"/>
                  </a:lnTo>
                  <a:lnTo>
                    <a:pt x="293" y="51"/>
                  </a:lnTo>
                  <a:lnTo>
                    <a:pt x="310" y="35"/>
                  </a:lnTo>
                  <a:lnTo>
                    <a:pt x="283" y="0"/>
                  </a:lnTo>
                  <a:close/>
                </a:path>
              </a:pathLst>
            </a:custGeom>
            <a:solidFill>
              <a:srgbClr val="000000"/>
            </a:solidFill>
            <a:ln w="9525">
              <a:noFill/>
              <a:round/>
              <a:headEnd/>
              <a:tailEnd/>
            </a:ln>
          </p:spPr>
          <p:txBody>
            <a:bodyPr wrap="none" anchor="ctr"/>
            <a:lstStyle/>
            <a:p>
              <a:endParaRPr lang="pt-BR"/>
            </a:p>
          </p:txBody>
        </p:sp>
        <p:sp>
          <p:nvSpPr>
            <p:cNvPr id="144" name="Freeform 143"/>
            <p:cNvSpPr>
              <a:spLocks noChangeArrowheads="1"/>
            </p:cNvSpPr>
            <p:nvPr/>
          </p:nvSpPr>
          <p:spPr bwMode="auto">
            <a:xfrm>
              <a:off x="4640" y="2718"/>
              <a:ext cx="12" cy="13"/>
            </a:xfrm>
            <a:custGeom>
              <a:avLst/>
              <a:gdLst>
                <a:gd name="T0" fmla="*/ 9 w 37"/>
                <a:gd name="T1" fmla="*/ 13 h 39"/>
                <a:gd name="T2" fmla="*/ 11 w 37"/>
                <a:gd name="T3" fmla="*/ 10 h 39"/>
                <a:gd name="T4" fmla="*/ 12 w 37"/>
                <a:gd name="T5" fmla="*/ 8 h 39"/>
                <a:gd name="T6" fmla="*/ 11 w 37"/>
                <a:gd name="T7" fmla="*/ 5 h 39"/>
                <a:gd name="T8" fmla="*/ 10 w 37"/>
                <a:gd name="T9" fmla="*/ 3 h 39"/>
                <a:gd name="T10" fmla="*/ 8 w 37"/>
                <a:gd name="T11" fmla="*/ 1 h 39"/>
                <a:gd name="T12" fmla="*/ 6 w 37"/>
                <a:gd name="T13" fmla="*/ 0 h 39"/>
                <a:gd name="T14" fmla="*/ 3 w 37"/>
                <a:gd name="T15" fmla="*/ 0 h 39"/>
                <a:gd name="T16" fmla="*/ 0 w 37"/>
                <a:gd name="T17" fmla="*/ 2 h 39"/>
                <a:gd name="T18" fmla="*/ 9 w 37"/>
                <a:gd name="T19" fmla="*/ 1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9"/>
                <a:gd name="T32" fmla="*/ 37 w 37"/>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9">
                  <a:moveTo>
                    <a:pt x="28" y="39"/>
                  </a:moveTo>
                  <a:lnTo>
                    <a:pt x="35" y="31"/>
                  </a:lnTo>
                  <a:lnTo>
                    <a:pt x="37" y="23"/>
                  </a:lnTo>
                  <a:lnTo>
                    <a:pt x="35" y="15"/>
                  </a:lnTo>
                  <a:lnTo>
                    <a:pt x="31" y="8"/>
                  </a:lnTo>
                  <a:lnTo>
                    <a:pt x="26" y="2"/>
                  </a:lnTo>
                  <a:lnTo>
                    <a:pt x="18" y="0"/>
                  </a:lnTo>
                  <a:lnTo>
                    <a:pt x="10" y="0"/>
                  </a:lnTo>
                  <a:lnTo>
                    <a:pt x="0" y="5"/>
                  </a:lnTo>
                  <a:lnTo>
                    <a:pt x="28" y="39"/>
                  </a:lnTo>
                  <a:close/>
                </a:path>
              </a:pathLst>
            </a:custGeom>
            <a:solidFill>
              <a:srgbClr val="000000"/>
            </a:solidFill>
            <a:ln w="9525">
              <a:noFill/>
              <a:round/>
              <a:headEnd/>
              <a:tailEnd/>
            </a:ln>
          </p:spPr>
          <p:txBody>
            <a:bodyPr wrap="none" anchor="ctr"/>
            <a:lstStyle/>
            <a:p>
              <a:endParaRPr lang="pt-BR"/>
            </a:p>
          </p:txBody>
        </p:sp>
        <p:sp>
          <p:nvSpPr>
            <p:cNvPr id="145" name="Freeform 144"/>
            <p:cNvSpPr>
              <a:spLocks noChangeArrowheads="1"/>
            </p:cNvSpPr>
            <p:nvPr/>
          </p:nvSpPr>
          <p:spPr bwMode="auto">
            <a:xfrm>
              <a:off x="4492" y="2261"/>
              <a:ext cx="368" cy="440"/>
            </a:xfrm>
            <a:custGeom>
              <a:avLst/>
              <a:gdLst>
                <a:gd name="T0" fmla="*/ 112 w 1186"/>
                <a:gd name="T1" fmla="*/ 85 h 1489"/>
                <a:gd name="T2" fmla="*/ 89 w 1186"/>
                <a:gd name="T3" fmla="*/ 81 h 1489"/>
                <a:gd name="T4" fmla="*/ 66 w 1186"/>
                <a:gd name="T5" fmla="*/ 77 h 1489"/>
                <a:gd name="T6" fmla="*/ 42 w 1186"/>
                <a:gd name="T7" fmla="*/ 72 h 1489"/>
                <a:gd name="T8" fmla="*/ 18 w 1186"/>
                <a:gd name="T9" fmla="*/ 66 h 1489"/>
                <a:gd name="T10" fmla="*/ 4 w 1186"/>
                <a:gd name="T11" fmla="*/ 69 h 1489"/>
                <a:gd name="T12" fmla="*/ 18 w 1186"/>
                <a:gd name="T13" fmla="*/ 91 h 1489"/>
                <a:gd name="T14" fmla="*/ 33 w 1186"/>
                <a:gd name="T15" fmla="*/ 111 h 1489"/>
                <a:gd name="T16" fmla="*/ 48 w 1186"/>
                <a:gd name="T17" fmla="*/ 129 h 1489"/>
                <a:gd name="T18" fmla="*/ 64 w 1186"/>
                <a:gd name="T19" fmla="*/ 147 h 1489"/>
                <a:gd name="T20" fmla="*/ 83 w 1186"/>
                <a:gd name="T21" fmla="*/ 165 h 1489"/>
                <a:gd name="T22" fmla="*/ 70 w 1186"/>
                <a:gd name="T23" fmla="*/ 181 h 1489"/>
                <a:gd name="T24" fmla="*/ 56 w 1186"/>
                <a:gd name="T25" fmla="*/ 196 h 1489"/>
                <a:gd name="T26" fmla="*/ 43 w 1186"/>
                <a:gd name="T27" fmla="*/ 209 h 1489"/>
                <a:gd name="T28" fmla="*/ 30 w 1186"/>
                <a:gd name="T29" fmla="*/ 222 h 1489"/>
                <a:gd name="T30" fmla="*/ 15 w 1186"/>
                <a:gd name="T31" fmla="*/ 236 h 1489"/>
                <a:gd name="T32" fmla="*/ 20 w 1186"/>
                <a:gd name="T33" fmla="*/ 250 h 1489"/>
                <a:gd name="T34" fmla="*/ 35 w 1186"/>
                <a:gd name="T35" fmla="*/ 259 h 1489"/>
                <a:gd name="T36" fmla="*/ 52 w 1186"/>
                <a:gd name="T37" fmla="*/ 263 h 1489"/>
                <a:gd name="T38" fmla="*/ 70 w 1186"/>
                <a:gd name="T39" fmla="*/ 265 h 1489"/>
                <a:gd name="T40" fmla="*/ 90 w 1186"/>
                <a:gd name="T41" fmla="*/ 266 h 1489"/>
                <a:gd name="T42" fmla="*/ 109 w 1186"/>
                <a:gd name="T43" fmla="*/ 267 h 1489"/>
                <a:gd name="T44" fmla="*/ 120 w 1186"/>
                <a:gd name="T45" fmla="*/ 265 h 1489"/>
                <a:gd name="T46" fmla="*/ 131 w 1186"/>
                <a:gd name="T47" fmla="*/ 259 h 1489"/>
                <a:gd name="T48" fmla="*/ 141 w 1186"/>
                <a:gd name="T49" fmla="*/ 253 h 1489"/>
                <a:gd name="T50" fmla="*/ 152 w 1186"/>
                <a:gd name="T51" fmla="*/ 247 h 1489"/>
                <a:gd name="T52" fmla="*/ 164 w 1186"/>
                <a:gd name="T53" fmla="*/ 246 h 1489"/>
                <a:gd name="T54" fmla="*/ 172 w 1186"/>
                <a:gd name="T55" fmla="*/ 254 h 1489"/>
                <a:gd name="T56" fmla="*/ 174 w 1186"/>
                <a:gd name="T57" fmla="*/ 269 h 1489"/>
                <a:gd name="T58" fmla="*/ 166 w 1186"/>
                <a:gd name="T59" fmla="*/ 279 h 1489"/>
                <a:gd name="T60" fmla="*/ 156 w 1186"/>
                <a:gd name="T61" fmla="*/ 282 h 1489"/>
                <a:gd name="T62" fmla="*/ 144 w 1186"/>
                <a:gd name="T63" fmla="*/ 283 h 1489"/>
                <a:gd name="T64" fmla="*/ 131 w 1186"/>
                <a:gd name="T65" fmla="*/ 283 h 1489"/>
                <a:gd name="T66" fmla="*/ 119 w 1186"/>
                <a:gd name="T67" fmla="*/ 284 h 1489"/>
                <a:gd name="T68" fmla="*/ 109 w 1186"/>
                <a:gd name="T69" fmla="*/ 289 h 1489"/>
                <a:gd name="T70" fmla="*/ 104 w 1186"/>
                <a:gd name="T71" fmla="*/ 314 h 1489"/>
                <a:gd name="T72" fmla="*/ 117 w 1186"/>
                <a:gd name="T73" fmla="*/ 325 h 1489"/>
                <a:gd name="T74" fmla="*/ 132 w 1186"/>
                <a:gd name="T75" fmla="*/ 324 h 1489"/>
                <a:gd name="T76" fmla="*/ 146 w 1186"/>
                <a:gd name="T77" fmla="*/ 327 h 1489"/>
                <a:gd name="T78" fmla="*/ 167 w 1186"/>
                <a:gd name="T79" fmla="*/ 349 h 1489"/>
                <a:gd name="T80" fmla="*/ 190 w 1186"/>
                <a:gd name="T81" fmla="*/ 371 h 1489"/>
                <a:gd name="T82" fmla="*/ 215 w 1186"/>
                <a:gd name="T83" fmla="*/ 392 h 1489"/>
                <a:gd name="T84" fmla="*/ 240 w 1186"/>
                <a:gd name="T85" fmla="*/ 413 h 1489"/>
                <a:gd name="T86" fmla="*/ 266 w 1186"/>
                <a:gd name="T87" fmla="*/ 433 h 1489"/>
                <a:gd name="T88" fmla="*/ 285 w 1186"/>
                <a:gd name="T89" fmla="*/ 424 h 1489"/>
                <a:gd name="T90" fmla="*/ 302 w 1186"/>
                <a:gd name="T91" fmla="*/ 401 h 1489"/>
                <a:gd name="T92" fmla="*/ 317 w 1186"/>
                <a:gd name="T93" fmla="*/ 378 h 1489"/>
                <a:gd name="T94" fmla="*/ 332 w 1186"/>
                <a:gd name="T95" fmla="*/ 356 h 1489"/>
                <a:gd name="T96" fmla="*/ 346 w 1186"/>
                <a:gd name="T97" fmla="*/ 333 h 1489"/>
                <a:gd name="T98" fmla="*/ 356 w 1186"/>
                <a:gd name="T99" fmla="*/ 298 h 1489"/>
                <a:gd name="T100" fmla="*/ 361 w 1186"/>
                <a:gd name="T101" fmla="*/ 238 h 1489"/>
                <a:gd name="T102" fmla="*/ 366 w 1186"/>
                <a:gd name="T103" fmla="*/ 179 h 1489"/>
                <a:gd name="T104" fmla="*/ 348 w 1186"/>
                <a:gd name="T105" fmla="*/ 139 h 1489"/>
                <a:gd name="T106" fmla="*/ 318 w 1186"/>
                <a:gd name="T107" fmla="*/ 109 h 1489"/>
                <a:gd name="T108" fmla="*/ 288 w 1186"/>
                <a:gd name="T109" fmla="*/ 79 h 1489"/>
                <a:gd name="T110" fmla="*/ 258 w 1186"/>
                <a:gd name="T111" fmla="*/ 50 h 1489"/>
                <a:gd name="T112" fmla="*/ 228 w 1186"/>
                <a:gd name="T113" fmla="*/ 20 h 1489"/>
                <a:gd name="T114" fmla="*/ 203 w 1186"/>
                <a:gd name="T115" fmla="*/ 4 h 1489"/>
                <a:gd name="T116" fmla="*/ 187 w 1186"/>
                <a:gd name="T117" fmla="*/ 17 h 1489"/>
                <a:gd name="T118" fmla="*/ 171 w 1186"/>
                <a:gd name="T119" fmla="*/ 32 h 1489"/>
                <a:gd name="T120" fmla="*/ 155 w 1186"/>
                <a:gd name="T121" fmla="*/ 49 h 1489"/>
                <a:gd name="T122" fmla="*/ 140 w 1186"/>
                <a:gd name="T123" fmla="*/ 68 h 1489"/>
                <a:gd name="T124" fmla="*/ 127 w 1186"/>
                <a:gd name="T125" fmla="*/ 87 h 14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6"/>
                <a:gd name="T190" fmla="*/ 0 h 1489"/>
                <a:gd name="T191" fmla="*/ 1186 w 1186"/>
                <a:gd name="T192" fmla="*/ 1489 h 14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6" h="1489">
                  <a:moveTo>
                    <a:pt x="410" y="295"/>
                  </a:moveTo>
                  <a:lnTo>
                    <a:pt x="385" y="290"/>
                  </a:lnTo>
                  <a:lnTo>
                    <a:pt x="360" y="286"/>
                  </a:lnTo>
                  <a:lnTo>
                    <a:pt x="335" y="281"/>
                  </a:lnTo>
                  <a:lnTo>
                    <a:pt x="310" y="277"/>
                  </a:lnTo>
                  <a:lnTo>
                    <a:pt x="286" y="273"/>
                  </a:lnTo>
                  <a:lnTo>
                    <a:pt x="261" y="269"/>
                  </a:lnTo>
                  <a:lnTo>
                    <a:pt x="236" y="264"/>
                  </a:lnTo>
                  <a:lnTo>
                    <a:pt x="212" y="259"/>
                  </a:lnTo>
                  <a:lnTo>
                    <a:pt x="187" y="255"/>
                  </a:lnTo>
                  <a:lnTo>
                    <a:pt x="162" y="250"/>
                  </a:lnTo>
                  <a:lnTo>
                    <a:pt x="136" y="245"/>
                  </a:lnTo>
                  <a:lnTo>
                    <a:pt x="110" y="239"/>
                  </a:lnTo>
                  <a:lnTo>
                    <a:pt x="83" y="232"/>
                  </a:lnTo>
                  <a:lnTo>
                    <a:pt x="57" y="225"/>
                  </a:lnTo>
                  <a:lnTo>
                    <a:pt x="28" y="217"/>
                  </a:lnTo>
                  <a:lnTo>
                    <a:pt x="0" y="209"/>
                  </a:lnTo>
                  <a:lnTo>
                    <a:pt x="14" y="234"/>
                  </a:lnTo>
                  <a:lnTo>
                    <a:pt x="29" y="259"/>
                  </a:lnTo>
                  <a:lnTo>
                    <a:pt x="43" y="284"/>
                  </a:lnTo>
                  <a:lnTo>
                    <a:pt x="58" y="308"/>
                  </a:lnTo>
                  <a:lnTo>
                    <a:pt x="74" y="330"/>
                  </a:lnTo>
                  <a:lnTo>
                    <a:pt x="89" y="352"/>
                  </a:lnTo>
                  <a:lnTo>
                    <a:pt x="105" y="374"/>
                  </a:lnTo>
                  <a:lnTo>
                    <a:pt x="121" y="396"/>
                  </a:lnTo>
                  <a:lnTo>
                    <a:pt x="137" y="416"/>
                  </a:lnTo>
                  <a:lnTo>
                    <a:pt x="154" y="437"/>
                  </a:lnTo>
                  <a:lnTo>
                    <a:pt x="171" y="457"/>
                  </a:lnTo>
                  <a:lnTo>
                    <a:pt x="188" y="478"/>
                  </a:lnTo>
                  <a:lnTo>
                    <a:pt x="207" y="498"/>
                  </a:lnTo>
                  <a:lnTo>
                    <a:pt x="226" y="517"/>
                  </a:lnTo>
                  <a:lnTo>
                    <a:pt x="245" y="538"/>
                  </a:lnTo>
                  <a:lnTo>
                    <a:pt x="266" y="557"/>
                  </a:lnTo>
                  <a:lnTo>
                    <a:pt x="251" y="576"/>
                  </a:lnTo>
                  <a:lnTo>
                    <a:pt x="237" y="595"/>
                  </a:lnTo>
                  <a:lnTo>
                    <a:pt x="224" y="612"/>
                  </a:lnTo>
                  <a:lnTo>
                    <a:pt x="210" y="629"/>
                  </a:lnTo>
                  <a:lnTo>
                    <a:pt x="195" y="646"/>
                  </a:lnTo>
                  <a:lnTo>
                    <a:pt x="181" y="662"/>
                  </a:lnTo>
                  <a:lnTo>
                    <a:pt x="168" y="677"/>
                  </a:lnTo>
                  <a:lnTo>
                    <a:pt x="154" y="692"/>
                  </a:lnTo>
                  <a:lnTo>
                    <a:pt x="140" y="707"/>
                  </a:lnTo>
                  <a:lnTo>
                    <a:pt x="125" y="722"/>
                  </a:lnTo>
                  <a:lnTo>
                    <a:pt x="110" y="737"/>
                  </a:lnTo>
                  <a:lnTo>
                    <a:pt x="96" y="752"/>
                  </a:lnTo>
                  <a:lnTo>
                    <a:pt x="81" y="766"/>
                  </a:lnTo>
                  <a:lnTo>
                    <a:pt x="65" y="782"/>
                  </a:lnTo>
                  <a:lnTo>
                    <a:pt x="49" y="797"/>
                  </a:lnTo>
                  <a:lnTo>
                    <a:pt x="32" y="813"/>
                  </a:lnTo>
                  <a:lnTo>
                    <a:pt x="48" y="831"/>
                  </a:lnTo>
                  <a:lnTo>
                    <a:pt x="64" y="845"/>
                  </a:lnTo>
                  <a:lnTo>
                    <a:pt x="80" y="857"/>
                  </a:lnTo>
                  <a:lnTo>
                    <a:pt x="97" y="867"/>
                  </a:lnTo>
                  <a:lnTo>
                    <a:pt x="114" y="875"/>
                  </a:lnTo>
                  <a:lnTo>
                    <a:pt x="131" y="882"/>
                  </a:lnTo>
                  <a:lnTo>
                    <a:pt x="149" y="887"/>
                  </a:lnTo>
                  <a:lnTo>
                    <a:pt x="168" y="891"/>
                  </a:lnTo>
                  <a:lnTo>
                    <a:pt x="187" y="893"/>
                  </a:lnTo>
                  <a:lnTo>
                    <a:pt x="207" y="896"/>
                  </a:lnTo>
                  <a:lnTo>
                    <a:pt x="226" y="897"/>
                  </a:lnTo>
                  <a:lnTo>
                    <a:pt x="247" y="899"/>
                  </a:lnTo>
                  <a:lnTo>
                    <a:pt x="268" y="900"/>
                  </a:lnTo>
                  <a:lnTo>
                    <a:pt x="291" y="901"/>
                  </a:lnTo>
                  <a:lnTo>
                    <a:pt x="314" y="903"/>
                  </a:lnTo>
                  <a:lnTo>
                    <a:pt x="338" y="905"/>
                  </a:lnTo>
                  <a:lnTo>
                    <a:pt x="350" y="905"/>
                  </a:lnTo>
                  <a:lnTo>
                    <a:pt x="362" y="904"/>
                  </a:lnTo>
                  <a:lnTo>
                    <a:pt x="374" y="900"/>
                  </a:lnTo>
                  <a:lnTo>
                    <a:pt x="386" y="896"/>
                  </a:lnTo>
                  <a:lnTo>
                    <a:pt x="398" y="890"/>
                  </a:lnTo>
                  <a:lnTo>
                    <a:pt x="409" y="883"/>
                  </a:lnTo>
                  <a:lnTo>
                    <a:pt x="421" y="876"/>
                  </a:lnTo>
                  <a:lnTo>
                    <a:pt x="433" y="868"/>
                  </a:lnTo>
                  <a:lnTo>
                    <a:pt x="445" y="861"/>
                  </a:lnTo>
                  <a:lnTo>
                    <a:pt x="456" y="855"/>
                  </a:lnTo>
                  <a:lnTo>
                    <a:pt x="467" y="848"/>
                  </a:lnTo>
                  <a:lnTo>
                    <a:pt x="479" y="842"/>
                  </a:lnTo>
                  <a:lnTo>
                    <a:pt x="491" y="837"/>
                  </a:lnTo>
                  <a:lnTo>
                    <a:pt x="503" y="834"/>
                  </a:lnTo>
                  <a:lnTo>
                    <a:pt x="515" y="833"/>
                  </a:lnTo>
                  <a:lnTo>
                    <a:pt x="527" y="833"/>
                  </a:lnTo>
                  <a:lnTo>
                    <a:pt x="538" y="837"/>
                  </a:lnTo>
                  <a:lnTo>
                    <a:pt x="549" y="848"/>
                  </a:lnTo>
                  <a:lnTo>
                    <a:pt x="555" y="861"/>
                  </a:lnTo>
                  <a:lnTo>
                    <a:pt x="560" y="877"/>
                  </a:lnTo>
                  <a:lnTo>
                    <a:pt x="561" y="895"/>
                  </a:lnTo>
                  <a:lnTo>
                    <a:pt x="560" y="912"/>
                  </a:lnTo>
                  <a:lnTo>
                    <a:pt x="554" y="926"/>
                  </a:lnTo>
                  <a:lnTo>
                    <a:pt x="546" y="937"/>
                  </a:lnTo>
                  <a:lnTo>
                    <a:pt x="536" y="944"/>
                  </a:lnTo>
                  <a:lnTo>
                    <a:pt x="526" y="948"/>
                  </a:lnTo>
                  <a:lnTo>
                    <a:pt x="514" y="953"/>
                  </a:lnTo>
                  <a:lnTo>
                    <a:pt x="502" y="955"/>
                  </a:lnTo>
                  <a:lnTo>
                    <a:pt x="489" y="956"/>
                  </a:lnTo>
                  <a:lnTo>
                    <a:pt x="477" y="958"/>
                  </a:lnTo>
                  <a:lnTo>
                    <a:pt x="463" y="958"/>
                  </a:lnTo>
                  <a:lnTo>
                    <a:pt x="449" y="958"/>
                  </a:lnTo>
                  <a:lnTo>
                    <a:pt x="435" y="958"/>
                  </a:lnTo>
                  <a:lnTo>
                    <a:pt x="423" y="958"/>
                  </a:lnTo>
                  <a:lnTo>
                    <a:pt x="409" y="959"/>
                  </a:lnTo>
                  <a:lnTo>
                    <a:pt x="396" y="960"/>
                  </a:lnTo>
                  <a:lnTo>
                    <a:pt x="384" y="962"/>
                  </a:lnTo>
                  <a:lnTo>
                    <a:pt x="372" y="966"/>
                  </a:lnTo>
                  <a:lnTo>
                    <a:pt x="361" y="970"/>
                  </a:lnTo>
                  <a:lnTo>
                    <a:pt x="351" y="977"/>
                  </a:lnTo>
                  <a:lnTo>
                    <a:pt x="335" y="1000"/>
                  </a:lnTo>
                  <a:lnTo>
                    <a:pt x="330" y="1031"/>
                  </a:lnTo>
                  <a:lnTo>
                    <a:pt x="336" y="1062"/>
                  </a:lnTo>
                  <a:lnTo>
                    <a:pt x="351" y="1088"/>
                  </a:lnTo>
                  <a:lnTo>
                    <a:pt x="362" y="1096"/>
                  </a:lnTo>
                  <a:lnTo>
                    <a:pt x="377" y="1099"/>
                  </a:lnTo>
                  <a:lnTo>
                    <a:pt x="393" y="1099"/>
                  </a:lnTo>
                  <a:lnTo>
                    <a:pt x="410" y="1097"/>
                  </a:lnTo>
                  <a:lnTo>
                    <a:pt x="426" y="1096"/>
                  </a:lnTo>
                  <a:lnTo>
                    <a:pt x="442" y="1096"/>
                  </a:lnTo>
                  <a:lnTo>
                    <a:pt x="457" y="1099"/>
                  </a:lnTo>
                  <a:lnTo>
                    <a:pt x="469" y="1107"/>
                  </a:lnTo>
                  <a:lnTo>
                    <a:pt x="491" y="1133"/>
                  </a:lnTo>
                  <a:lnTo>
                    <a:pt x="514" y="1157"/>
                  </a:lnTo>
                  <a:lnTo>
                    <a:pt x="538" y="1182"/>
                  </a:lnTo>
                  <a:lnTo>
                    <a:pt x="562" y="1206"/>
                  </a:lnTo>
                  <a:lnTo>
                    <a:pt x="588" y="1230"/>
                  </a:lnTo>
                  <a:lnTo>
                    <a:pt x="613" y="1255"/>
                  </a:lnTo>
                  <a:lnTo>
                    <a:pt x="639" y="1279"/>
                  </a:lnTo>
                  <a:lnTo>
                    <a:pt x="665" y="1303"/>
                  </a:lnTo>
                  <a:lnTo>
                    <a:pt x="692" y="1327"/>
                  </a:lnTo>
                  <a:lnTo>
                    <a:pt x="719" y="1351"/>
                  </a:lnTo>
                  <a:lnTo>
                    <a:pt x="747" y="1374"/>
                  </a:lnTo>
                  <a:lnTo>
                    <a:pt x="774" y="1398"/>
                  </a:lnTo>
                  <a:lnTo>
                    <a:pt x="801" y="1421"/>
                  </a:lnTo>
                  <a:lnTo>
                    <a:pt x="830" y="1444"/>
                  </a:lnTo>
                  <a:lnTo>
                    <a:pt x="857" y="1467"/>
                  </a:lnTo>
                  <a:lnTo>
                    <a:pt x="886" y="1489"/>
                  </a:lnTo>
                  <a:lnTo>
                    <a:pt x="903" y="1461"/>
                  </a:lnTo>
                  <a:lnTo>
                    <a:pt x="920" y="1435"/>
                  </a:lnTo>
                  <a:lnTo>
                    <a:pt x="938" y="1408"/>
                  </a:lnTo>
                  <a:lnTo>
                    <a:pt x="955" y="1382"/>
                  </a:lnTo>
                  <a:lnTo>
                    <a:pt x="972" y="1357"/>
                  </a:lnTo>
                  <a:lnTo>
                    <a:pt x="989" y="1331"/>
                  </a:lnTo>
                  <a:lnTo>
                    <a:pt x="1006" y="1305"/>
                  </a:lnTo>
                  <a:lnTo>
                    <a:pt x="1023" y="1279"/>
                  </a:lnTo>
                  <a:lnTo>
                    <a:pt x="1039" y="1254"/>
                  </a:lnTo>
                  <a:lnTo>
                    <a:pt x="1055" y="1229"/>
                  </a:lnTo>
                  <a:lnTo>
                    <a:pt x="1070" y="1204"/>
                  </a:lnTo>
                  <a:lnTo>
                    <a:pt x="1086" y="1177"/>
                  </a:lnTo>
                  <a:lnTo>
                    <a:pt x="1100" y="1152"/>
                  </a:lnTo>
                  <a:lnTo>
                    <a:pt x="1114" y="1127"/>
                  </a:lnTo>
                  <a:lnTo>
                    <a:pt x="1127" y="1101"/>
                  </a:lnTo>
                  <a:lnTo>
                    <a:pt x="1140" y="1075"/>
                  </a:lnTo>
                  <a:lnTo>
                    <a:pt x="1146" y="1008"/>
                  </a:lnTo>
                  <a:lnTo>
                    <a:pt x="1151" y="940"/>
                  </a:lnTo>
                  <a:lnTo>
                    <a:pt x="1157" y="873"/>
                  </a:lnTo>
                  <a:lnTo>
                    <a:pt x="1163" y="807"/>
                  </a:lnTo>
                  <a:lnTo>
                    <a:pt x="1169" y="739"/>
                  </a:lnTo>
                  <a:lnTo>
                    <a:pt x="1174" y="671"/>
                  </a:lnTo>
                  <a:lnTo>
                    <a:pt x="1180" y="605"/>
                  </a:lnTo>
                  <a:lnTo>
                    <a:pt x="1186" y="538"/>
                  </a:lnTo>
                  <a:lnTo>
                    <a:pt x="1154" y="504"/>
                  </a:lnTo>
                  <a:lnTo>
                    <a:pt x="1122" y="470"/>
                  </a:lnTo>
                  <a:lnTo>
                    <a:pt x="1090" y="437"/>
                  </a:lnTo>
                  <a:lnTo>
                    <a:pt x="1058" y="403"/>
                  </a:lnTo>
                  <a:lnTo>
                    <a:pt x="1025" y="369"/>
                  </a:lnTo>
                  <a:lnTo>
                    <a:pt x="992" y="336"/>
                  </a:lnTo>
                  <a:lnTo>
                    <a:pt x="960" y="302"/>
                  </a:lnTo>
                  <a:lnTo>
                    <a:pt x="928" y="269"/>
                  </a:lnTo>
                  <a:lnTo>
                    <a:pt x="896" y="235"/>
                  </a:lnTo>
                  <a:lnTo>
                    <a:pt x="864" y="201"/>
                  </a:lnTo>
                  <a:lnTo>
                    <a:pt x="832" y="168"/>
                  </a:lnTo>
                  <a:lnTo>
                    <a:pt x="800" y="135"/>
                  </a:lnTo>
                  <a:lnTo>
                    <a:pt x="767" y="100"/>
                  </a:lnTo>
                  <a:lnTo>
                    <a:pt x="735" y="67"/>
                  </a:lnTo>
                  <a:lnTo>
                    <a:pt x="703" y="33"/>
                  </a:lnTo>
                  <a:lnTo>
                    <a:pt x="671" y="0"/>
                  </a:lnTo>
                  <a:lnTo>
                    <a:pt x="655" y="12"/>
                  </a:lnTo>
                  <a:lnTo>
                    <a:pt x="638" y="26"/>
                  </a:lnTo>
                  <a:lnTo>
                    <a:pt x="621" y="41"/>
                  </a:lnTo>
                  <a:lnTo>
                    <a:pt x="604" y="57"/>
                  </a:lnTo>
                  <a:lnTo>
                    <a:pt x="586" y="73"/>
                  </a:lnTo>
                  <a:lnTo>
                    <a:pt x="568" y="91"/>
                  </a:lnTo>
                  <a:lnTo>
                    <a:pt x="551" y="108"/>
                  </a:lnTo>
                  <a:lnTo>
                    <a:pt x="534" y="128"/>
                  </a:lnTo>
                  <a:lnTo>
                    <a:pt x="517" y="147"/>
                  </a:lnTo>
                  <a:lnTo>
                    <a:pt x="499" y="167"/>
                  </a:lnTo>
                  <a:lnTo>
                    <a:pt x="482" y="187"/>
                  </a:lnTo>
                  <a:lnTo>
                    <a:pt x="466" y="208"/>
                  </a:lnTo>
                  <a:lnTo>
                    <a:pt x="451" y="230"/>
                  </a:lnTo>
                  <a:lnTo>
                    <a:pt x="437" y="251"/>
                  </a:lnTo>
                  <a:lnTo>
                    <a:pt x="423" y="273"/>
                  </a:lnTo>
                  <a:lnTo>
                    <a:pt x="410" y="295"/>
                  </a:lnTo>
                  <a:close/>
                </a:path>
              </a:pathLst>
            </a:custGeom>
            <a:solidFill>
              <a:srgbClr val="FFE6C7"/>
            </a:solidFill>
            <a:ln w="9525">
              <a:noFill/>
              <a:round/>
              <a:headEnd/>
              <a:tailEnd/>
            </a:ln>
          </p:spPr>
          <p:txBody>
            <a:bodyPr wrap="none" anchor="ctr"/>
            <a:lstStyle/>
            <a:p>
              <a:endParaRPr lang="pt-BR"/>
            </a:p>
          </p:txBody>
        </p:sp>
        <p:sp>
          <p:nvSpPr>
            <p:cNvPr id="146" name="Freeform 145"/>
            <p:cNvSpPr>
              <a:spLocks noChangeArrowheads="1"/>
            </p:cNvSpPr>
            <p:nvPr/>
          </p:nvSpPr>
          <p:spPr bwMode="auto">
            <a:xfrm>
              <a:off x="4618" y="2341"/>
              <a:ext cx="10" cy="13"/>
            </a:xfrm>
            <a:custGeom>
              <a:avLst/>
              <a:gdLst>
                <a:gd name="T0" fmla="*/ 0 w 26"/>
                <a:gd name="T1" fmla="*/ 13 h 44"/>
                <a:gd name="T2" fmla="*/ 4 w 26"/>
                <a:gd name="T3" fmla="*/ 13 h 44"/>
                <a:gd name="T4" fmla="*/ 7 w 26"/>
                <a:gd name="T5" fmla="*/ 12 h 44"/>
                <a:gd name="T6" fmla="*/ 9 w 26"/>
                <a:gd name="T7" fmla="*/ 10 h 44"/>
                <a:gd name="T8" fmla="*/ 10 w 26"/>
                <a:gd name="T9" fmla="*/ 8 h 44"/>
                <a:gd name="T10" fmla="*/ 10 w 26"/>
                <a:gd name="T11" fmla="*/ 6 h 44"/>
                <a:gd name="T12" fmla="*/ 9 w 26"/>
                <a:gd name="T13" fmla="*/ 3 h 44"/>
                <a:gd name="T14" fmla="*/ 7 w 26"/>
                <a:gd name="T15" fmla="*/ 1 h 44"/>
                <a:gd name="T16" fmla="*/ 3 w 26"/>
                <a:gd name="T17" fmla="*/ 0 h 44"/>
                <a:gd name="T18" fmla="*/ 0 w 26"/>
                <a:gd name="T19" fmla="*/ 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4"/>
                <a:gd name="T32" fmla="*/ 26 w 26"/>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4">
                  <a:moveTo>
                    <a:pt x="0" y="44"/>
                  </a:moveTo>
                  <a:lnTo>
                    <a:pt x="10" y="44"/>
                  </a:lnTo>
                  <a:lnTo>
                    <a:pt x="17" y="40"/>
                  </a:lnTo>
                  <a:lnTo>
                    <a:pt x="23" y="33"/>
                  </a:lnTo>
                  <a:lnTo>
                    <a:pt x="26" y="27"/>
                  </a:lnTo>
                  <a:lnTo>
                    <a:pt x="26" y="19"/>
                  </a:lnTo>
                  <a:lnTo>
                    <a:pt x="24" y="11"/>
                  </a:lnTo>
                  <a:lnTo>
                    <a:pt x="18" y="4"/>
                  </a:lnTo>
                  <a:lnTo>
                    <a:pt x="9" y="0"/>
                  </a:lnTo>
                  <a:lnTo>
                    <a:pt x="0" y="44"/>
                  </a:lnTo>
                  <a:close/>
                </a:path>
              </a:pathLst>
            </a:custGeom>
            <a:solidFill>
              <a:srgbClr val="000000"/>
            </a:solidFill>
            <a:ln w="9525">
              <a:noFill/>
              <a:round/>
              <a:headEnd/>
              <a:tailEnd/>
            </a:ln>
          </p:spPr>
          <p:txBody>
            <a:bodyPr wrap="none" anchor="ctr"/>
            <a:lstStyle/>
            <a:p>
              <a:endParaRPr lang="pt-BR"/>
            </a:p>
          </p:txBody>
        </p:sp>
        <p:sp>
          <p:nvSpPr>
            <p:cNvPr id="147" name="Freeform 146"/>
            <p:cNvSpPr>
              <a:spLocks noChangeArrowheads="1"/>
            </p:cNvSpPr>
            <p:nvPr/>
          </p:nvSpPr>
          <p:spPr bwMode="auto">
            <a:xfrm>
              <a:off x="4485" y="2316"/>
              <a:ext cx="137" cy="37"/>
            </a:xfrm>
            <a:custGeom>
              <a:avLst/>
              <a:gdLst>
                <a:gd name="T0" fmla="*/ 12 w 435"/>
                <a:gd name="T1" fmla="*/ 3 h 130"/>
                <a:gd name="T2" fmla="*/ 4 w 435"/>
                <a:gd name="T3" fmla="*/ 13 h 130"/>
                <a:gd name="T4" fmla="*/ 13 w 435"/>
                <a:gd name="T5" fmla="*/ 15 h 130"/>
                <a:gd name="T6" fmla="*/ 22 w 435"/>
                <a:gd name="T7" fmla="*/ 17 h 130"/>
                <a:gd name="T8" fmla="*/ 31 w 435"/>
                <a:gd name="T9" fmla="*/ 19 h 130"/>
                <a:gd name="T10" fmla="*/ 40 w 435"/>
                <a:gd name="T11" fmla="*/ 21 h 130"/>
                <a:gd name="T12" fmla="*/ 48 w 435"/>
                <a:gd name="T13" fmla="*/ 22 h 130"/>
                <a:gd name="T14" fmla="*/ 56 w 435"/>
                <a:gd name="T15" fmla="*/ 24 h 130"/>
                <a:gd name="T16" fmla="*/ 64 w 435"/>
                <a:gd name="T17" fmla="*/ 26 h 130"/>
                <a:gd name="T18" fmla="*/ 72 w 435"/>
                <a:gd name="T19" fmla="*/ 27 h 130"/>
                <a:gd name="T20" fmla="*/ 79 w 435"/>
                <a:gd name="T21" fmla="*/ 28 h 130"/>
                <a:gd name="T22" fmla="*/ 87 w 435"/>
                <a:gd name="T23" fmla="*/ 29 h 130"/>
                <a:gd name="T24" fmla="*/ 95 w 435"/>
                <a:gd name="T25" fmla="*/ 31 h 130"/>
                <a:gd name="T26" fmla="*/ 103 w 435"/>
                <a:gd name="T27" fmla="*/ 32 h 130"/>
                <a:gd name="T28" fmla="*/ 111 w 435"/>
                <a:gd name="T29" fmla="*/ 33 h 130"/>
                <a:gd name="T30" fmla="*/ 118 w 435"/>
                <a:gd name="T31" fmla="*/ 34 h 130"/>
                <a:gd name="T32" fmla="*/ 127 w 435"/>
                <a:gd name="T33" fmla="*/ 36 h 130"/>
                <a:gd name="T34" fmla="*/ 134 w 435"/>
                <a:gd name="T35" fmla="*/ 37 h 130"/>
                <a:gd name="T36" fmla="*/ 137 w 435"/>
                <a:gd name="T37" fmla="*/ 24 h 130"/>
                <a:gd name="T38" fmla="*/ 128 w 435"/>
                <a:gd name="T39" fmla="*/ 23 h 130"/>
                <a:gd name="T40" fmla="*/ 121 w 435"/>
                <a:gd name="T41" fmla="*/ 22 h 130"/>
                <a:gd name="T42" fmla="*/ 113 w 435"/>
                <a:gd name="T43" fmla="*/ 20 h 130"/>
                <a:gd name="T44" fmla="*/ 105 w 435"/>
                <a:gd name="T45" fmla="*/ 19 h 130"/>
                <a:gd name="T46" fmla="*/ 97 w 435"/>
                <a:gd name="T47" fmla="*/ 18 h 130"/>
                <a:gd name="T48" fmla="*/ 90 w 435"/>
                <a:gd name="T49" fmla="*/ 17 h 130"/>
                <a:gd name="T50" fmla="*/ 82 w 435"/>
                <a:gd name="T51" fmla="*/ 16 h 130"/>
                <a:gd name="T52" fmla="*/ 75 w 435"/>
                <a:gd name="T53" fmla="*/ 15 h 130"/>
                <a:gd name="T54" fmla="*/ 66 w 435"/>
                <a:gd name="T55" fmla="*/ 13 h 130"/>
                <a:gd name="T56" fmla="*/ 59 w 435"/>
                <a:gd name="T57" fmla="*/ 12 h 130"/>
                <a:gd name="T58" fmla="*/ 50 w 435"/>
                <a:gd name="T59" fmla="*/ 10 h 130"/>
                <a:gd name="T60" fmla="*/ 43 w 435"/>
                <a:gd name="T61" fmla="*/ 9 h 130"/>
                <a:gd name="T62" fmla="*/ 34 w 435"/>
                <a:gd name="T63" fmla="*/ 7 h 130"/>
                <a:gd name="T64" fmla="*/ 26 w 435"/>
                <a:gd name="T65" fmla="*/ 5 h 130"/>
                <a:gd name="T66" fmla="*/ 17 w 435"/>
                <a:gd name="T67" fmla="*/ 2 h 130"/>
                <a:gd name="T68" fmla="*/ 8 w 435"/>
                <a:gd name="T69" fmla="*/ 0 h 130"/>
                <a:gd name="T70" fmla="*/ 0 w 435"/>
                <a:gd name="T71" fmla="*/ 10 h 130"/>
                <a:gd name="T72" fmla="*/ 12 w 435"/>
                <a:gd name="T73" fmla="*/ 3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5"/>
                <a:gd name="T112" fmla="*/ 0 h 130"/>
                <a:gd name="T113" fmla="*/ 435 w 435"/>
                <a:gd name="T114" fmla="*/ 130 h 1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5" h="130">
                  <a:moveTo>
                    <a:pt x="39" y="11"/>
                  </a:moveTo>
                  <a:lnTo>
                    <a:pt x="13" y="44"/>
                  </a:lnTo>
                  <a:lnTo>
                    <a:pt x="42" y="52"/>
                  </a:lnTo>
                  <a:lnTo>
                    <a:pt x="71" y="60"/>
                  </a:lnTo>
                  <a:lnTo>
                    <a:pt x="97" y="67"/>
                  </a:lnTo>
                  <a:lnTo>
                    <a:pt x="126" y="74"/>
                  </a:lnTo>
                  <a:lnTo>
                    <a:pt x="151" y="79"/>
                  </a:lnTo>
                  <a:lnTo>
                    <a:pt x="177" y="85"/>
                  </a:lnTo>
                  <a:lnTo>
                    <a:pt x="204" y="90"/>
                  </a:lnTo>
                  <a:lnTo>
                    <a:pt x="228" y="94"/>
                  </a:lnTo>
                  <a:lnTo>
                    <a:pt x="252" y="99"/>
                  </a:lnTo>
                  <a:lnTo>
                    <a:pt x="277" y="103"/>
                  </a:lnTo>
                  <a:lnTo>
                    <a:pt x="302" y="108"/>
                  </a:lnTo>
                  <a:lnTo>
                    <a:pt x="326" y="111"/>
                  </a:lnTo>
                  <a:lnTo>
                    <a:pt x="351" y="116"/>
                  </a:lnTo>
                  <a:lnTo>
                    <a:pt x="376" y="121"/>
                  </a:lnTo>
                  <a:lnTo>
                    <a:pt x="402" y="125"/>
                  </a:lnTo>
                  <a:lnTo>
                    <a:pt x="426" y="130"/>
                  </a:lnTo>
                  <a:lnTo>
                    <a:pt x="435" y="86"/>
                  </a:lnTo>
                  <a:lnTo>
                    <a:pt x="408" y="82"/>
                  </a:lnTo>
                  <a:lnTo>
                    <a:pt x="383" y="77"/>
                  </a:lnTo>
                  <a:lnTo>
                    <a:pt x="358" y="72"/>
                  </a:lnTo>
                  <a:lnTo>
                    <a:pt x="333" y="68"/>
                  </a:lnTo>
                  <a:lnTo>
                    <a:pt x="309" y="64"/>
                  </a:lnTo>
                  <a:lnTo>
                    <a:pt x="286" y="60"/>
                  </a:lnTo>
                  <a:lnTo>
                    <a:pt x="261" y="55"/>
                  </a:lnTo>
                  <a:lnTo>
                    <a:pt x="237" y="51"/>
                  </a:lnTo>
                  <a:lnTo>
                    <a:pt x="211" y="46"/>
                  </a:lnTo>
                  <a:lnTo>
                    <a:pt x="187" y="42"/>
                  </a:lnTo>
                  <a:lnTo>
                    <a:pt x="160" y="36"/>
                  </a:lnTo>
                  <a:lnTo>
                    <a:pt x="135" y="30"/>
                  </a:lnTo>
                  <a:lnTo>
                    <a:pt x="109" y="23"/>
                  </a:lnTo>
                  <a:lnTo>
                    <a:pt x="82" y="16"/>
                  </a:lnTo>
                  <a:lnTo>
                    <a:pt x="54" y="8"/>
                  </a:lnTo>
                  <a:lnTo>
                    <a:pt x="26" y="0"/>
                  </a:lnTo>
                  <a:lnTo>
                    <a:pt x="0" y="34"/>
                  </a:lnTo>
                  <a:lnTo>
                    <a:pt x="39" y="11"/>
                  </a:lnTo>
                  <a:close/>
                </a:path>
              </a:pathLst>
            </a:custGeom>
            <a:solidFill>
              <a:srgbClr val="000000"/>
            </a:solidFill>
            <a:ln w="9525">
              <a:noFill/>
              <a:round/>
              <a:headEnd/>
              <a:tailEnd/>
            </a:ln>
          </p:spPr>
          <p:txBody>
            <a:bodyPr wrap="none" anchor="ctr"/>
            <a:lstStyle/>
            <a:p>
              <a:endParaRPr lang="pt-BR"/>
            </a:p>
          </p:txBody>
        </p:sp>
        <p:sp>
          <p:nvSpPr>
            <p:cNvPr id="148" name="Freeform 147"/>
            <p:cNvSpPr>
              <a:spLocks noChangeArrowheads="1"/>
            </p:cNvSpPr>
            <p:nvPr/>
          </p:nvSpPr>
          <p:spPr bwMode="auto">
            <a:xfrm>
              <a:off x="4485" y="2320"/>
              <a:ext cx="95" cy="110"/>
            </a:xfrm>
            <a:custGeom>
              <a:avLst/>
              <a:gdLst>
                <a:gd name="T0" fmla="*/ 95 w 304"/>
                <a:gd name="T1" fmla="*/ 109 h 375"/>
                <a:gd name="T2" fmla="*/ 94 w 304"/>
                <a:gd name="T3" fmla="*/ 101 h 375"/>
                <a:gd name="T4" fmla="*/ 88 w 304"/>
                <a:gd name="T5" fmla="*/ 95 h 375"/>
                <a:gd name="T6" fmla="*/ 82 w 304"/>
                <a:gd name="T7" fmla="*/ 89 h 375"/>
                <a:gd name="T8" fmla="*/ 76 w 304"/>
                <a:gd name="T9" fmla="*/ 83 h 375"/>
                <a:gd name="T10" fmla="*/ 70 w 304"/>
                <a:gd name="T11" fmla="*/ 78 h 375"/>
                <a:gd name="T12" fmla="*/ 65 w 304"/>
                <a:gd name="T13" fmla="*/ 72 h 375"/>
                <a:gd name="T14" fmla="*/ 60 w 304"/>
                <a:gd name="T15" fmla="*/ 66 h 375"/>
                <a:gd name="T16" fmla="*/ 54 w 304"/>
                <a:gd name="T17" fmla="*/ 60 h 375"/>
                <a:gd name="T18" fmla="*/ 50 w 304"/>
                <a:gd name="T19" fmla="*/ 54 h 375"/>
                <a:gd name="T20" fmla="*/ 45 w 304"/>
                <a:gd name="T21" fmla="*/ 48 h 375"/>
                <a:gd name="T22" fmla="*/ 40 w 304"/>
                <a:gd name="T23" fmla="*/ 42 h 375"/>
                <a:gd name="T24" fmla="*/ 35 w 304"/>
                <a:gd name="T25" fmla="*/ 35 h 375"/>
                <a:gd name="T26" fmla="*/ 30 w 304"/>
                <a:gd name="T27" fmla="*/ 28 h 375"/>
                <a:gd name="T28" fmla="*/ 26 w 304"/>
                <a:gd name="T29" fmla="*/ 22 h 375"/>
                <a:gd name="T30" fmla="*/ 22 w 304"/>
                <a:gd name="T31" fmla="*/ 15 h 375"/>
                <a:gd name="T32" fmla="*/ 17 w 304"/>
                <a:gd name="T33" fmla="*/ 7 h 375"/>
                <a:gd name="T34" fmla="*/ 12 w 304"/>
                <a:gd name="T35" fmla="*/ 0 h 375"/>
                <a:gd name="T36" fmla="*/ 0 w 304"/>
                <a:gd name="T37" fmla="*/ 7 h 375"/>
                <a:gd name="T38" fmla="*/ 5 w 304"/>
                <a:gd name="T39" fmla="*/ 14 h 375"/>
                <a:gd name="T40" fmla="*/ 9 w 304"/>
                <a:gd name="T41" fmla="*/ 21 h 375"/>
                <a:gd name="T42" fmla="*/ 14 w 304"/>
                <a:gd name="T43" fmla="*/ 28 h 375"/>
                <a:gd name="T44" fmla="*/ 19 w 304"/>
                <a:gd name="T45" fmla="*/ 36 h 375"/>
                <a:gd name="T46" fmla="*/ 24 w 304"/>
                <a:gd name="T47" fmla="*/ 43 h 375"/>
                <a:gd name="T48" fmla="*/ 28 w 304"/>
                <a:gd name="T49" fmla="*/ 49 h 375"/>
                <a:gd name="T50" fmla="*/ 33 w 304"/>
                <a:gd name="T51" fmla="*/ 56 h 375"/>
                <a:gd name="T52" fmla="*/ 38 w 304"/>
                <a:gd name="T53" fmla="*/ 62 h 375"/>
                <a:gd name="T54" fmla="*/ 44 w 304"/>
                <a:gd name="T55" fmla="*/ 68 h 375"/>
                <a:gd name="T56" fmla="*/ 49 w 304"/>
                <a:gd name="T57" fmla="*/ 74 h 375"/>
                <a:gd name="T58" fmla="*/ 54 w 304"/>
                <a:gd name="T59" fmla="*/ 80 h 375"/>
                <a:gd name="T60" fmla="*/ 60 w 304"/>
                <a:gd name="T61" fmla="*/ 87 h 375"/>
                <a:gd name="T62" fmla="*/ 66 w 304"/>
                <a:gd name="T63" fmla="*/ 93 h 375"/>
                <a:gd name="T64" fmla="*/ 72 w 304"/>
                <a:gd name="T65" fmla="*/ 98 h 375"/>
                <a:gd name="T66" fmla="*/ 78 w 304"/>
                <a:gd name="T67" fmla="*/ 104 h 375"/>
                <a:gd name="T68" fmla="*/ 85 w 304"/>
                <a:gd name="T69" fmla="*/ 110 h 375"/>
                <a:gd name="T70" fmla="*/ 84 w 304"/>
                <a:gd name="T71" fmla="*/ 101 h 375"/>
                <a:gd name="T72" fmla="*/ 95 w 304"/>
                <a:gd name="T73" fmla="*/ 109 h 3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
                <a:gd name="T112" fmla="*/ 0 h 375"/>
                <a:gd name="T113" fmla="*/ 304 w 304"/>
                <a:gd name="T114" fmla="*/ 375 h 3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 h="375">
                  <a:moveTo>
                    <a:pt x="304" y="373"/>
                  </a:moveTo>
                  <a:lnTo>
                    <a:pt x="301" y="343"/>
                  </a:lnTo>
                  <a:lnTo>
                    <a:pt x="281" y="324"/>
                  </a:lnTo>
                  <a:lnTo>
                    <a:pt x="262" y="303"/>
                  </a:lnTo>
                  <a:lnTo>
                    <a:pt x="243" y="283"/>
                  </a:lnTo>
                  <a:lnTo>
                    <a:pt x="225" y="265"/>
                  </a:lnTo>
                  <a:lnTo>
                    <a:pt x="208" y="246"/>
                  </a:lnTo>
                  <a:lnTo>
                    <a:pt x="191" y="225"/>
                  </a:lnTo>
                  <a:lnTo>
                    <a:pt x="174" y="205"/>
                  </a:lnTo>
                  <a:lnTo>
                    <a:pt x="159" y="184"/>
                  </a:lnTo>
                  <a:lnTo>
                    <a:pt x="143" y="162"/>
                  </a:lnTo>
                  <a:lnTo>
                    <a:pt x="127" y="142"/>
                  </a:lnTo>
                  <a:lnTo>
                    <a:pt x="112" y="120"/>
                  </a:lnTo>
                  <a:lnTo>
                    <a:pt x="96" y="97"/>
                  </a:lnTo>
                  <a:lnTo>
                    <a:pt x="82" y="74"/>
                  </a:lnTo>
                  <a:lnTo>
                    <a:pt x="69" y="50"/>
                  </a:lnTo>
                  <a:lnTo>
                    <a:pt x="54" y="25"/>
                  </a:lnTo>
                  <a:lnTo>
                    <a:pt x="39" y="0"/>
                  </a:lnTo>
                  <a:lnTo>
                    <a:pt x="0" y="23"/>
                  </a:lnTo>
                  <a:lnTo>
                    <a:pt x="15" y="48"/>
                  </a:lnTo>
                  <a:lnTo>
                    <a:pt x="30" y="73"/>
                  </a:lnTo>
                  <a:lnTo>
                    <a:pt x="44" y="97"/>
                  </a:lnTo>
                  <a:lnTo>
                    <a:pt x="60" y="122"/>
                  </a:lnTo>
                  <a:lnTo>
                    <a:pt x="76" y="145"/>
                  </a:lnTo>
                  <a:lnTo>
                    <a:pt x="90" y="167"/>
                  </a:lnTo>
                  <a:lnTo>
                    <a:pt x="106" y="190"/>
                  </a:lnTo>
                  <a:lnTo>
                    <a:pt x="122" y="211"/>
                  </a:lnTo>
                  <a:lnTo>
                    <a:pt x="140" y="232"/>
                  </a:lnTo>
                  <a:lnTo>
                    <a:pt x="157" y="253"/>
                  </a:lnTo>
                  <a:lnTo>
                    <a:pt x="174" y="273"/>
                  </a:lnTo>
                  <a:lnTo>
                    <a:pt x="191" y="295"/>
                  </a:lnTo>
                  <a:lnTo>
                    <a:pt x="211" y="316"/>
                  </a:lnTo>
                  <a:lnTo>
                    <a:pt x="230" y="335"/>
                  </a:lnTo>
                  <a:lnTo>
                    <a:pt x="249" y="356"/>
                  </a:lnTo>
                  <a:lnTo>
                    <a:pt x="271" y="375"/>
                  </a:lnTo>
                  <a:lnTo>
                    <a:pt x="268" y="345"/>
                  </a:lnTo>
                  <a:lnTo>
                    <a:pt x="304" y="373"/>
                  </a:lnTo>
                  <a:close/>
                </a:path>
              </a:pathLst>
            </a:custGeom>
            <a:solidFill>
              <a:srgbClr val="000000"/>
            </a:solidFill>
            <a:ln w="9525">
              <a:noFill/>
              <a:round/>
              <a:headEnd/>
              <a:tailEnd/>
            </a:ln>
          </p:spPr>
          <p:txBody>
            <a:bodyPr wrap="none" anchor="ctr"/>
            <a:lstStyle/>
            <a:p>
              <a:endParaRPr lang="pt-BR"/>
            </a:p>
          </p:txBody>
        </p:sp>
        <p:sp>
          <p:nvSpPr>
            <p:cNvPr id="149" name="Freeform 148"/>
            <p:cNvSpPr>
              <a:spLocks noChangeArrowheads="1"/>
            </p:cNvSpPr>
            <p:nvPr/>
          </p:nvSpPr>
          <p:spPr bwMode="auto">
            <a:xfrm>
              <a:off x="4496" y="2421"/>
              <a:ext cx="84" cy="85"/>
            </a:xfrm>
            <a:custGeom>
              <a:avLst/>
              <a:gdLst>
                <a:gd name="T0" fmla="*/ 11 w 270"/>
                <a:gd name="T1" fmla="*/ 76 h 286"/>
                <a:gd name="T2" fmla="*/ 10 w 270"/>
                <a:gd name="T3" fmla="*/ 85 h 286"/>
                <a:gd name="T4" fmla="*/ 16 w 270"/>
                <a:gd name="T5" fmla="*/ 80 h 286"/>
                <a:gd name="T6" fmla="*/ 21 w 270"/>
                <a:gd name="T7" fmla="*/ 76 h 286"/>
                <a:gd name="T8" fmla="*/ 26 w 270"/>
                <a:gd name="T9" fmla="*/ 71 h 286"/>
                <a:gd name="T10" fmla="*/ 30 w 270"/>
                <a:gd name="T11" fmla="*/ 67 h 286"/>
                <a:gd name="T12" fmla="*/ 35 w 270"/>
                <a:gd name="T13" fmla="*/ 62 h 286"/>
                <a:gd name="T14" fmla="*/ 40 w 270"/>
                <a:gd name="T15" fmla="*/ 58 h 286"/>
                <a:gd name="T16" fmla="*/ 44 w 270"/>
                <a:gd name="T17" fmla="*/ 53 h 286"/>
                <a:gd name="T18" fmla="*/ 49 w 270"/>
                <a:gd name="T19" fmla="*/ 49 h 286"/>
                <a:gd name="T20" fmla="*/ 53 w 270"/>
                <a:gd name="T21" fmla="*/ 44 h 286"/>
                <a:gd name="T22" fmla="*/ 58 w 270"/>
                <a:gd name="T23" fmla="*/ 40 h 286"/>
                <a:gd name="T24" fmla="*/ 62 w 270"/>
                <a:gd name="T25" fmla="*/ 35 h 286"/>
                <a:gd name="T26" fmla="*/ 66 w 270"/>
                <a:gd name="T27" fmla="*/ 30 h 286"/>
                <a:gd name="T28" fmla="*/ 71 w 270"/>
                <a:gd name="T29" fmla="*/ 25 h 286"/>
                <a:gd name="T30" fmla="*/ 75 w 270"/>
                <a:gd name="T31" fmla="*/ 20 h 286"/>
                <a:gd name="T32" fmla="*/ 80 w 270"/>
                <a:gd name="T33" fmla="*/ 14 h 286"/>
                <a:gd name="T34" fmla="*/ 84 w 270"/>
                <a:gd name="T35" fmla="*/ 8 h 286"/>
                <a:gd name="T36" fmla="*/ 73 w 270"/>
                <a:gd name="T37" fmla="*/ 0 h 286"/>
                <a:gd name="T38" fmla="*/ 68 w 270"/>
                <a:gd name="T39" fmla="*/ 6 h 286"/>
                <a:gd name="T40" fmla="*/ 64 w 270"/>
                <a:gd name="T41" fmla="*/ 11 h 286"/>
                <a:gd name="T42" fmla="*/ 60 w 270"/>
                <a:gd name="T43" fmla="*/ 16 h 286"/>
                <a:gd name="T44" fmla="*/ 56 w 270"/>
                <a:gd name="T45" fmla="*/ 21 h 286"/>
                <a:gd name="T46" fmla="*/ 51 w 270"/>
                <a:gd name="T47" fmla="*/ 26 h 286"/>
                <a:gd name="T48" fmla="*/ 47 w 270"/>
                <a:gd name="T49" fmla="*/ 31 h 286"/>
                <a:gd name="T50" fmla="*/ 43 w 270"/>
                <a:gd name="T51" fmla="*/ 35 h 286"/>
                <a:gd name="T52" fmla="*/ 39 w 270"/>
                <a:gd name="T53" fmla="*/ 40 h 286"/>
                <a:gd name="T54" fmla="*/ 34 w 270"/>
                <a:gd name="T55" fmla="*/ 44 h 286"/>
                <a:gd name="T56" fmla="*/ 30 w 270"/>
                <a:gd name="T57" fmla="*/ 48 h 286"/>
                <a:gd name="T58" fmla="*/ 25 w 270"/>
                <a:gd name="T59" fmla="*/ 53 h 286"/>
                <a:gd name="T60" fmla="*/ 21 w 270"/>
                <a:gd name="T61" fmla="*/ 57 h 286"/>
                <a:gd name="T62" fmla="*/ 16 w 270"/>
                <a:gd name="T63" fmla="*/ 62 h 286"/>
                <a:gd name="T64" fmla="*/ 11 w 270"/>
                <a:gd name="T65" fmla="*/ 66 h 286"/>
                <a:gd name="T66" fmla="*/ 6 w 270"/>
                <a:gd name="T67" fmla="*/ 71 h 286"/>
                <a:gd name="T68" fmla="*/ 1 w 270"/>
                <a:gd name="T69" fmla="*/ 75 h 286"/>
                <a:gd name="T70" fmla="*/ 0 w 270"/>
                <a:gd name="T71" fmla="*/ 85 h 286"/>
                <a:gd name="T72" fmla="*/ 11 w 270"/>
                <a:gd name="T73" fmla="*/ 76 h 2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0"/>
                <a:gd name="T112" fmla="*/ 0 h 286"/>
                <a:gd name="T113" fmla="*/ 270 w 270"/>
                <a:gd name="T114" fmla="*/ 286 h 2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0" h="286">
                  <a:moveTo>
                    <a:pt x="35" y="255"/>
                  </a:moveTo>
                  <a:lnTo>
                    <a:pt x="32" y="286"/>
                  </a:lnTo>
                  <a:lnTo>
                    <a:pt x="50" y="270"/>
                  </a:lnTo>
                  <a:lnTo>
                    <a:pt x="66" y="255"/>
                  </a:lnTo>
                  <a:lnTo>
                    <a:pt x="83" y="239"/>
                  </a:lnTo>
                  <a:lnTo>
                    <a:pt x="98" y="225"/>
                  </a:lnTo>
                  <a:lnTo>
                    <a:pt x="113" y="210"/>
                  </a:lnTo>
                  <a:lnTo>
                    <a:pt x="127" y="195"/>
                  </a:lnTo>
                  <a:lnTo>
                    <a:pt x="142" y="179"/>
                  </a:lnTo>
                  <a:lnTo>
                    <a:pt x="156" y="164"/>
                  </a:lnTo>
                  <a:lnTo>
                    <a:pt x="170" y="149"/>
                  </a:lnTo>
                  <a:lnTo>
                    <a:pt x="185" y="134"/>
                  </a:lnTo>
                  <a:lnTo>
                    <a:pt x="198" y="118"/>
                  </a:lnTo>
                  <a:lnTo>
                    <a:pt x="213" y="100"/>
                  </a:lnTo>
                  <a:lnTo>
                    <a:pt x="227" y="83"/>
                  </a:lnTo>
                  <a:lnTo>
                    <a:pt x="241" y="66"/>
                  </a:lnTo>
                  <a:lnTo>
                    <a:pt x="256" y="47"/>
                  </a:lnTo>
                  <a:lnTo>
                    <a:pt x="270" y="28"/>
                  </a:lnTo>
                  <a:lnTo>
                    <a:pt x="234" y="0"/>
                  </a:lnTo>
                  <a:lnTo>
                    <a:pt x="219" y="20"/>
                  </a:lnTo>
                  <a:lnTo>
                    <a:pt x="206" y="38"/>
                  </a:lnTo>
                  <a:lnTo>
                    <a:pt x="193" y="55"/>
                  </a:lnTo>
                  <a:lnTo>
                    <a:pt x="179" y="72"/>
                  </a:lnTo>
                  <a:lnTo>
                    <a:pt x="164" y="88"/>
                  </a:lnTo>
                  <a:lnTo>
                    <a:pt x="150" y="104"/>
                  </a:lnTo>
                  <a:lnTo>
                    <a:pt x="138" y="119"/>
                  </a:lnTo>
                  <a:lnTo>
                    <a:pt x="124" y="134"/>
                  </a:lnTo>
                  <a:lnTo>
                    <a:pt x="110" y="149"/>
                  </a:lnTo>
                  <a:lnTo>
                    <a:pt x="95" y="163"/>
                  </a:lnTo>
                  <a:lnTo>
                    <a:pt x="80" y="178"/>
                  </a:lnTo>
                  <a:lnTo>
                    <a:pt x="66" y="193"/>
                  </a:lnTo>
                  <a:lnTo>
                    <a:pt x="51" y="207"/>
                  </a:lnTo>
                  <a:lnTo>
                    <a:pt x="36" y="223"/>
                  </a:lnTo>
                  <a:lnTo>
                    <a:pt x="20" y="238"/>
                  </a:lnTo>
                  <a:lnTo>
                    <a:pt x="3" y="254"/>
                  </a:lnTo>
                  <a:lnTo>
                    <a:pt x="0" y="285"/>
                  </a:lnTo>
                  <a:lnTo>
                    <a:pt x="35" y="255"/>
                  </a:lnTo>
                  <a:close/>
                </a:path>
              </a:pathLst>
            </a:custGeom>
            <a:solidFill>
              <a:srgbClr val="000000"/>
            </a:solidFill>
            <a:ln w="9525">
              <a:noFill/>
              <a:round/>
              <a:headEnd/>
              <a:tailEnd/>
            </a:ln>
          </p:spPr>
          <p:txBody>
            <a:bodyPr wrap="none" anchor="ctr"/>
            <a:lstStyle/>
            <a:p>
              <a:endParaRPr lang="pt-BR"/>
            </a:p>
          </p:txBody>
        </p:sp>
        <p:sp>
          <p:nvSpPr>
            <p:cNvPr id="150" name="Freeform 149"/>
            <p:cNvSpPr>
              <a:spLocks noChangeArrowheads="1"/>
            </p:cNvSpPr>
            <p:nvPr/>
          </p:nvSpPr>
          <p:spPr bwMode="auto">
            <a:xfrm>
              <a:off x="4496" y="2497"/>
              <a:ext cx="101" cy="38"/>
            </a:xfrm>
            <a:custGeom>
              <a:avLst/>
              <a:gdLst>
                <a:gd name="T0" fmla="*/ 101 w 326"/>
                <a:gd name="T1" fmla="*/ 25 h 129"/>
                <a:gd name="T2" fmla="*/ 101 w 326"/>
                <a:gd name="T3" fmla="*/ 25 h 129"/>
                <a:gd name="T4" fmla="*/ 93 w 326"/>
                <a:gd name="T5" fmla="*/ 24 h 129"/>
                <a:gd name="T6" fmla="*/ 86 w 326"/>
                <a:gd name="T7" fmla="*/ 24 h 129"/>
                <a:gd name="T8" fmla="*/ 79 w 326"/>
                <a:gd name="T9" fmla="*/ 24 h 129"/>
                <a:gd name="T10" fmla="*/ 73 w 326"/>
                <a:gd name="T11" fmla="*/ 23 h 129"/>
                <a:gd name="T12" fmla="*/ 66 w 326"/>
                <a:gd name="T13" fmla="*/ 23 h 129"/>
                <a:gd name="T14" fmla="*/ 60 w 326"/>
                <a:gd name="T15" fmla="*/ 22 h 129"/>
                <a:gd name="T16" fmla="*/ 54 w 326"/>
                <a:gd name="T17" fmla="*/ 22 h 129"/>
                <a:gd name="T18" fmla="*/ 49 w 326"/>
                <a:gd name="T19" fmla="*/ 21 h 129"/>
                <a:gd name="T20" fmla="*/ 44 w 326"/>
                <a:gd name="T21" fmla="*/ 20 h 129"/>
                <a:gd name="T22" fmla="*/ 38 w 326"/>
                <a:gd name="T23" fmla="*/ 18 h 129"/>
                <a:gd name="T24" fmla="*/ 34 w 326"/>
                <a:gd name="T25" fmla="*/ 17 h 129"/>
                <a:gd name="T26" fmla="*/ 29 w 326"/>
                <a:gd name="T27" fmla="*/ 15 h 129"/>
                <a:gd name="T28" fmla="*/ 24 w 326"/>
                <a:gd name="T29" fmla="*/ 12 h 129"/>
                <a:gd name="T30" fmla="*/ 20 w 326"/>
                <a:gd name="T31" fmla="*/ 9 h 129"/>
                <a:gd name="T32" fmla="*/ 15 w 326"/>
                <a:gd name="T33" fmla="*/ 5 h 129"/>
                <a:gd name="T34" fmla="*/ 11 w 326"/>
                <a:gd name="T35" fmla="*/ 0 h 129"/>
                <a:gd name="T36" fmla="*/ 0 w 326"/>
                <a:gd name="T37" fmla="*/ 9 h 129"/>
                <a:gd name="T38" fmla="*/ 6 w 326"/>
                <a:gd name="T39" fmla="*/ 14 h 129"/>
                <a:gd name="T40" fmla="*/ 11 w 326"/>
                <a:gd name="T41" fmla="*/ 19 h 129"/>
                <a:gd name="T42" fmla="*/ 16 w 326"/>
                <a:gd name="T43" fmla="*/ 23 h 129"/>
                <a:gd name="T44" fmla="*/ 22 w 326"/>
                <a:gd name="T45" fmla="*/ 26 h 129"/>
                <a:gd name="T46" fmla="*/ 28 w 326"/>
                <a:gd name="T47" fmla="*/ 29 h 129"/>
                <a:gd name="T48" fmla="*/ 34 w 326"/>
                <a:gd name="T49" fmla="*/ 31 h 129"/>
                <a:gd name="T50" fmla="*/ 40 w 326"/>
                <a:gd name="T51" fmla="*/ 32 h 129"/>
                <a:gd name="T52" fmla="*/ 46 w 326"/>
                <a:gd name="T53" fmla="*/ 34 h 129"/>
                <a:gd name="T54" fmla="*/ 53 w 326"/>
                <a:gd name="T55" fmla="*/ 34 h 129"/>
                <a:gd name="T56" fmla="*/ 59 w 326"/>
                <a:gd name="T57" fmla="*/ 35 h 129"/>
                <a:gd name="T58" fmla="*/ 65 w 326"/>
                <a:gd name="T59" fmla="*/ 36 h 129"/>
                <a:gd name="T60" fmla="*/ 71 w 326"/>
                <a:gd name="T61" fmla="*/ 36 h 129"/>
                <a:gd name="T62" fmla="*/ 78 w 326"/>
                <a:gd name="T63" fmla="*/ 37 h 129"/>
                <a:gd name="T64" fmla="*/ 86 w 326"/>
                <a:gd name="T65" fmla="*/ 37 h 129"/>
                <a:gd name="T66" fmla="*/ 93 w 326"/>
                <a:gd name="T67" fmla="*/ 37 h 129"/>
                <a:gd name="T68" fmla="*/ 100 w 326"/>
                <a:gd name="T69" fmla="*/ 38 h 129"/>
                <a:gd name="T70" fmla="*/ 100 w 326"/>
                <a:gd name="T71" fmla="*/ 38 h 129"/>
                <a:gd name="T72" fmla="*/ 101 w 326"/>
                <a:gd name="T73" fmla="*/ 25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129"/>
                <a:gd name="T113" fmla="*/ 326 w 326"/>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129">
                  <a:moveTo>
                    <a:pt x="326" y="85"/>
                  </a:moveTo>
                  <a:lnTo>
                    <a:pt x="326" y="85"/>
                  </a:lnTo>
                  <a:lnTo>
                    <a:pt x="301" y="83"/>
                  </a:lnTo>
                  <a:lnTo>
                    <a:pt x="278" y="82"/>
                  </a:lnTo>
                  <a:lnTo>
                    <a:pt x="256" y="81"/>
                  </a:lnTo>
                  <a:lnTo>
                    <a:pt x="235" y="79"/>
                  </a:lnTo>
                  <a:lnTo>
                    <a:pt x="214" y="77"/>
                  </a:lnTo>
                  <a:lnTo>
                    <a:pt x="195" y="76"/>
                  </a:lnTo>
                  <a:lnTo>
                    <a:pt x="175" y="74"/>
                  </a:lnTo>
                  <a:lnTo>
                    <a:pt x="157" y="71"/>
                  </a:lnTo>
                  <a:lnTo>
                    <a:pt x="141" y="67"/>
                  </a:lnTo>
                  <a:lnTo>
                    <a:pt x="124" y="62"/>
                  </a:lnTo>
                  <a:lnTo>
                    <a:pt x="109" y="57"/>
                  </a:lnTo>
                  <a:lnTo>
                    <a:pt x="93" y="50"/>
                  </a:lnTo>
                  <a:lnTo>
                    <a:pt x="78" y="41"/>
                  </a:lnTo>
                  <a:lnTo>
                    <a:pt x="63" y="30"/>
                  </a:lnTo>
                  <a:lnTo>
                    <a:pt x="50" y="17"/>
                  </a:lnTo>
                  <a:lnTo>
                    <a:pt x="35" y="0"/>
                  </a:lnTo>
                  <a:lnTo>
                    <a:pt x="0" y="30"/>
                  </a:lnTo>
                  <a:lnTo>
                    <a:pt x="18" y="49"/>
                  </a:lnTo>
                  <a:lnTo>
                    <a:pt x="36" y="65"/>
                  </a:lnTo>
                  <a:lnTo>
                    <a:pt x="53" y="77"/>
                  </a:lnTo>
                  <a:lnTo>
                    <a:pt x="72" y="89"/>
                  </a:lnTo>
                  <a:lnTo>
                    <a:pt x="91" y="98"/>
                  </a:lnTo>
                  <a:lnTo>
                    <a:pt x="110" y="106"/>
                  </a:lnTo>
                  <a:lnTo>
                    <a:pt x="130" y="110"/>
                  </a:lnTo>
                  <a:lnTo>
                    <a:pt x="150" y="115"/>
                  </a:lnTo>
                  <a:lnTo>
                    <a:pt x="171" y="117"/>
                  </a:lnTo>
                  <a:lnTo>
                    <a:pt x="190" y="120"/>
                  </a:lnTo>
                  <a:lnTo>
                    <a:pt x="210" y="121"/>
                  </a:lnTo>
                  <a:lnTo>
                    <a:pt x="230" y="123"/>
                  </a:lnTo>
                  <a:lnTo>
                    <a:pt x="253" y="124"/>
                  </a:lnTo>
                  <a:lnTo>
                    <a:pt x="276" y="125"/>
                  </a:lnTo>
                  <a:lnTo>
                    <a:pt x="299" y="126"/>
                  </a:lnTo>
                  <a:lnTo>
                    <a:pt x="322" y="129"/>
                  </a:lnTo>
                  <a:lnTo>
                    <a:pt x="326" y="85"/>
                  </a:lnTo>
                  <a:close/>
                </a:path>
              </a:pathLst>
            </a:custGeom>
            <a:solidFill>
              <a:srgbClr val="000000"/>
            </a:solidFill>
            <a:ln w="9525">
              <a:noFill/>
              <a:round/>
              <a:headEnd/>
              <a:tailEnd/>
            </a:ln>
          </p:spPr>
          <p:txBody>
            <a:bodyPr wrap="none" anchor="ctr"/>
            <a:lstStyle/>
            <a:p>
              <a:endParaRPr lang="pt-BR"/>
            </a:p>
          </p:txBody>
        </p:sp>
        <p:sp>
          <p:nvSpPr>
            <p:cNvPr id="151" name="Freeform 150"/>
            <p:cNvSpPr>
              <a:spLocks noChangeArrowheads="1"/>
            </p:cNvSpPr>
            <p:nvPr/>
          </p:nvSpPr>
          <p:spPr bwMode="auto">
            <a:xfrm>
              <a:off x="4597" y="2501"/>
              <a:ext cx="60" cy="34"/>
            </a:xfrm>
            <a:custGeom>
              <a:avLst/>
              <a:gdLst>
                <a:gd name="T0" fmla="*/ 60 w 193"/>
                <a:gd name="T1" fmla="*/ 0 h 116"/>
                <a:gd name="T2" fmla="*/ 60 w 193"/>
                <a:gd name="T3" fmla="*/ 0 h 116"/>
                <a:gd name="T4" fmla="*/ 55 w 193"/>
                <a:gd name="T5" fmla="*/ 0 h 116"/>
                <a:gd name="T6" fmla="*/ 50 w 193"/>
                <a:gd name="T7" fmla="*/ 0 h 116"/>
                <a:gd name="T8" fmla="*/ 46 w 193"/>
                <a:gd name="T9" fmla="*/ 2 h 116"/>
                <a:gd name="T10" fmla="*/ 42 w 193"/>
                <a:gd name="T11" fmla="*/ 3 h 116"/>
                <a:gd name="T12" fmla="*/ 38 w 193"/>
                <a:gd name="T13" fmla="*/ 5 h 116"/>
                <a:gd name="T14" fmla="*/ 34 w 193"/>
                <a:gd name="T15" fmla="*/ 7 h 116"/>
                <a:gd name="T16" fmla="*/ 30 w 193"/>
                <a:gd name="T17" fmla="*/ 9 h 116"/>
                <a:gd name="T18" fmla="*/ 27 w 193"/>
                <a:gd name="T19" fmla="*/ 11 h 116"/>
                <a:gd name="T20" fmla="*/ 23 w 193"/>
                <a:gd name="T21" fmla="*/ 13 h 116"/>
                <a:gd name="T22" fmla="*/ 19 w 193"/>
                <a:gd name="T23" fmla="*/ 16 h 116"/>
                <a:gd name="T24" fmla="*/ 16 w 193"/>
                <a:gd name="T25" fmla="*/ 18 h 116"/>
                <a:gd name="T26" fmla="*/ 13 w 193"/>
                <a:gd name="T27" fmla="*/ 19 h 116"/>
                <a:gd name="T28" fmla="*/ 10 w 193"/>
                <a:gd name="T29" fmla="*/ 20 h 116"/>
                <a:gd name="T30" fmla="*/ 7 w 193"/>
                <a:gd name="T31" fmla="*/ 21 h 116"/>
                <a:gd name="T32" fmla="*/ 4 w 193"/>
                <a:gd name="T33" fmla="*/ 21 h 116"/>
                <a:gd name="T34" fmla="*/ 1 w 193"/>
                <a:gd name="T35" fmla="*/ 21 h 116"/>
                <a:gd name="T36" fmla="*/ 0 w 193"/>
                <a:gd name="T37" fmla="*/ 34 h 116"/>
                <a:gd name="T38" fmla="*/ 5 w 193"/>
                <a:gd name="T39" fmla="*/ 34 h 116"/>
                <a:gd name="T40" fmla="*/ 10 w 193"/>
                <a:gd name="T41" fmla="*/ 34 h 116"/>
                <a:gd name="T42" fmla="*/ 14 w 193"/>
                <a:gd name="T43" fmla="*/ 32 h 116"/>
                <a:gd name="T44" fmla="*/ 18 w 193"/>
                <a:gd name="T45" fmla="*/ 31 h 116"/>
                <a:gd name="T46" fmla="*/ 22 w 193"/>
                <a:gd name="T47" fmla="*/ 29 h 116"/>
                <a:gd name="T48" fmla="*/ 26 w 193"/>
                <a:gd name="T49" fmla="*/ 27 h 116"/>
                <a:gd name="T50" fmla="*/ 30 w 193"/>
                <a:gd name="T51" fmla="*/ 25 h 116"/>
                <a:gd name="T52" fmla="*/ 34 w 193"/>
                <a:gd name="T53" fmla="*/ 23 h 116"/>
                <a:gd name="T54" fmla="*/ 37 w 193"/>
                <a:gd name="T55" fmla="*/ 21 h 116"/>
                <a:gd name="T56" fmla="*/ 41 w 193"/>
                <a:gd name="T57" fmla="*/ 18 h 116"/>
                <a:gd name="T58" fmla="*/ 44 w 193"/>
                <a:gd name="T59" fmla="*/ 16 h 116"/>
                <a:gd name="T60" fmla="*/ 47 w 193"/>
                <a:gd name="T61" fmla="*/ 15 h 116"/>
                <a:gd name="T62" fmla="*/ 50 w 193"/>
                <a:gd name="T63" fmla="*/ 14 h 116"/>
                <a:gd name="T64" fmla="*/ 53 w 193"/>
                <a:gd name="T65" fmla="*/ 13 h 116"/>
                <a:gd name="T66" fmla="*/ 56 w 193"/>
                <a:gd name="T67" fmla="*/ 13 h 116"/>
                <a:gd name="T68" fmla="*/ 59 w 193"/>
                <a:gd name="T69" fmla="*/ 13 h 116"/>
                <a:gd name="T70" fmla="*/ 59 w 193"/>
                <a:gd name="T71" fmla="*/ 13 h 116"/>
                <a:gd name="T72" fmla="*/ 60 w 193"/>
                <a:gd name="T73" fmla="*/ 0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116"/>
                <a:gd name="T113" fmla="*/ 193 w 193"/>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116">
                  <a:moveTo>
                    <a:pt x="193" y="0"/>
                  </a:moveTo>
                  <a:lnTo>
                    <a:pt x="193" y="0"/>
                  </a:lnTo>
                  <a:lnTo>
                    <a:pt x="178" y="0"/>
                  </a:lnTo>
                  <a:lnTo>
                    <a:pt x="162" y="1"/>
                  </a:lnTo>
                  <a:lnTo>
                    <a:pt x="149" y="6"/>
                  </a:lnTo>
                  <a:lnTo>
                    <a:pt x="134" y="10"/>
                  </a:lnTo>
                  <a:lnTo>
                    <a:pt x="121" y="17"/>
                  </a:lnTo>
                  <a:lnTo>
                    <a:pt x="109" y="24"/>
                  </a:lnTo>
                  <a:lnTo>
                    <a:pt x="97" y="31"/>
                  </a:lnTo>
                  <a:lnTo>
                    <a:pt x="86" y="38"/>
                  </a:lnTo>
                  <a:lnTo>
                    <a:pt x="73" y="46"/>
                  </a:lnTo>
                  <a:lnTo>
                    <a:pt x="62" y="53"/>
                  </a:lnTo>
                  <a:lnTo>
                    <a:pt x="51" y="60"/>
                  </a:lnTo>
                  <a:lnTo>
                    <a:pt x="41" y="64"/>
                  </a:lnTo>
                  <a:lnTo>
                    <a:pt x="31" y="69"/>
                  </a:lnTo>
                  <a:lnTo>
                    <a:pt x="22" y="71"/>
                  </a:lnTo>
                  <a:lnTo>
                    <a:pt x="12" y="72"/>
                  </a:lnTo>
                  <a:lnTo>
                    <a:pt x="4" y="72"/>
                  </a:lnTo>
                  <a:lnTo>
                    <a:pt x="0" y="116"/>
                  </a:lnTo>
                  <a:lnTo>
                    <a:pt x="15" y="116"/>
                  </a:lnTo>
                  <a:lnTo>
                    <a:pt x="31" y="115"/>
                  </a:lnTo>
                  <a:lnTo>
                    <a:pt x="44" y="110"/>
                  </a:lnTo>
                  <a:lnTo>
                    <a:pt x="59" y="105"/>
                  </a:lnTo>
                  <a:lnTo>
                    <a:pt x="72" y="99"/>
                  </a:lnTo>
                  <a:lnTo>
                    <a:pt x="85" y="92"/>
                  </a:lnTo>
                  <a:lnTo>
                    <a:pt x="96" y="85"/>
                  </a:lnTo>
                  <a:lnTo>
                    <a:pt x="109" y="77"/>
                  </a:lnTo>
                  <a:lnTo>
                    <a:pt x="120" y="70"/>
                  </a:lnTo>
                  <a:lnTo>
                    <a:pt x="131" y="63"/>
                  </a:lnTo>
                  <a:lnTo>
                    <a:pt x="142" y="56"/>
                  </a:lnTo>
                  <a:lnTo>
                    <a:pt x="152" y="52"/>
                  </a:lnTo>
                  <a:lnTo>
                    <a:pt x="162" y="47"/>
                  </a:lnTo>
                  <a:lnTo>
                    <a:pt x="171" y="45"/>
                  </a:lnTo>
                  <a:lnTo>
                    <a:pt x="181" y="44"/>
                  </a:lnTo>
                  <a:lnTo>
                    <a:pt x="189" y="44"/>
                  </a:lnTo>
                  <a:lnTo>
                    <a:pt x="193" y="0"/>
                  </a:lnTo>
                  <a:close/>
                </a:path>
              </a:pathLst>
            </a:custGeom>
            <a:solidFill>
              <a:srgbClr val="000000"/>
            </a:solidFill>
            <a:ln w="9525">
              <a:noFill/>
              <a:round/>
              <a:headEnd/>
              <a:tailEnd/>
            </a:ln>
          </p:spPr>
          <p:txBody>
            <a:bodyPr wrap="none" anchor="ctr"/>
            <a:lstStyle/>
            <a:p>
              <a:endParaRPr lang="pt-BR"/>
            </a:p>
          </p:txBody>
        </p:sp>
        <p:sp>
          <p:nvSpPr>
            <p:cNvPr id="152" name="Freeform 151"/>
            <p:cNvSpPr>
              <a:spLocks noChangeArrowheads="1"/>
            </p:cNvSpPr>
            <p:nvPr/>
          </p:nvSpPr>
          <p:spPr bwMode="auto">
            <a:xfrm>
              <a:off x="4655" y="2501"/>
              <a:ext cx="19" cy="43"/>
            </a:xfrm>
            <a:custGeom>
              <a:avLst/>
              <a:gdLst>
                <a:gd name="T0" fmla="*/ 11 w 58"/>
                <a:gd name="T1" fmla="*/ 43 h 143"/>
                <a:gd name="T2" fmla="*/ 11 w 58"/>
                <a:gd name="T3" fmla="*/ 43 h 143"/>
                <a:gd name="T4" fmla="*/ 16 w 58"/>
                <a:gd name="T5" fmla="*/ 38 h 143"/>
                <a:gd name="T6" fmla="*/ 19 w 58"/>
                <a:gd name="T7" fmla="*/ 32 h 143"/>
                <a:gd name="T8" fmla="*/ 19 w 58"/>
                <a:gd name="T9" fmla="*/ 25 h 143"/>
                <a:gd name="T10" fmla="*/ 19 w 58"/>
                <a:gd name="T11" fmla="*/ 19 h 143"/>
                <a:gd name="T12" fmla="*/ 17 w 58"/>
                <a:gd name="T13" fmla="*/ 13 h 143"/>
                <a:gd name="T14" fmla="*/ 14 w 58"/>
                <a:gd name="T15" fmla="*/ 7 h 143"/>
                <a:gd name="T16" fmla="*/ 9 w 58"/>
                <a:gd name="T17" fmla="*/ 2 h 143"/>
                <a:gd name="T18" fmla="*/ 1 w 58"/>
                <a:gd name="T19" fmla="*/ 0 h 143"/>
                <a:gd name="T20" fmla="*/ 0 w 58"/>
                <a:gd name="T21" fmla="*/ 13 h 143"/>
                <a:gd name="T22" fmla="*/ 0 w 58"/>
                <a:gd name="T23" fmla="*/ 14 h 143"/>
                <a:gd name="T24" fmla="*/ 2 w 58"/>
                <a:gd name="T25" fmla="*/ 15 h 143"/>
                <a:gd name="T26" fmla="*/ 3 w 58"/>
                <a:gd name="T27" fmla="*/ 17 h 143"/>
                <a:gd name="T28" fmla="*/ 4 w 58"/>
                <a:gd name="T29" fmla="*/ 21 h 143"/>
                <a:gd name="T30" fmla="*/ 5 w 58"/>
                <a:gd name="T31" fmla="*/ 25 h 143"/>
                <a:gd name="T32" fmla="*/ 4 w 58"/>
                <a:gd name="T33" fmla="*/ 29 h 143"/>
                <a:gd name="T34" fmla="*/ 3 w 58"/>
                <a:gd name="T35" fmla="*/ 31 h 143"/>
                <a:gd name="T36" fmla="*/ 3 w 58"/>
                <a:gd name="T37" fmla="*/ 33 h 143"/>
                <a:gd name="T38" fmla="*/ 3 w 58"/>
                <a:gd name="T39" fmla="*/ 33 h 143"/>
                <a:gd name="T40" fmla="*/ 11 w 58"/>
                <a:gd name="T41" fmla="*/ 43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43"/>
                <a:gd name="T65" fmla="*/ 58 w 58"/>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43">
                  <a:moveTo>
                    <a:pt x="35" y="143"/>
                  </a:moveTo>
                  <a:lnTo>
                    <a:pt x="35" y="143"/>
                  </a:lnTo>
                  <a:lnTo>
                    <a:pt x="49" y="125"/>
                  </a:lnTo>
                  <a:lnTo>
                    <a:pt x="57" y="105"/>
                  </a:lnTo>
                  <a:lnTo>
                    <a:pt x="58" y="84"/>
                  </a:lnTo>
                  <a:lnTo>
                    <a:pt x="57" y="63"/>
                  </a:lnTo>
                  <a:lnTo>
                    <a:pt x="51" y="42"/>
                  </a:lnTo>
                  <a:lnTo>
                    <a:pt x="42" y="24"/>
                  </a:lnTo>
                  <a:lnTo>
                    <a:pt x="26" y="8"/>
                  </a:lnTo>
                  <a:lnTo>
                    <a:pt x="4" y="0"/>
                  </a:lnTo>
                  <a:lnTo>
                    <a:pt x="0" y="44"/>
                  </a:lnTo>
                  <a:lnTo>
                    <a:pt x="1" y="45"/>
                  </a:lnTo>
                  <a:lnTo>
                    <a:pt x="5" y="49"/>
                  </a:lnTo>
                  <a:lnTo>
                    <a:pt x="10" y="58"/>
                  </a:lnTo>
                  <a:lnTo>
                    <a:pt x="13" y="70"/>
                  </a:lnTo>
                  <a:lnTo>
                    <a:pt x="14" y="84"/>
                  </a:lnTo>
                  <a:lnTo>
                    <a:pt x="13" y="96"/>
                  </a:lnTo>
                  <a:lnTo>
                    <a:pt x="10" y="104"/>
                  </a:lnTo>
                  <a:lnTo>
                    <a:pt x="8" y="109"/>
                  </a:lnTo>
                  <a:lnTo>
                    <a:pt x="35" y="143"/>
                  </a:lnTo>
                  <a:close/>
                </a:path>
              </a:pathLst>
            </a:custGeom>
            <a:solidFill>
              <a:srgbClr val="000000"/>
            </a:solidFill>
            <a:ln w="9525">
              <a:noFill/>
              <a:round/>
              <a:headEnd/>
              <a:tailEnd/>
            </a:ln>
          </p:spPr>
          <p:txBody>
            <a:bodyPr wrap="none" anchor="ctr"/>
            <a:lstStyle/>
            <a:p>
              <a:endParaRPr lang="pt-BR"/>
            </a:p>
          </p:txBody>
        </p:sp>
        <p:sp>
          <p:nvSpPr>
            <p:cNvPr id="153" name="Freeform 152"/>
            <p:cNvSpPr>
              <a:spLocks noChangeArrowheads="1"/>
            </p:cNvSpPr>
            <p:nvPr/>
          </p:nvSpPr>
          <p:spPr bwMode="auto">
            <a:xfrm>
              <a:off x="4597" y="2533"/>
              <a:ext cx="69" cy="22"/>
            </a:xfrm>
            <a:custGeom>
              <a:avLst/>
              <a:gdLst>
                <a:gd name="T0" fmla="*/ 8 w 223"/>
                <a:gd name="T1" fmla="*/ 22 h 74"/>
                <a:gd name="T2" fmla="*/ 8 w 223"/>
                <a:gd name="T3" fmla="*/ 22 h 74"/>
                <a:gd name="T4" fmla="*/ 11 w 223"/>
                <a:gd name="T5" fmla="*/ 21 h 74"/>
                <a:gd name="T6" fmla="*/ 13 w 223"/>
                <a:gd name="T7" fmla="*/ 20 h 74"/>
                <a:gd name="T8" fmla="*/ 16 w 223"/>
                <a:gd name="T9" fmla="*/ 19 h 74"/>
                <a:gd name="T10" fmla="*/ 19 w 223"/>
                <a:gd name="T11" fmla="*/ 18 h 74"/>
                <a:gd name="T12" fmla="*/ 23 w 223"/>
                <a:gd name="T13" fmla="*/ 18 h 74"/>
                <a:gd name="T14" fmla="*/ 27 w 223"/>
                <a:gd name="T15" fmla="*/ 18 h 74"/>
                <a:gd name="T16" fmla="*/ 30 w 223"/>
                <a:gd name="T17" fmla="*/ 18 h 74"/>
                <a:gd name="T18" fmla="*/ 35 w 223"/>
                <a:gd name="T19" fmla="*/ 18 h 74"/>
                <a:gd name="T20" fmla="*/ 39 w 223"/>
                <a:gd name="T21" fmla="*/ 18 h 74"/>
                <a:gd name="T22" fmla="*/ 44 w 223"/>
                <a:gd name="T23" fmla="*/ 18 h 74"/>
                <a:gd name="T24" fmla="*/ 48 w 223"/>
                <a:gd name="T25" fmla="*/ 17 h 74"/>
                <a:gd name="T26" fmla="*/ 52 w 223"/>
                <a:gd name="T27" fmla="*/ 17 h 74"/>
                <a:gd name="T28" fmla="*/ 57 w 223"/>
                <a:gd name="T29" fmla="*/ 16 h 74"/>
                <a:gd name="T30" fmla="*/ 61 w 223"/>
                <a:gd name="T31" fmla="*/ 15 h 74"/>
                <a:gd name="T32" fmla="*/ 65 w 223"/>
                <a:gd name="T33" fmla="*/ 13 h 74"/>
                <a:gd name="T34" fmla="*/ 69 w 223"/>
                <a:gd name="T35" fmla="*/ 10 h 74"/>
                <a:gd name="T36" fmla="*/ 61 w 223"/>
                <a:gd name="T37" fmla="*/ 0 h 74"/>
                <a:gd name="T38" fmla="*/ 58 w 223"/>
                <a:gd name="T39" fmla="*/ 1 h 74"/>
                <a:gd name="T40" fmla="*/ 56 w 223"/>
                <a:gd name="T41" fmla="*/ 2 h 74"/>
                <a:gd name="T42" fmla="*/ 53 w 223"/>
                <a:gd name="T43" fmla="*/ 3 h 74"/>
                <a:gd name="T44" fmla="*/ 50 w 223"/>
                <a:gd name="T45" fmla="*/ 4 h 74"/>
                <a:gd name="T46" fmla="*/ 46 w 223"/>
                <a:gd name="T47" fmla="*/ 4 h 74"/>
                <a:gd name="T48" fmla="*/ 43 w 223"/>
                <a:gd name="T49" fmla="*/ 4 h 74"/>
                <a:gd name="T50" fmla="*/ 39 w 223"/>
                <a:gd name="T51" fmla="*/ 4 h 74"/>
                <a:gd name="T52" fmla="*/ 35 w 223"/>
                <a:gd name="T53" fmla="*/ 4 h 74"/>
                <a:gd name="T54" fmla="*/ 30 w 223"/>
                <a:gd name="T55" fmla="*/ 4 h 74"/>
                <a:gd name="T56" fmla="*/ 26 w 223"/>
                <a:gd name="T57" fmla="*/ 4 h 74"/>
                <a:gd name="T58" fmla="*/ 22 w 223"/>
                <a:gd name="T59" fmla="*/ 5 h 74"/>
                <a:gd name="T60" fmla="*/ 17 w 223"/>
                <a:gd name="T61" fmla="*/ 5 h 74"/>
                <a:gd name="T62" fmla="*/ 13 w 223"/>
                <a:gd name="T63" fmla="*/ 6 h 74"/>
                <a:gd name="T64" fmla="*/ 9 w 223"/>
                <a:gd name="T65" fmla="*/ 7 h 74"/>
                <a:gd name="T66" fmla="*/ 4 w 223"/>
                <a:gd name="T67" fmla="*/ 9 h 74"/>
                <a:gd name="T68" fmla="*/ 0 w 223"/>
                <a:gd name="T69" fmla="*/ 12 h 74"/>
                <a:gd name="T70" fmla="*/ 0 w 223"/>
                <a:gd name="T71" fmla="*/ 12 h 74"/>
                <a:gd name="T72" fmla="*/ 8 w 223"/>
                <a:gd name="T73" fmla="*/ 22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3"/>
                <a:gd name="T112" fmla="*/ 0 h 74"/>
                <a:gd name="T113" fmla="*/ 223 w 223"/>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3" h="74">
                  <a:moveTo>
                    <a:pt x="27" y="74"/>
                  </a:moveTo>
                  <a:lnTo>
                    <a:pt x="27" y="74"/>
                  </a:lnTo>
                  <a:lnTo>
                    <a:pt x="34" y="70"/>
                  </a:lnTo>
                  <a:lnTo>
                    <a:pt x="42" y="66"/>
                  </a:lnTo>
                  <a:lnTo>
                    <a:pt x="51" y="64"/>
                  </a:lnTo>
                  <a:lnTo>
                    <a:pt x="63" y="62"/>
                  </a:lnTo>
                  <a:lnTo>
                    <a:pt x="74" y="60"/>
                  </a:lnTo>
                  <a:lnTo>
                    <a:pt x="87" y="60"/>
                  </a:lnTo>
                  <a:lnTo>
                    <a:pt x="98" y="60"/>
                  </a:lnTo>
                  <a:lnTo>
                    <a:pt x="112" y="60"/>
                  </a:lnTo>
                  <a:lnTo>
                    <a:pt x="126" y="60"/>
                  </a:lnTo>
                  <a:lnTo>
                    <a:pt x="141" y="60"/>
                  </a:lnTo>
                  <a:lnTo>
                    <a:pt x="154" y="58"/>
                  </a:lnTo>
                  <a:lnTo>
                    <a:pt x="168" y="57"/>
                  </a:lnTo>
                  <a:lnTo>
                    <a:pt x="183" y="55"/>
                  </a:lnTo>
                  <a:lnTo>
                    <a:pt x="198" y="49"/>
                  </a:lnTo>
                  <a:lnTo>
                    <a:pt x="209" y="43"/>
                  </a:lnTo>
                  <a:lnTo>
                    <a:pt x="223" y="34"/>
                  </a:lnTo>
                  <a:lnTo>
                    <a:pt x="196" y="0"/>
                  </a:lnTo>
                  <a:lnTo>
                    <a:pt x="189" y="4"/>
                  </a:lnTo>
                  <a:lnTo>
                    <a:pt x="180" y="8"/>
                  </a:lnTo>
                  <a:lnTo>
                    <a:pt x="172" y="11"/>
                  </a:lnTo>
                  <a:lnTo>
                    <a:pt x="161" y="14"/>
                  </a:lnTo>
                  <a:lnTo>
                    <a:pt x="150" y="15"/>
                  </a:lnTo>
                  <a:lnTo>
                    <a:pt x="138" y="15"/>
                  </a:lnTo>
                  <a:lnTo>
                    <a:pt x="126" y="15"/>
                  </a:lnTo>
                  <a:lnTo>
                    <a:pt x="112" y="15"/>
                  </a:lnTo>
                  <a:lnTo>
                    <a:pt x="98" y="15"/>
                  </a:lnTo>
                  <a:lnTo>
                    <a:pt x="85" y="15"/>
                  </a:lnTo>
                  <a:lnTo>
                    <a:pt x="70" y="17"/>
                  </a:lnTo>
                  <a:lnTo>
                    <a:pt x="56" y="18"/>
                  </a:lnTo>
                  <a:lnTo>
                    <a:pt x="42" y="20"/>
                  </a:lnTo>
                  <a:lnTo>
                    <a:pt x="29" y="25"/>
                  </a:lnTo>
                  <a:lnTo>
                    <a:pt x="14" y="31"/>
                  </a:lnTo>
                  <a:lnTo>
                    <a:pt x="0" y="40"/>
                  </a:lnTo>
                  <a:lnTo>
                    <a:pt x="27" y="74"/>
                  </a:lnTo>
                  <a:close/>
                </a:path>
              </a:pathLst>
            </a:custGeom>
            <a:solidFill>
              <a:srgbClr val="000000"/>
            </a:solidFill>
            <a:ln w="9525">
              <a:noFill/>
              <a:round/>
              <a:headEnd/>
              <a:tailEnd/>
            </a:ln>
          </p:spPr>
          <p:txBody>
            <a:bodyPr wrap="none" anchor="ctr"/>
            <a:lstStyle/>
            <a:p>
              <a:endParaRPr lang="pt-BR"/>
            </a:p>
          </p:txBody>
        </p:sp>
        <p:sp>
          <p:nvSpPr>
            <p:cNvPr id="154" name="Freeform 153"/>
            <p:cNvSpPr>
              <a:spLocks noChangeArrowheads="1"/>
            </p:cNvSpPr>
            <p:nvPr/>
          </p:nvSpPr>
          <p:spPr bwMode="auto">
            <a:xfrm>
              <a:off x="4588" y="2545"/>
              <a:ext cx="19" cy="41"/>
            </a:xfrm>
            <a:custGeom>
              <a:avLst/>
              <a:gdLst>
                <a:gd name="T0" fmla="*/ 19 w 60"/>
                <a:gd name="T1" fmla="*/ 32 h 143"/>
                <a:gd name="T2" fmla="*/ 19 w 60"/>
                <a:gd name="T3" fmla="*/ 32 h 143"/>
                <a:gd name="T4" fmla="*/ 17 w 60"/>
                <a:gd name="T5" fmla="*/ 30 h 143"/>
                <a:gd name="T6" fmla="*/ 15 w 60"/>
                <a:gd name="T7" fmla="*/ 27 h 143"/>
                <a:gd name="T8" fmla="*/ 15 w 60"/>
                <a:gd name="T9" fmla="*/ 24 h 143"/>
                <a:gd name="T10" fmla="*/ 14 w 60"/>
                <a:gd name="T11" fmla="*/ 20 h 143"/>
                <a:gd name="T12" fmla="*/ 14 w 60"/>
                <a:gd name="T13" fmla="*/ 17 h 143"/>
                <a:gd name="T14" fmla="*/ 15 w 60"/>
                <a:gd name="T15" fmla="*/ 14 h 143"/>
                <a:gd name="T16" fmla="*/ 16 w 60"/>
                <a:gd name="T17" fmla="*/ 11 h 143"/>
                <a:gd name="T18" fmla="*/ 18 w 60"/>
                <a:gd name="T19" fmla="*/ 10 h 143"/>
                <a:gd name="T20" fmla="*/ 9 w 60"/>
                <a:gd name="T21" fmla="*/ 0 h 143"/>
                <a:gd name="T22" fmla="*/ 5 w 60"/>
                <a:gd name="T23" fmla="*/ 4 h 143"/>
                <a:gd name="T24" fmla="*/ 2 w 60"/>
                <a:gd name="T25" fmla="*/ 9 h 143"/>
                <a:gd name="T26" fmla="*/ 1 w 60"/>
                <a:gd name="T27" fmla="*/ 15 h 143"/>
                <a:gd name="T28" fmla="*/ 0 w 60"/>
                <a:gd name="T29" fmla="*/ 21 h 143"/>
                <a:gd name="T30" fmla="*/ 1 w 60"/>
                <a:gd name="T31" fmla="*/ 26 h 143"/>
                <a:gd name="T32" fmla="*/ 2 w 60"/>
                <a:gd name="T33" fmla="*/ 31 h 143"/>
                <a:gd name="T34" fmla="*/ 5 w 60"/>
                <a:gd name="T35" fmla="*/ 37 h 143"/>
                <a:gd name="T36" fmla="*/ 9 w 60"/>
                <a:gd name="T37" fmla="*/ 41 h 143"/>
                <a:gd name="T38" fmla="*/ 8 w 60"/>
                <a:gd name="T39" fmla="*/ 41 h 143"/>
                <a:gd name="T40" fmla="*/ 19 w 60"/>
                <a:gd name="T41" fmla="*/ 32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43"/>
                <a:gd name="T65" fmla="*/ 60 w 60"/>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43">
                  <a:moveTo>
                    <a:pt x="60" y="113"/>
                  </a:moveTo>
                  <a:lnTo>
                    <a:pt x="59" y="113"/>
                  </a:lnTo>
                  <a:lnTo>
                    <a:pt x="54" y="105"/>
                  </a:lnTo>
                  <a:lnTo>
                    <a:pt x="48" y="95"/>
                  </a:lnTo>
                  <a:lnTo>
                    <a:pt x="46" y="82"/>
                  </a:lnTo>
                  <a:lnTo>
                    <a:pt x="44" y="70"/>
                  </a:lnTo>
                  <a:lnTo>
                    <a:pt x="45" y="58"/>
                  </a:lnTo>
                  <a:lnTo>
                    <a:pt x="47" y="48"/>
                  </a:lnTo>
                  <a:lnTo>
                    <a:pt x="52" y="40"/>
                  </a:lnTo>
                  <a:lnTo>
                    <a:pt x="56" y="34"/>
                  </a:lnTo>
                  <a:lnTo>
                    <a:pt x="29" y="0"/>
                  </a:lnTo>
                  <a:lnTo>
                    <a:pt x="15" y="15"/>
                  </a:lnTo>
                  <a:lnTo>
                    <a:pt x="6" y="32"/>
                  </a:lnTo>
                  <a:lnTo>
                    <a:pt x="2" y="51"/>
                  </a:lnTo>
                  <a:lnTo>
                    <a:pt x="0" y="72"/>
                  </a:lnTo>
                  <a:lnTo>
                    <a:pt x="3" y="91"/>
                  </a:lnTo>
                  <a:lnTo>
                    <a:pt x="7" y="109"/>
                  </a:lnTo>
                  <a:lnTo>
                    <a:pt x="15" y="128"/>
                  </a:lnTo>
                  <a:lnTo>
                    <a:pt x="27" y="143"/>
                  </a:lnTo>
                  <a:lnTo>
                    <a:pt x="26" y="143"/>
                  </a:lnTo>
                  <a:lnTo>
                    <a:pt x="60" y="113"/>
                  </a:lnTo>
                  <a:close/>
                </a:path>
              </a:pathLst>
            </a:custGeom>
            <a:solidFill>
              <a:srgbClr val="000000"/>
            </a:solidFill>
            <a:ln w="9525">
              <a:noFill/>
              <a:round/>
              <a:headEnd/>
              <a:tailEnd/>
            </a:ln>
          </p:spPr>
          <p:txBody>
            <a:bodyPr wrap="none" anchor="ctr"/>
            <a:lstStyle/>
            <a:p>
              <a:endParaRPr lang="pt-BR"/>
            </a:p>
          </p:txBody>
        </p:sp>
        <p:sp>
          <p:nvSpPr>
            <p:cNvPr id="155" name="Freeform 154"/>
            <p:cNvSpPr>
              <a:spLocks noChangeArrowheads="1"/>
            </p:cNvSpPr>
            <p:nvPr/>
          </p:nvSpPr>
          <p:spPr bwMode="auto">
            <a:xfrm>
              <a:off x="4596" y="2579"/>
              <a:ext cx="49" cy="14"/>
            </a:xfrm>
            <a:custGeom>
              <a:avLst/>
              <a:gdLst>
                <a:gd name="T0" fmla="*/ 49 w 152"/>
                <a:gd name="T1" fmla="*/ 6 h 49"/>
                <a:gd name="T2" fmla="*/ 49 w 152"/>
                <a:gd name="T3" fmla="*/ 6 h 49"/>
                <a:gd name="T4" fmla="*/ 43 w 152"/>
                <a:gd name="T5" fmla="*/ 2 h 49"/>
                <a:gd name="T6" fmla="*/ 36 w 152"/>
                <a:gd name="T7" fmla="*/ 0 h 49"/>
                <a:gd name="T8" fmla="*/ 29 w 152"/>
                <a:gd name="T9" fmla="*/ 0 h 49"/>
                <a:gd name="T10" fmla="*/ 24 w 152"/>
                <a:gd name="T11" fmla="*/ 1 h 49"/>
                <a:gd name="T12" fmla="*/ 19 w 152"/>
                <a:gd name="T13" fmla="*/ 1 h 49"/>
                <a:gd name="T14" fmla="*/ 15 w 152"/>
                <a:gd name="T15" fmla="*/ 1 h 49"/>
                <a:gd name="T16" fmla="*/ 12 w 152"/>
                <a:gd name="T17" fmla="*/ 1 h 49"/>
                <a:gd name="T18" fmla="*/ 11 w 152"/>
                <a:gd name="T19" fmla="*/ 0 h 49"/>
                <a:gd name="T20" fmla="*/ 0 w 152"/>
                <a:gd name="T21" fmla="*/ 9 h 49"/>
                <a:gd name="T22" fmla="*/ 6 w 152"/>
                <a:gd name="T23" fmla="*/ 13 h 49"/>
                <a:gd name="T24" fmla="*/ 13 w 152"/>
                <a:gd name="T25" fmla="*/ 14 h 49"/>
                <a:gd name="T26" fmla="*/ 19 w 152"/>
                <a:gd name="T27" fmla="*/ 14 h 49"/>
                <a:gd name="T28" fmla="*/ 25 w 152"/>
                <a:gd name="T29" fmla="*/ 13 h 49"/>
                <a:gd name="T30" fmla="*/ 30 w 152"/>
                <a:gd name="T31" fmla="*/ 13 h 49"/>
                <a:gd name="T32" fmla="*/ 34 w 152"/>
                <a:gd name="T33" fmla="*/ 13 h 49"/>
                <a:gd name="T34" fmla="*/ 37 w 152"/>
                <a:gd name="T35" fmla="*/ 13 h 49"/>
                <a:gd name="T36" fmla="*/ 38 w 152"/>
                <a:gd name="T37" fmla="*/ 14 h 49"/>
                <a:gd name="T38" fmla="*/ 38 w 152"/>
                <a:gd name="T39" fmla="*/ 14 h 49"/>
                <a:gd name="T40" fmla="*/ 49 w 152"/>
                <a:gd name="T41" fmla="*/ 6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49"/>
                <a:gd name="T65" fmla="*/ 152 w 15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49">
                  <a:moveTo>
                    <a:pt x="151" y="20"/>
                  </a:moveTo>
                  <a:lnTo>
                    <a:pt x="152" y="20"/>
                  </a:lnTo>
                  <a:lnTo>
                    <a:pt x="132" y="6"/>
                  </a:lnTo>
                  <a:lnTo>
                    <a:pt x="111" y="1"/>
                  </a:lnTo>
                  <a:lnTo>
                    <a:pt x="91" y="1"/>
                  </a:lnTo>
                  <a:lnTo>
                    <a:pt x="74" y="2"/>
                  </a:lnTo>
                  <a:lnTo>
                    <a:pt x="58" y="5"/>
                  </a:lnTo>
                  <a:lnTo>
                    <a:pt x="45" y="5"/>
                  </a:lnTo>
                  <a:lnTo>
                    <a:pt x="37" y="2"/>
                  </a:lnTo>
                  <a:lnTo>
                    <a:pt x="34" y="0"/>
                  </a:lnTo>
                  <a:lnTo>
                    <a:pt x="0" y="30"/>
                  </a:lnTo>
                  <a:lnTo>
                    <a:pt x="19" y="44"/>
                  </a:lnTo>
                  <a:lnTo>
                    <a:pt x="41" y="48"/>
                  </a:lnTo>
                  <a:lnTo>
                    <a:pt x="60" y="48"/>
                  </a:lnTo>
                  <a:lnTo>
                    <a:pt x="78" y="46"/>
                  </a:lnTo>
                  <a:lnTo>
                    <a:pt x="93" y="45"/>
                  </a:lnTo>
                  <a:lnTo>
                    <a:pt x="106" y="45"/>
                  </a:lnTo>
                  <a:lnTo>
                    <a:pt x="114" y="47"/>
                  </a:lnTo>
                  <a:lnTo>
                    <a:pt x="117" y="49"/>
                  </a:lnTo>
                  <a:lnTo>
                    <a:pt x="119" y="49"/>
                  </a:lnTo>
                  <a:lnTo>
                    <a:pt x="151" y="20"/>
                  </a:lnTo>
                  <a:close/>
                </a:path>
              </a:pathLst>
            </a:custGeom>
            <a:solidFill>
              <a:srgbClr val="000000"/>
            </a:solidFill>
            <a:ln w="9525">
              <a:noFill/>
              <a:round/>
              <a:headEnd/>
              <a:tailEnd/>
            </a:ln>
          </p:spPr>
          <p:txBody>
            <a:bodyPr wrap="none" anchor="ctr"/>
            <a:lstStyle/>
            <a:p>
              <a:endParaRPr lang="pt-BR"/>
            </a:p>
          </p:txBody>
        </p:sp>
        <p:sp>
          <p:nvSpPr>
            <p:cNvPr id="156" name="Freeform 155"/>
            <p:cNvSpPr>
              <a:spLocks noChangeArrowheads="1"/>
            </p:cNvSpPr>
            <p:nvPr/>
          </p:nvSpPr>
          <p:spPr bwMode="auto">
            <a:xfrm>
              <a:off x="4633" y="2584"/>
              <a:ext cx="140" cy="123"/>
            </a:xfrm>
            <a:custGeom>
              <a:avLst/>
              <a:gdLst>
                <a:gd name="T0" fmla="*/ 129 w 451"/>
                <a:gd name="T1" fmla="*/ 114 h 413"/>
                <a:gd name="T2" fmla="*/ 139 w 451"/>
                <a:gd name="T3" fmla="*/ 113 h 413"/>
                <a:gd name="T4" fmla="*/ 130 w 451"/>
                <a:gd name="T5" fmla="*/ 106 h 413"/>
                <a:gd name="T6" fmla="*/ 121 w 451"/>
                <a:gd name="T7" fmla="*/ 99 h 413"/>
                <a:gd name="T8" fmla="*/ 112 w 451"/>
                <a:gd name="T9" fmla="*/ 93 h 413"/>
                <a:gd name="T10" fmla="*/ 104 w 451"/>
                <a:gd name="T11" fmla="*/ 86 h 413"/>
                <a:gd name="T12" fmla="*/ 96 w 451"/>
                <a:gd name="T13" fmla="*/ 79 h 413"/>
                <a:gd name="T14" fmla="*/ 87 w 451"/>
                <a:gd name="T15" fmla="*/ 72 h 413"/>
                <a:gd name="T16" fmla="*/ 79 w 451"/>
                <a:gd name="T17" fmla="*/ 65 h 413"/>
                <a:gd name="T18" fmla="*/ 70 w 451"/>
                <a:gd name="T19" fmla="*/ 58 h 413"/>
                <a:gd name="T20" fmla="*/ 62 w 451"/>
                <a:gd name="T21" fmla="*/ 51 h 413"/>
                <a:gd name="T22" fmla="*/ 54 w 451"/>
                <a:gd name="T23" fmla="*/ 43 h 413"/>
                <a:gd name="T24" fmla="*/ 47 w 451"/>
                <a:gd name="T25" fmla="*/ 36 h 413"/>
                <a:gd name="T26" fmla="*/ 39 w 451"/>
                <a:gd name="T27" fmla="*/ 29 h 413"/>
                <a:gd name="T28" fmla="*/ 31 w 451"/>
                <a:gd name="T29" fmla="*/ 22 h 413"/>
                <a:gd name="T30" fmla="*/ 24 w 451"/>
                <a:gd name="T31" fmla="*/ 15 h 413"/>
                <a:gd name="T32" fmla="*/ 17 w 451"/>
                <a:gd name="T33" fmla="*/ 7 h 413"/>
                <a:gd name="T34" fmla="*/ 10 w 451"/>
                <a:gd name="T35" fmla="*/ 0 h 413"/>
                <a:gd name="T36" fmla="*/ 0 w 451"/>
                <a:gd name="T37" fmla="*/ 9 h 413"/>
                <a:gd name="T38" fmla="*/ 7 w 451"/>
                <a:gd name="T39" fmla="*/ 16 h 413"/>
                <a:gd name="T40" fmla="*/ 14 w 451"/>
                <a:gd name="T41" fmla="*/ 24 h 413"/>
                <a:gd name="T42" fmla="*/ 21 w 451"/>
                <a:gd name="T43" fmla="*/ 31 h 413"/>
                <a:gd name="T44" fmla="*/ 29 w 451"/>
                <a:gd name="T45" fmla="*/ 38 h 413"/>
                <a:gd name="T46" fmla="*/ 37 w 451"/>
                <a:gd name="T47" fmla="*/ 46 h 413"/>
                <a:gd name="T48" fmla="*/ 45 w 451"/>
                <a:gd name="T49" fmla="*/ 53 h 413"/>
                <a:gd name="T50" fmla="*/ 53 w 451"/>
                <a:gd name="T51" fmla="*/ 60 h 413"/>
                <a:gd name="T52" fmla="*/ 61 w 451"/>
                <a:gd name="T53" fmla="*/ 67 h 413"/>
                <a:gd name="T54" fmla="*/ 70 w 451"/>
                <a:gd name="T55" fmla="*/ 74 h 413"/>
                <a:gd name="T56" fmla="*/ 78 w 451"/>
                <a:gd name="T57" fmla="*/ 82 h 413"/>
                <a:gd name="T58" fmla="*/ 87 w 451"/>
                <a:gd name="T59" fmla="*/ 89 h 413"/>
                <a:gd name="T60" fmla="*/ 95 w 451"/>
                <a:gd name="T61" fmla="*/ 96 h 413"/>
                <a:gd name="T62" fmla="*/ 104 w 451"/>
                <a:gd name="T63" fmla="*/ 103 h 413"/>
                <a:gd name="T64" fmla="*/ 113 w 451"/>
                <a:gd name="T65" fmla="*/ 110 h 413"/>
                <a:gd name="T66" fmla="*/ 121 w 451"/>
                <a:gd name="T67" fmla="*/ 116 h 413"/>
                <a:gd name="T68" fmla="*/ 130 w 451"/>
                <a:gd name="T69" fmla="*/ 123 h 413"/>
                <a:gd name="T70" fmla="*/ 140 w 451"/>
                <a:gd name="T71" fmla="*/ 121 h 413"/>
                <a:gd name="T72" fmla="*/ 129 w 451"/>
                <a:gd name="T73" fmla="*/ 114 h 4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1"/>
                <a:gd name="T112" fmla="*/ 0 h 413"/>
                <a:gd name="T113" fmla="*/ 451 w 451"/>
                <a:gd name="T114" fmla="*/ 413 h 4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1" h="413">
                  <a:moveTo>
                    <a:pt x="415" y="384"/>
                  </a:moveTo>
                  <a:lnTo>
                    <a:pt x="447" y="378"/>
                  </a:lnTo>
                  <a:lnTo>
                    <a:pt x="418" y="357"/>
                  </a:lnTo>
                  <a:lnTo>
                    <a:pt x="391" y="334"/>
                  </a:lnTo>
                  <a:lnTo>
                    <a:pt x="362" y="311"/>
                  </a:lnTo>
                  <a:lnTo>
                    <a:pt x="336" y="288"/>
                  </a:lnTo>
                  <a:lnTo>
                    <a:pt x="308" y="264"/>
                  </a:lnTo>
                  <a:lnTo>
                    <a:pt x="281" y="241"/>
                  </a:lnTo>
                  <a:lnTo>
                    <a:pt x="253" y="218"/>
                  </a:lnTo>
                  <a:lnTo>
                    <a:pt x="227" y="194"/>
                  </a:lnTo>
                  <a:lnTo>
                    <a:pt x="201" y="170"/>
                  </a:lnTo>
                  <a:lnTo>
                    <a:pt x="175" y="146"/>
                  </a:lnTo>
                  <a:lnTo>
                    <a:pt x="151" y="121"/>
                  </a:lnTo>
                  <a:lnTo>
                    <a:pt x="125" y="97"/>
                  </a:lnTo>
                  <a:lnTo>
                    <a:pt x="101" y="73"/>
                  </a:lnTo>
                  <a:lnTo>
                    <a:pt x="77" y="49"/>
                  </a:lnTo>
                  <a:lnTo>
                    <a:pt x="54" y="25"/>
                  </a:lnTo>
                  <a:lnTo>
                    <a:pt x="32" y="0"/>
                  </a:lnTo>
                  <a:lnTo>
                    <a:pt x="0" y="29"/>
                  </a:lnTo>
                  <a:lnTo>
                    <a:pt x="22" y="55"/>
                  </a:lnTo>
                  <a:lnTo>
                    <a:pt x="45" y="79"/>
                  </a:lnTo>
                  <a:lnTo>
                    <a:pt x="69" y="105"/>
                  </a:lnTo>
                  <a:lnTo>
                    <a:pt x="93" y="129"/>
                  </a:lnTo>
                  <a:lnTo>
                    <a:pt x="119" y="153"/>
                  </a:lnTo>
                  <a:lnTo>
                    <a:pt x="145" y="178"/>
                  </a:lnTo>
                  <a:lnTo>
                    <a:pt x="171" y="202"/>
                  </a:lnTo>
                  <a:lnTo>
                    <a:pt x="197" y="226"/>
                  </a:lnTo>
                  <a:lnTo>
                    <a:pt x="224" y="250"/>
                  </a:lnTo>
                  <a:lnTo>
                    <a:pt x="251" y="275"/>
                  </a:lnTo>
                  <a:lnTo>
                    <a:pt x="279" y="298"/>
                  </a:lnTo>
                  <a:lnTo>
                    <a:pt x="306" y="322"/>
                  </a:lnTo>
                  <a:lnTo>
                    <a:pt x="335" y="345"/>
                  </a:lnTo>
                  <a:lnTo>
                    <a:pt x="363" y="368"/>
                  </a:lnTo>
                  <a:lnTo>
                    <a:pt x="391" y="391"/>
                  </a:lnTo>
                  <a:lnTo>
                    <a:pt x="419" y="413"/>
                  </a:lnTo>
                  <a:lnTo>
                    <a:pt x="451" y="407"/>
                  </a:lnTo>
                  <a:lnTo>
                    <a:pt x="415" y="384"/>
                  </a:lnTo>
                  <a:close/>
                </a:path>
              </a:pathLst>
            </a:custGeom>
            <a:solidFill>
              <a:srgbClr val="000000"/>
            </a:solidFill>
            <a:ln w="9525">
              <a:noFill/>
              <a:round/>
              <a:headEnd/>
              <a:tailEnd/>
            </a:ln>
          </p:spPr>
          <p:txBody>
            <a:bodyPr wrap="none" anchor="ctr"/>
            <a:lstStyle/>
            <a:p>
              <a:endParaRPr lang="pt-BR"/>
            </a:p>
          </p:txBody>
        </p:sp>
        <p:sp>
          <p:nvSpPr>
            <p:cNvPr id="157" name="Freeform 156"/>
            <p:cNvSpPr>
              <a:spLocks noChangeArrowheads="1"/>
            </p:cNvSpPr>
            <p:nvPr/>
          </p:nvSpPr>
          <p:spPr bwMode="auto">
            <a:xfrm>
              <a:off x="4762" y="2575"/>
              <a:ext cx="92" cy="130"/>
            </a:xfrm>
            <a:custGeom>
              <a:avLst/>
              <a:gdLst>
                <a:gd name="T0" fmla="*/ 79 w 293"/>
                <a:gd name="T1" fmla="*/ 0 h 434"/>
                <a:gd name="T2" fmla="*/ 75 w 293"/>
                <a:gd name="T3" fmla="*/ 7 h 434"/>
                <a:gd name="T4" fmla="*/ 71 w 293"/>
                <a:gd name="T5" fmla="*/ 15 h 434"/>
                <a:gd name="T6" fmla="*/ 67 w 293"/>
                <a:gd name="T7" fmla="*/ 23 h 434"/>
                <a:gd name="T8" fmla="*/ 62 w 293"/>
                <a:gd name="T9" fmla="*/ 30 h 434"/>
                <a:gd name="T10" fmla="*/ 57 w 293"/>
                <a:gd name="T11" fmla="*/ 38 h 434"/>
                <a:gd name="T12" fmla="*/ 53 w 293"/>
                <a:gd name="T13" fmla="*/ 45 h 434"/>
                <a:gd name="T14" fmla="*/ 48 w 293"/>
                <a:gd name="T15" fmla="*/ 53 h 434"/>
                <a:gd name="T16" fmla="*/ 43 w 293"/>
                <a:gd name="T17" fmla="*/ 60 h 434"/>
                <a:gd name="T18" fmla="*/ 38 w 293"/>
                <a:gd name="T19" fmla="*/ 68 h 434"/>
                <a:gd name="T20" fmla="*/ 32 w 293"/>
                <a:gd name="T21" fmla="*/ 75 h 434"/>
                <a:gd name="T22" fmla="*/ 27 w 293"/>
                <a:gd name="T23" fmla="*/ 83 h 434"/>
                <a:gd name="T24" fmla="*/ 21 w 293"/>
                <a:gd name="T25" fmla="*/ 91 h 434"/>
                <a:gd name="T26" fmla="*/ 16 w 293"/>
                <a:gd name="T27" fmla="*/ 99 h 434"/>
                <a:gd name="T28" fmla="*/ 11 w 293"/>
                <a:gd name="T29" fmla="*/ 107 h 434"/>
                <a:gd name="T30" fmla="*/ 5 w 293"/>
                <a:gd name="T31" fmla="*/ 115 h 434"/>
                <a:gd name="T32" fmla="*/ 0 w 293"/>
                <a:gd name="T33" fmla="*/ 123 h 434"/>
                <a:gd name="T34" fmla="*/ 11 w 293"/>
                <a:gd name="T35" fmla="*/ 130 h 434"/>
                <a:gd name="T36" fmla="*/ 17 w 293"/>
                <a:gd name="T37" fmla="*/ 122 h 434"/>
                <a:gd name="T38" fmla="*/ 22 w 293"/>
                <a:gd name="T39" fmla="*/ 114 h 434"/>
                <a:gd name="T40" fmla="*/ 28 w 293"/>
                <a:gd name="T41" fmla="*/ 106 h 434"/>
                <a:gd name="T42" fmla="*/ 33 w 293"/>
                <a:gd name="T43" fmla="*/ 99 h 434"/>
                <a:gd name="T44" fmla="*/ 38 w 293"/>
                <a:gd name="T45" fmla="*/ 91 h 434"/>
                <a:gd name="T46" fmla="*/ 44 w 293"/>
                <a:gd name="T47" fmla="*/ 83 h 434"/>
                <a:gd name="T48" fmla="*/ 49 w 293"/>
                <a:gd name="T49" fmla="*/ 75 h 434"/>
                <a:gd name="T50" fmla="*/ 55 w 293"/>
                <a:gd name="T51" fmla="*/ 68 h 434"/>
                <a:gd name="T52" fmla="*/ 60 w 293"/>
                <a:gd name="T53" fmla="*/ 60 h 434"/>
                <a:gd name="T54" fmla="*/ 65 w 293"/>
                <a:gd name="T55" fmla="*/ 52 h 434"/>
                <a:gd name="T56" fmla="*/ 70 w 293"/>
                <a:gd name="T57" fmla="*/ 45 h 434"/>
                <a:gd name="T58" fmla="*/ 75 w 293"/>
                <a:gd name="T59" fmla="*/ 37 h 434"/>
                <a:gd name="T60" fmla="*/ 79 w 293"/>
                <a:gd name="T61" fmla="*/ 29 h 434"/>
                <a:gd name="T62" fmla="*/ 83 w 293"/>
                <a:gd name="T63" fmla="*/ 21 h 434"/>
                <a:gd name="T64" fmla="*/ 88 w 293"/>
                <a:gd name="T65" fmla="*/ 13 h 434"/>
                <a:gd name="T66" fmla="*/ 92 w 293"/>
                <a:gd name="T67" fmla="*/ 6 h 434"/>
                <a:gd name="T68" fmla="*/ 79 w 293"/>
                <a:gd name="T69" fmla="*/ 0 h 4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3"/>
                <a:gd name="T106" fmla="*/ 0 h 434"/>
                <a:gd name="T107" fmla="*/ 293 w 293"/>
                <a:gd name="T108" fmla="*/ 434 h 4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3" h="434">
                  <a:moveTo>
                    <a:pt x="251" y="0"/>
                  </a:moveTo>
                  <a:lnTo>
                    <a:pt x="240" y="24"/>
                  </a:lnTo>
                  <a:lnTo>
                    <a:pt x="226" y="51"/>
                  </a:lnTo>
                  <a:lnTo>
                    <a:pt x="213" y="76"/>
                  </a:lnTo>
                  <a:lnTo>
                    <a:pt x="199" y="100"/>
                  </a:lnTo>
                  <a:lnTo>
                    <a:pt x="183" y="126"/>
                  </a:lnTo>
                  <a:lnTo>
                    <a:pt x="168" y="151"/>
                  </a:lnTo>
                  <a:lnTo>
                    <a:pt x="153" y="177"/>
                  </a:lnTo>
                  <a:lnTo>
                    <a:pt x="137" y="201"/>
                  </a:lnTo>
                  <a:lnTo>
                    <a:pt x="120" y="227"/>
                  </a:lnTo>
                  <a:lnTo>
                    <a:pt x="103" y="252"/>
                  </a:lnTo>
                  <a:lnTo>
                    <a:pt x="86" y="278"/>
                  </a:lnTo>
                  <a:lnTo>
                    <a:pt x="68" y="304"/>
                  </a:lnTo>
                  <a:lnTo>
                    <a:pt x="51" y="330"/>
                  </a:lnTo>
                  <a:lnTo>
                    <a:pt x="34" y="356"/>
                  </a:lnTo>
                  <a:lnTo>
                    <a:pt x="17" y="384"/>
                  </a:lnTo>
                  <a:lnTo>
                    <a:pt x="0" y="411"/>
                  </a:lnTo>
                  <a:lnTo>
                    <a:pt x="36" y="434"/>
                  </a:lnTo>
                  <a:lnTo>
                    <a:pt x="54" y="407"/>
                  </a:lnTo>
                  <a:lnTo>
                    <a:pt x="71" y="381"/>
                  </a:lnTo>
                  <a:lnTo>
                    <a:pt x="88" y="355"/>
                  </a:lnTo>
                  <a:lnTo>
                    <a:pt x="105" y="329"/>
                  </a:lnTo>
                  <a:lnTo>
                    <a:pt x="122" y="304"/>
                  </a:lnTo>
                  <a:lnTo>
                    <a:pt x="139" y="277"/>
                  </a:lnTo>
                  <a:lnTo>
                    <a:pt x="157" y="252"/>
                  </a:lnTo>
                  <a:lnTo>
                    <a:pt x="174" y="226"/>
                  </a:lnTo>
                  <a:lnTo>
                    <a:pt x="190" y="199"/>
                  </a:lnTo>
                  <a:lnTo>
                    <a:pt x="207" y="174"/>
                  </a:lnTo>
                  <a:lnTo>
                    <a:pt x="222" y="149"/>
                  </a:lnTo>
                  <a:lnTo>
                    <a:pt x="238" y="123"/>
                  </a:lnTo>
                  <a:lnTo>
                    <a:pt x="251" y="96"/>
                  </a:lnTo>
                  <a:lnTo>
                    <a:pt x="265" y="71"/>
                  </a:lnTo>
                  <a:lnTo>
                    <a:pt x="279" y="45"/>
                  </a:lnTo>
                  <a:lnTo>
                    <a:pt x="293" y="19"/>
                  </a:lnTo>
                  <a:lnTo>
                    <a:pt x="251" y="0"/>
                  </a:lnTo>
                  <a:close/>
                </a:path>
              </a:pathLst>
            </a:custGeom>
            <a:solidFill>
              <a:srgbClr val="000000"/>
            </a:solidFill>
            <a:ln w="9525">
              <a:noFill/>
              <a:round/>
              <a:headEnd/>
              <a:tailEnd/>
            </a:ln>
          </p:spPr>
          <p:txBody>
            <a:bodyPr wrap="none" anchor="ctr"/>
            <a:lstStyle/>
            <a:p>
              <a:endParaRPr lang="pt-BR"/>
            </a:p>
          </p:txBody>
        </p:sp>
        <p:sp>
          <p:nvSpPr>
            <p:cNvPr id="158" name="Freeform 157"/>
            <p:cNvSpPr>
              <a:spLocks noChangeArrowheads="1"/>
            </p:cNvSpPr>
            <p:nvPr/>
          </p:nvSpPr>
          <p:spPr bwMode="auto">
            <a:xfrm>
              <a:off x="4762" y="2695"/>
              <a:ext cx="13" cy="9"/>
            </a:xfrm>
            <a:custGeom>
              <a:avLst/>
              <a:gdLst>
                <a:gd name="T0" fmla="*/ 12 w 43"/>
                <a:gd name="T1" fmla="*/ 9 h 32"/>
                <a:gd name="T2" fmla="*/ 13 w 43"/>
                <a:gd name="T3" fmla="*/ 6 h 32"/>
                <a:gd name="T4" fmla="*/ 12 w 43"/>
                <a:gd name="T5" fmla="*/ 4 h 32"/>
                <a:gd name="T6" fmla="*/ 11 w 43"/>
                <a:gd name="T7" fmla="*/ 2 h 32"/>
                <a:gd name="T8" fmla="*/ 9 w 43"/>
                <a:gd name="T9" fmla="*/ 1 h 32"/>
                <a:gd name="T10" fmla="*/ 6 w 43"/>
                <a:gd name="T11" fmla="*/ 0 h 32"/>
                <a:gd name="T12" fmla="*/ 4 w 43"/>
                <a:gd name="T13" fmla="*/ 0 h 32"/>
                <a:gd name="T14" fmla="*/ 2 w 43"/>
                <a:gd name="T15" fmla="*/ 1 h 32"/>
                <a:gd name="T16" fmla="*/ 0 w 43"/>
                <a:gd name="T17" fmla="*/ 4 h 32"/>
                <a:gd name="T18" fmla="*/ 12 w 43"/>
                <a:gd name="T19" fmla="*/ 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2"/>
                <a:gd name="T32" fmla="*/ 43 w 4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2">
                  <a:moveTo>
                    <a:pt x="41" y="32"/>
                  </a:moveTo>
                  <a:lnTo>
                    <a:pt x="43" y="21"/>
                  </a:lnTo>
                  <a:lnTo>
                    <a:pt x="41" y="13"/>
                  </a:lnTo>
                  <a:lnTo>
                    <a:pt x="36" y="7"/>
                  </a:lnTo>
                  <a:lnTo>
                    <a:pt x="29" y="2"/>
                  </a:lnTo>
                  <a:lnTo>
                    <a:pt x="20" y="0"/>
                  </a:lnTo>
                  <a:lnTo>
                    <a:pt x="12" y="1"/>
                  </a:lnTo>
                  <a:lnTo>
                    <a:pt x="5" y="5"/>
                  </a:lnTo>
                  <a:lnTo>
                    <a:pt x="0" y="13"/>
                  </a:lnTo>
                  <a:lnTo>
                    <a:pt x="41" y="32"/>
                  </a:lnTo>
                  <a:close/>
                </a:path>
              </a:pathLst>
            </a:custGeom>
            <a:solidFill>
              <a:srgbClr val="000000"/>
            </a:solidFill>
            <a:ln w="9525">
              <a:noFill/>
              <a:round/>
              <a:headEnd/>
              <a:tailEnd/>
            </a:ln>
          </p:spPr>
          <p:txBody>
            <a:bodyPr wrap="none" anchor="ctr"/>
            <a:lstStyle/>
            <a:p>
              <a:endParaRPr lang="pt-BR"/>
            </a:p>
          </p:txBody>
        </p:sp>
        <p:sp>
          <p:nvSpPr>
            <p:cNvPr id="159" name="Freeform 158"/>
            <p:cNvSpPr>
              <a:spLocks noChangeArrowheads="1"/>
            </p:cNvSpPr>
            <p:nvPr/>
          </p:nvSpPr>
          <p:spPr bwMode="auto">
            <a:xfrm>
              <a:off x="4642" y="2334"/>
              <a:ext cx="13" cy="9"/>
            </a:xfrm>
            <a:custGeom>
              <a:avLst/>
              <a:gdLst>
                <a:gd name="T0" fmla="*/ 12 w 41"/>
                <a:gd name="T1" fmla="*/ 9 h 32"/>
                <a:gd name="T2" fmla="*/ 13 w 41"/>
                <a:gd name="T3" fmla="*/ 6 h 32"/>
                <a:gd name="T4" fmla="*/ 13 w 41"/>
                <a:gd name="T5" fmla="*/ 4 h 32"/>
                <a:gd name="T6" fmla="*/ 12 w 41"/>
                <a:gd name="T7" fmla="*/ 2 h 32"/>
                <a:gd name="T8" fmla="*/ 10 w 41"/>
                <a:gd name="T9" fmla="*/ 1 h 32"/>
                <a:gd name="T10" fmla="*/ 7 w 41"/>
                <a:gd name="T11" fmla="*/ 0 h 32"/>
                <a:gd name="T12" fmla="*/ 4 w 41"/>
                <a:gd name="T13" fmla="*/ 0 h 32"/>
                <a:gd name="T14" fmla="*/ 2 w 41"/>
                <a:gd name="T15" fmla="*/ 1 h 32"/>
                <a:gd name="T16" fmla="*/ 0 w 41"/>
                <a:gd name="T17" fmla="*/ 3 h 32"/>
                <a:gd name="T18" fmla="*/ 12 w 41"/>
                <a:gd name="T19" fmla="*/ 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2"/>
                <a:gd name="T32" fmla="*/ 41 w 4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2">
                  <a:moveTo>
                    <a:pt x="39" y="32"/>
                  </a:moveTo>
                  <a:lnTo>
                    <a:pt x="41" y="23"/>
                  </a:lnTo>
                  <a:lnTo>
                    <a:pt x="40" y="15"/>
                  </a:lnTo>
                  <a:lnTo>
                    <a:pt x="37" y="8"/>
                  </a:lnTo>
                  <a:lnTo>
                    <a:pt x="30" y="2"/>
                  </a:lnTo>
                  <a:lnTo>
                    <a:pt x="22" y="0"/>
                  </a:lnTo>
                  <a:lnTo>
                    <a:pt x="14" y="0"/>
                  </a:lnTo>
                  <a:lnTo>
                    <a:pt x="6" y="4"/>
                  </a:lnTo>
                  <a:lnTo>
                    <a:pt x="0" y="11"/>
                  </a:lnTo>
                  <a:lnTo>
                    <a:pt x="39" y="32"/>
                  </a:lnTo>
                  <a:close/>
                </a:path>
              </a:pathLst>
            </a:custGeom>
            <a:solidFill>
              <a:srgbClr val="000000"/>
            </a:solidFill>
            <a:ln w="9525">
              <a:noFill/>
              <a:round/>
              <a:headEnd/>
              <a:tailEnd/>
            </a:ln>
          </p:spPr>
          <p:txBody>
            <a:bodyPr wrap="none" anchor="ctr"/>
            <a:lstStyle/>
            <a:p>
              <a:endParaRPr lang="pt-BR"/>
            </a:p>
          </p:txBody>
        </p:sp>
        <p:sp>
          <p:nvSpPr>
            <p:cNvPr id="160" name="Freeform 159"/>
            <p:cNvSpPr>
              <a:spLocks noChangeArrowheads="1"/>
            </p:cNvSpPr>
            <p:nvPr/>
          </p:nvSpPr>
          <p:spPr bwMode="auto">
            <a:xfrm>
              <a:off x="4623" y="2337"/>
              <a:ext cx="32" cy="41"/>
            </a:xfrm>
            <a:custGeom>
              <a:avLst/>
              <a:gdLst>
                <a:gd name="T0" fmla="*/ 13 w 98"/>
                <a:gd name="T1" fmla="*/ 41 h 139"/>
                <a:gd name="T2" fmla="*/ 15 w 98"/>
                <a:gd name="T3" fmla="*/ 37 h 139"/>
                <a:gd name="T4" fmla="*/ 18 w 98"/>
                <a:gd name="T5" fmla="*/ 32 h 139"/>
                <a:gd name="T6" fmla="*/ 20 w 98"/>
                <a:gd name="T7" fmla="*/ 28 h 139"/>
                <a:gd name="T8" fmla="*/ 22 w 98"/>
                <a:gd name="T9" fmla="*/ 23 h 139"/>
                <a:gd name="T10" fmla="*/ 25 w 98"/>
                <a:gd name="T11" fmla="*/ 19 h 139"/>
                <a:gd name="T12" fmla="*/ 27 w 98"/>
                <a:gd name="T13" fmla="*/ 15 h 139"/>
                <a:gd name="T14" fmla="*/ 30 w 98"/>
                <a:gd name="T15" fmla="*/ 11 h 139"/>
                <a:gd name="T16" fmla="*/ 32 w 98"/>
                <a:gd name="T17" fmla="*/ 6 h 139"/>
                <a:gd name="T18" fmla="*/ 19 w 98"/>
                <a:gd name="T19" fmla="*/ 0 h 139"/>
                <a:gd name="T20" fmla="*/ 17 w 98"/>
                <a:gd name="T21" fmla="*/ 4 h 139"/>
                <a:gd name="T22" fmla="*/ 14 w 98"/>
                <a:gd name="T23" fmla="*/ 9 h 139"/>
                <a:gd name="T24" fmla="*/ 12 w 98"/>
                <a:gd name="T25" fmla="*/ 13 h 139"/>
                <a:gd name="T26" fmla="*/ 10 w 98"/>
                <a:gd name="T27" fmla="*/ 17 h 139"/>
                <a:gd name="T28" fmla="*/ 8 w 98"/>
                <a:gd name="T29" fmla="*/ 22 h 139"/>
                <a:gd name="T30" fmla="*/ 5 w 98"/>
                <a:gd name="T31" fmla="*/ 26 h 139"/>
                <a:gd name="T32" fmla="*/ 3 w 98"/>
                <a:gd name="T33" fmla="*/ 30 h 139"/>
                <a:gd name="T34" fmla="*/ 0 w 98"/>
                <a:gd name="T35" fmla="*/ 35 h 139"/>
                <a:gd name="T36" fmla="*/ 13 w 98"/>
                <a:gd name="T37" fmla="*/ 41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39"/>
                <a:gd name="T59" fmla="*/ 98 w 98"/>
                <a:gd name="T60" fmla="*/ 139 h 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39">
                  <a:moveTo>
                    <a:pt x="39" y="139"/>
                  </a:moveTo>
                  <a:lnTo>
                    <a:pt x="47" y="124"/>
                  </a:lnTo>
                  <a:lnTo>
                    <a:pt x="54" y="109"/>
                  </a:lnTo>
                  <a:lnTo>
                    <a:pt x="62" y="94"/>
                  </a:lnTo>
                  <a:lnTo>
                    <a:pt x="68" y="79"/>
                  </a:lnTo>
                  <a:lnTo>
                    <a:pt x="76" y="64"/>
                  </a:lnTo>
                  <a:lnTo>
                    <a:pt x="83" y="51"/>
                  </a:lnTo>
                  <a:lnTo>
                    <a:pt x="91" y="36"/>
                  </a:lnTo>
                  <a:lnTo>
                    <a:pt x="98" y="21"/>
                  </a:lnTo>
                  <a:lnTo>
                    <a:pt x="59" y="0"/>
                  </a:lnTo>
                  <a:lnTo>
                    <a:pt x="52" y="15"/>
                  </a:lnTo>
                  <a:lnTo>
                    <a:pt x="44" y="30"/>
                  </a:lnTo>
                  <a:lnTo>
                    <a:pt x="38" y="44"/>
                  </a:lnTo>
                  <a:lnTo>
                    <a:pt x="30" y="59"/>
                  </a:lnTo>
                  <a:lnTo>
                    <a:pt x="23" y="74"/>
                  </a:lnTo>
                  <a:lnTo>
                    <a:pt x="15" y="88"/>
                  </a:lnTo>
                  <a:lnTo>
                    <a:pt x="8" y="103"/>
                  </a:lnTo>
                  <a:lnTo>
                    <a:pt x="0" y="118"/>
                  </a:lnTo>
                  <a:lnTo>
                    <a:pt x="39" y="139"/>
                  </a:lnTo>
                  <a:close/>
                </a:path>
              </a:pathLst>
            </a:custGeom>
            <a:solidFill>
              <a:srgbClr val="000000"/>
            </a:solidFill>
            <a:ln w="9525">
              <a:noFill/>
              <a:round/>
              <a:headEnd/>
              <a:tailEnd/>
            </a:ln>
          </p:spPr>
          <p:txBody>
            <a:bodyPr wrap="none" anchor="ctr"/>
            <a:lstStyle/>
            <a:p>
              <a:endParaRPr lang="pt-BR"/>
            </a:p>
          </p:txBody>
        </p:sp>
        <p:sp>
          <p:nvSpPr>
            <p:cNvPr id="161" name="Freeform 160"/>
            <p:cNvSpPr>
              <a:spLocks noChangeArrowheads="1"/>
            </p:cNvSpPr>
            <p:nvPr/>
          </p:nvSpPr>
          <p:spPr bwMode="auto">
            <a:xfrm>
              <a:off x="4642" y="2337"/>
              <a:ext cx="13" cy="9"/>
            </a:xfrm>
            <a:custGeom>
              <a:avLst/>
              <a:gdLst>
                <a:gd name="T0" fmla="*/ 1 w 41"/>
                <a:gd name="T1" fmla="*/ 0 h 32"/>
                <a:gd name="T2" fmla="*/ 0 w 41"/>
                <a:gd name="T3" fmla="*/ 3 h 32"/>
                <a:gd name="T4" fmla="*/ 0 w 41"/>
                <a:gd name="T5" fmla="*/ 5 h 32"/>
                <a:gd name="T6" fmla="*/ 2 w 41"/>
                <a:gd name="T7" fmla="*/ 7 h 32"/>
                <a:gd name="T8" fmla="*/ 3 w 41"/>
                <a:gd name="T9" fmla="*/ 8 h 32"/>
                <a:gd name="T10" fmla="*/ 6 w 41"/>
                <a:gd name="T11" fmla="*/ 9 h 32"/>
                <a:gd name="T12" fmla="*/ 9 w 41"/>
                <a:gd name="T13" fmla="*/ 9 h 32"/>
                <a:gd name="T14" fmla="*/ 11 w 41"/>
                <a:gd name="T15" fmla="*/ 8 h 32"/>
                <a:gd name="T16" fmla="*/ 13 w 41"/>
                <a:gd name="T17" fmla="*/ 6 h 32"/>
                <a:gd name="T18" fmla="*/ 1 w 41"/>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2"/>
                <a:gd name="T32" fmla="*/ 41 w 4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2">
                  <a:moveTo>
                    <a:pt x="2" y="0"/>
                  </a:moveTo>
                  <a:lnTo>
                    <a:pt x="0" y="9"/>
                  </a:lnTo>
                  <a:lnTo>
                    <a:pt x="1" y="17"/>
                  </a:lnTo>
                  <a:lnTo>
                    <a:pt x="5" y="24"/>
                  </a:lnTo>
                  <a:lnTo>
                    <a:pt x="11" y="29"/>
                  </a:lnTo>
                  <a:lnTo>
                    <a:pt x="19" y="32"/>
                  </a:lnTo>
                  <a:lnTo>
                    <a:pt x="27" y="32"/>
                  </a:lnTo>
                  <a:lnTo>
                    <a:pt x="35" y="28"/>
                  </a:lnTo>
                  <a:lnTo>
                    <a:pt x="41" y="21"/>
                  </a:lnTo>
                  <a:lnTo>
                    <a:pt x="2" y="0"/>
                  </a:lnTo>
                  <a:close/>
                </a:path>
              </a:pathLst>
            </a:custGeom>
            <a:solidFill>
              <a:srgbClr val="000000"/>
            </a:solidFill>
            <a:ln w="9525">
              <a:noFill/>
              <a:round/>
              <a:headEnd/>
              <a:tailEnd/>
            </a:ln>
          </p:spPr>
          <p:txBody>
            <a:bodyPr wrap="none" anchor="ctr"/>
            <a:lstStyle/>
            <a:p>
              <a:endParaRPr lang="pt-BR"/>
            </a:p>
          </p:txBody>
        </p:sp>
        <p:sp>
          <p:nvSpPr>
            <p:cNvPr id="162" name="Freeform 161"/>
            <p:cNvSpPr>
              <a:spLocks noChangeArrowheads="1"/>
            </p:cNvSpPr>
            <p:nvPr/>
          </p:nvSpPr>
          <p:spPr bwMode="auto">
            <a:xfrm>
              <a:off x="4653" y="2295"/>
              <a:ext cx="12" cy="11"/>
            </a:xfrm>
            <a:custGeom>
              <a:avLst/>
              <a:gdLst>
                <a:gd name="T0" fmla="*/ 12 w 39"/>
                <a:gd name="T1" fmla="*/ 2 h 39"/>
                <a:gd name="T2" fmla="*/ 10 w 39"/>
                <a:gd name="T3" fmla="*/ 0 h 39"/>
                <a:gd name="T4" fmla="*/ 7 w 39"/>
                <a:gd name="T5" fmla="*/ 0 h 39"/>
                <a:gd name="T6" fmla="*/ 4 w 39"/>
                <a:gd name="T7" fmla="*/ 1 h 39"/>
                <a:gd name="T8" fmla="*/ 2 w 39"/>
                <a:gd name="T9" fmla="*/ 2 h 39"/>
                <a:gd name="T10" fmla="*/ 1 w 39"/>
                <a:gd name="T11" fmla="*/ 4 h 39"/>
                <a:gd name="T12" fmla="*/ 0 w 39"/>
                <a:gd name="T13" fmla="*/ 6 h 39"/>
                <a:gd name="T14" fmla="*/ 0 w 39"/>
                <a:gd name="T15" fmla="*/ 9 h 39"/>
                <a:gd name="T16" fmla="*/ 2 w 39"/>
                <a:gd name="T17" fmla="*/ 11 h 39"/>
                <a:gd name="T18" fmla="*/ 12 w 39"/>
                <a:gd name="T19" fmla="*/ 2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9"/>
                <a:gd name="T32" fmla="*/ 39 w 3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9">
                  <a:moveTo>
                    <a:pt x="39" y="7"/>
                  </a:moveTo>
                  <a:lnTo>
                    <a:pt x="31" y="1"/>
                  </a:lnTo>
                  <a:lnTo>
                    <a:pt x="23" y="0"/>
                  </a:lnTo>
                  <a:lnTo>
                    <a:pt x="13" y="2"/>
                  </a:lnTo>
                  <a:lnTo>
                    <a:pt x="8" y="7"/>
                  </a:lnTo>
                  <a:lnTo>
                    <a:pt x="2" y="14"/>
                  </a:lnTo>
                  <a:lnTo>
                    <a:pt x="0" y="22"/>
                  </a:lnTo>
                  <a:lnTo>
                    <a:pt x="1" y="31"/>
                  </a:lnTo>
                  <a:lnTo>
                    <a:pt x="7" y="39"/>
                  </a:lnTo>
                  <a:lnTo>
                    <a:pt x="39" y="7"/>
                  </a:lnTo>
                  <a:close/>
                </a:path>
              </a:pathLst>
            </a:custGeom>
            <a:solidFill>
              <a:srgbClr val="000000"/>
            </a:solidFill>
            <a:ln w="9525">
              <a:noFill/>
              <a:round/>
              <a:headEnd/>
              <a:tailEnd/>
            </a:ln>
          </p:spPr>
          <p:txBody>
            <a:bodyPr wrap="none" anchor="ctr"/>
            <a:lstStyle/>
            <a:p>
              <a:endParaRPr lang="pt-BR"/>
            </a:p>
          </p:txBody>
        </p:sp>
        <p:sp>
          <p:nvSpPr>
            <p:cNvPr id="163" name="Freeform 162"/>
            <p:cNvSpPr>
              <a:spLocks noChangeArrowheads="1"/>
            </p:cNvSpPr>
            <p:nvPr/>
          </p:nvSpPr>
          <p:spPr bwMode="auto">
            <a:xfrm>
              <a:off x="4655" y="2297"/>
              <a:ext cx="32" cy="78"/>
            </a:xfrm>
            <a:custGeom>
              <a:avLst/>
              <a:gdLst>
                <a:gd name="T0" fmla="*/ 32 w 103"/>
                <a:gd name="T1" fmla="*/ 78 h 266"/>
                <a:gd name="T2" fmla="*/ 32 w 103"/>
                <a:gd name="T3" fmla="*/ 71 h 266"/>
                <a:gd name="T4" fmla="*/ 31 w 103"/>
                <a:gd name="T5" fmla="*/ 65 h 266"/>
                <a:gd name="T6" fmla="*/ 31 w 103"/>
                <a:gd name="T7" fmla="*/ 58 h 266"/>
                <a:gd name="T8" fmla="*/ 31 w 103"/>
                <a:gd name="T9" fmla="*/ 52 h 266"/>
                <a:gd name="T10" fmla="*/ 30 w 103"/>
                <a:gd name="T11" fmla="*/ 47 h 266"/>
                <a:gd name="T12" fmla="*/ 30 w 103"/>
                <a:gd name="T13" fmla="*/ 42 h 266"/>
                <a:gd name="T14" fmla="*/ 29 w 103"/>
                <a:gd name="T15" fmla="*/ 37 h 266"/>
                <a:gd name="T16" fmla="*/ 28 w 103"/>
                <a:gd name="T17" fmla="*/ 32 h 266"/>
                <a:gd name="T18" fmla="*/ 26 w 103"/>
                <a:gd name="T19" fmla="*/ 28 h 266"/>
                <a:gd name="T20" fmla="*/ 25 w 103"/>
                <a:gd name="T21" fmla="*/ 23 h 266"/>
                <a:gd name="T22" fmla="*/ 23 w 103"/>
                <a:gd name="T23" fmla="*/ 18 h 266"/>
                <a:gd name="T24" fmla="*/ 21 w 103"/>
                <a:gd name="T25" fmla="*/ 14 h 266"/>
                <a:gd name="T26" fmla="*/ 18 w 103"/>
                <a:gd name="T27" fmla="*/ 10 h 266"/>
                <a:gd name="T28" fmla="*/ 16 w 103"/>
                <a:gd name="T29" fmla="*/ 7 h 266"/>
                <a:gd name="T30" fmla="*/ 13 w 103"/>
                <a:gd name="T31" fmla="*/ 4 h 266"/>
                <a:gd name="T32" fmla="*/ 10 w 103"/>
                <a:gd name="T33" fmla="*/ 0 h 266"/>
                <a:gd name="T34" fmla="*/ 0 w 103"/>
                <a:gd name="T35" fmla="*/ 9 h 266"/>
                <a:gd name="T36" fmla="*/ 2 w 103"/>
                <a:gd name="T37" fmla="*/ 12 h 266"/>
                <a:gd name="T38" fmla="*/ 4 w 103"/>
                <a:gd name="T39" fmla="*/ 15 h 266"/>
                <a:gd name="T40" fmla="*/ 7 w 103"/>
                <a:gd name="T41" fmla="*/ 18 h 266"/>
                <a:gd name="T42" fmla="*/ 9 w 103"/>
                <a:gd name="T43" fmla="*/ 21 h 266"/>
                <a:gd name="T44" fmla="*/ 10 w 103"/>
                <a:gd name="T45" fmla="*/ 24 h 266"/>
                <a:gd name="T46" fmla="*/ 12 w 103"/>
                <a:gd name="T47" fmla="*/ 27 h 266"/>
                <a:gd name="T48" fmla="*/ 13 w 103"/>
                <a:gd name="T49" fmla="*/ 31 h 266"/>
                <a:gd name="T50" fmla="*/ 14 w 103"/>
                <a:gd name="T51" fmla="*/ 35 h 266"/>
                <a:gd name="T52" fmla="*/ 15 w 103"/>
                <a:gd name="T53" fmla="*/ 39 h 266"/>
                <a:gd name="T54" fmla="*/ 16 w 103"/>
                <a:gd name="T55" fmla="*/ 44 h 266"/>
                <a:gd name="T56" fmla="*/ 17 w 103"/>
                <a:gd name="T57" fmla="*/ 48 h 266"/>
                <a:gd name="T58" fmla="*/ 17 w 103"/>
                <a:gd name="T59" fmla="*/ 54 h 266"/>
                <a:gd name="T60" fmla="*/ 18 w 103"/>
                <a:gd name="T61" fmla="*/ 59 h 266"/>
                <a:gd name="T62" fmla="*/ 18 w 103"/>
                <a:gd name="T63" fmla="*/ 65 h 266"/>
                <a:gd name="T64" fmla="*/ 18 w 103"/>
                <a:gd name="T65" fmla="*/ 71 h 266"/>
                <a:gd name="T66" fmla="*/ 18 w 103"/>
                <a:gd name="T67" fmla="*/ 78 h 266"/>
                <a:gd name="T68" fmla="*/ 32 w 103"/>
                <a:gd name="T69" fmla="*/ 78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266"/>
                <a:gd name="T107" fmla="*/ 103 w 103"/>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266">
                  <a:moveTo>
                    <a:pt x="103" y="266"/>
                  </a:moveTo>
                  <a:lnTo>
                    <a:pt x="103" y="243"/>
                  </a:lnTo>
                  <a:lnTo>
                    <a:pt x="101" y="221"/>
                  </a:lnTo>
                  <a:lnTo>
                    <a:pt x="101" y="199"/>
                  </a:lnTo>
                  <a:lnTo>
                    <a:pt x="99" y="179"/>
                  </a:lnTo>
                  <a:lnTo>
                    <a:pt x="98" y="160"/>
                  </a:lnTo>
                  <a:lnTo>
                    <a:pt x="96" y="142"/>
                  </a:lnTo>
                  <a:lnTo>
                    <a:pt x="92" y="125"/>
                  </a:lnTo>
                  <a:lnTo>
                    <a:pt x="89" y="109"/>
                  </a:lnTo>
                  <a:lnTo>
                    <a:pt x="85" y="94"/>
                  </a:lnTo>
                  <a:lnTo>
                    <a:pt x="80" y="77"/>
                  </a:lnTo>
                  <a:lnTo>
                    <a:pt x="74" y="63"/>
                  </a:lnTo>
                  <a:lnTo>
                    <a:pt x="67" y="49"/>
                  </a:lnTo>
                  <a:lnTo>
                    <a:pt x="59" y="35"/>
                  </a:lnTo>
                  <a:lnTo>
                    <a:pt x="51" y="23"/>
                  </a:lnTo>
                  <a:lnTo>
                    <a:pt x="42" y="13"/>
                  </a:lnTo>
                  <a:lnTo>
                    <a:pt x="32" y="0"/>
                  </a:lnTo>
                  <a:lnTo>
                    <a:pt x="0" y="32"/>
                  </a:lnTo>
                  <a:lnTo>
                    <a:pt x="8" y="40"/>
                  </a:lnTo>
                  <a:lnTo>
                    <a:pt x="14" y="50"/>
                  </a:lnTo>
                  <a:lnTo>
                    <a:pt x="22" y="61"/>
                  </a:lnTo>
                  <a:lnTo>
                    <a:pt x="28" y="70"/>
                  </a:lnTo>
                  <a:lnTo>
                    <a:pt x="33" y="81"/>
                  </a:lnTo>
                  <a:lnTo>
                    <a:pt x="39" y="93"/>
                  </a:lnTo>
                  <a:lnTo>
                    <a:pt x="42" y="105"/>
                  </a:lnTo>
                  <a:lnTo>
                    <a:pt x="45" y="118"/>
                  </a:lnTo>
                  <a:lnTo>
                    <a:pt x="49" y="134"/>
                  </a:lnTo>
                  <a:lnTo>
                    <a:pt x="52" y="149"/>
                  </a:lnTo>
                  <a:lnTo>
                    <a:pt x="55" y="165"/>
                  </a:lnTo>
                  <a:lnTo>
                    <a:pt x="56" y="183"/>
                  </a:lnTo>
                  <a:lnTo>
                    <a:pt x="58" y="201"/>
                  </a:lnTo>
                  <a:lnTo>
                    <a:pt x="58" y="221"/>
                  </a:lnTo>
                  <a:lnTo>
                    <a:pt x="59" y="243"/>
                  </a:lnTo>
                  <a:lnTo>
                    <a:pt x="59" y="266"/>
                  </a:lnTo>
                  <a:lnTo>
                    <a:pt x="103" y="266"/>
                  </a:lnTo>
                  <a:close/>
                </a:path>
              </a:pathLst>
            </a:custGeom>
            <a:solidFill>
              <a:srgbClr val="000000"/>
            </a:solidFill>
            <a:ln w="9525">
              <a:noFill/>
              <a:round/>
              <a:headEnd/>
              <a:tailEnd/>
            </a:ln>
          </p:spPr>
          <p:txBody>
            <a:bodyPr wrap="none" anchor="ctr"/>
            <a:lstStyle/>
            <a:p>
              <a:endParaRPr lang="pt-BR"/>
            </a:p>
          </p:txBody>
        </p:sp>
        <p:sp>
          <p:nvSpPr>
            <p:cNvPr id="164" name="Freeform 163"/>
            <p:cNvSpPr>
              <a:spLocks noChangeArrowheads="1"/>
            </p:cNvSpPr>
            <p:nvPr/>
          </p:nvSpPr>
          <p:spPr bwMode="auto">
            <a:xfrm>
              <a:off x="4653" y="2302"/>
              <a:ext cx="13" cy="5"/>
            </a:xfrm>
            <a:custGeom>
              <a:avLst/>
              <a:gdLst>
                <a:gd name="T0" fmla="*/ 0 w 43"/>
                <a:gd name="T1" fmla="*/ 0 h 22"/>
                <a:gd name="T2" fmla="*/ 1 w 43"/>
                <a:gd name="T3" fmla="*/ 2 h 22"/>
                <a:gd name="T4" fmla="*/ 2 w 43"/>
                <a:gd name="T5" fmla="*/ 4 h 22"/>
                <a:gd name="T6" fmla="*/ 4 w 43"/>
                <a:gd name="T7" fmla="*/ 5 h 22"/>
                <a:gd name="T8" fmla="*/ 7 w 43"/>
                <a:gd name="T9" fmla="*/ 5 h 22"/>
                <a:gd name="T10" fmla="*/ 9 w 43"/>
                <a:gd name="T11" fmla="*/ 5 h 22"/>
                <a:gd name="T12" fmla="*/ 11 w 43"/>
                <a:gd name="T13" fmla="*/ 4 h 22"/>
                <a:gd name="T14" fmla="*/ 12 w 43"/>
                <a:gd name="T15" fmla="*/ 2 h 22"/>
                <a:gd name="T16" fmla="*/ 13 w 43"/>
                <a:gd name="T17" fmla="*/ 0 h 22"/>
                <a:gd name="T18" fmla="*/ 0 w 43"/>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2"/>
                <a:gd name="T32" fmla="*/ 43 w 43"/>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2">
                  <a:moveTo>
                    <a:pt x="0" y="0"/>
                  </a:moveTo>
                  <a:lnTo>
                    <a:pt x="2" y="9"/>
                  </a:lnTo>
                  <a:lnTo>
                    <a:pt x="7" y="16"/>
                  </a:lnTo>
                  <a:lnTo>
                    <a:pt x="14" y="21"/>
                  </a:lnTo>
                  <a:lnTo>
                    <a:pt x="22" y="22"/>
                  </a:lnTo>
                  <a:lnTo>
                    <a:pt x="30" y="21"/>
                  </a:lnTo>
                  <a:lnTo>
                    <a:pt x="36" y="16"/>
                  </a:lnTo>
                  <a:lnTo>
                    <a:pt x="41" y="9"/>
                  </a:lnTo>
                  <a:lnTo>
                    <a:pt x="43" y="0"/>
                  </a:lnTo>
                  <a:lnTo>
                    <a:pt x="0" y="0"/>
                  </a:lnTo>
                  <a:close/>
                </a:path>
              </a:pathLst>
            </a:custGeom>
            <a:solidFill>
              <a:srgbClr val="000000"/>
            </a:solidFill>
            <a:ln w="9525">
              <a:noFill/>
              <a:round/>
              <a:headEnd/>
              <a:tailEnd/>
            </a:ln>
          </p:spPr>
          <p:txBody>
            <a:bodyPr wrap="none" anchor="ctr"/>
            <a:lstStyle/>
            <a:p>
              <a:endParaRPr lang="pt-BR"/>
            </a:p>
          </p:txBody>
        </p:sp>
        <p:sp>
          <p:nvSpPr>
            <p:cNvPr id="165" name="Freeform 164"/>
            <p:cNvSpPr>
              <a:spLocks noChangeArrowheads="1"/>
            </p:cNvSpPr>
            <p:nvPr/>
          </p:nvSpPr>
          <p:spPr bwMode="auto">
            <a:xfrm>
              <a:off x="4683" y="2140"/>
              <a:ext cx="293" cy="476"/>
            </a:xfrm>
            <a:custGeom>
              <a:avLst/>
              <a:gdLst>
                <a:gd name="T0" fmla="*/ 0 w 942"/>
                <a:gd name="T1" fmla="*/ 88 h 1604"/>
                <a:gd name="T2" fmla="*/ 7 w 942"/>
                <a:gd name="T3" fmla="*/ 41 h 1604"/>
                <a:gd name="T4" fmla="*/ 17 w 942"/>
                <a:gd name="T5" fmla="*/ 21 h 1604"/>
                <a:gd name="T6" fmla="*/ 32 w 942"/>
                <a:gd name="T7" fmla="*/ 5 h 1604"/>
                <a:gd name="T8" fmla="*/ 46 w 942"/>
                <a:gd name="T9" fmla="*/ 1 h 1604"/>
                <a:gd name="T10" fmla="*/ 61 w 942"/>
                <a:gd name="T11" fmla="*/ 11 h 1604"/>
                <a:gd name="T12" fmla="*/ 76 w 942"/>
                <a:gd name="T13" fmla="*/ 24 h 1604"/>
                <a:gd name="T14" fmla="*/ 88 w 942"/>
                <a:gd name="T15" fmla="*/ 35 h 1604"/>
                <a:gd name="T16" fmla="*/ 100 w 942"/>
                <a:gd name="T17" fmla="*/ 46 h 1604"/>
                <a:gd name="T18" fmla="*/ 113 w 942"/>
                <a:gd name="T19" fmla="*/ 59 h 1604"/>
                <a:gd name="T20" fmla="*/ 125 w 942"/>
                <a:gd name="T21" fmla="*/ 70 h 1604"/>
                <a:gd name="T22" fmla="*/ 138 w 942"/>
                <a:gd name="T23" fmla="*/ 80 h 1604"/>
                <a:gd name="T24" fmla="*/ 153 w 942"/>
                <a:gd name="T25" fmla="*/ 88 h 1604"/>
                <a:gd name="T26" fmla="*/ 169 w 942"/>
                <a:gd name="T27" fmla="*/ 94 h 1604"/>
                <a:gd name="T28" fmla="*/ 186 w 942"/>
                <a:gd name="T29" fmla="*/ 99 h 1604"/>
                <a:gd name="T30" fmla="*/ 203 w 942"/>
                <a:gd name="T31" fmla="*/ 104 h 1604"/>
                <a:gd name="T32" fmla="*/ 220 w 942"/>
                <a:gd name="T33" fmla="*/ 109 h 1604"/>
                <a:gd name="T34" fmla="*/ 235 w 942"/>
                <a:gd name="T35" fmla="*/ 116 h 1604"/>
                <a:gd name="T36" fmla="*/ 248 w 942"/>
                <a:gd name="T37" fmla="*/ 123 h 1604"/>
                <a:gd name="T38" fmla="*/ 261 w 942"/>
                <a:gd name="T39" fmla="*/ 130 h 1604"/>
                <a:gd name="T40" fmla="*/ 273 w 942"/>
                <a:gd name="T41" fmla="*/ 139 h 1604"/>
                <a:gd name="T42" fmla="*/ 282 w 942"/>
                <a:gd name="T43" fmla="*/ 148 h 1604"/>
                <a:gd name="T44" fmla="*/ 289 w 942"/>
                <a:gd name="T45" fmla="*/ 161 h 1604"/>
                <a:gd name="T46" fmla="*/ 293 w 942"/>
                <a:gd name="T47" fmla="*/ 198 h 1604"/>
                <a:gd name="T48" fmla="*/ 286 w 942"/>
                <a:gd name="T49" fmla="*/ 236 h 1604"/>
                <a:gd name="T50" fmla="*/ 277 w 942"/>
                <a:gd name="T51" fmla="*/ 276 h 1604"/>
                <a:gd name="T52" fmla="*/ 265 w 942"/>
                <a:gd name="T53" fmla="*/ 316 h 1604"/>
                <a:gd name="T54" fmla="*/ 249 w 942"/>
                <a:gd name="T55" fmla="*/ 356 h 1604"/>
                <a:gd name="T56" fmla="*/ 240 w 942"/>
                <a:gd name="T57" fmla="*/ 387 h 1604"/>
                <a:gd name="T58" fmla="*/ 236 w 942"/>
                <a:gd name="T59" fmla="*/ 413 h 1604"/>
                <a:gd name="T60" fmla="*/ 230 w 942"/>
                <a:gd name="T61" fmla="*/ 439 h 1604"/>
                <a:gd name="T62" fmla="*/ 219 w 942"/>
                <a:gd name="T63" fmla="*/ 445 h 1604"/>
                <a:gd name="T64" fmla="*/ 201 w 942"/>
                <a:gd name="T65" fmla="*/ 447 h 1604"/>
                <a:gd name="T66" fmla="*/ 185 w 942"/>
                <a:gd name="T67" fmla="*/ 452 h 1604"/>
                <a:gd name="T68" fmla="*/ 169 w 942"/>
                <a:gd name="T69" fmla="*/ 461 h 1604"/>
                <a:gd name="T70" fmla="*/ 154 w 942"/>
                <a:gd name="T71" fmla="*/ 472 h 1604"/>
                <a:gd name="T72" fmla="*/ 141 w 942"/>
                <a:gd name="T73" fmla="*/ 450 h 1604"/>
                <a:gd name="T74" fmla="*/ 126 w 942"/>
                <a:gd name="T75" fmla="*/ 414 h 1604"/>
                <a:gd name="T76" fmla="*/ 106 w 942"/>
                <a:gd name="T77" fmla="*/ 373 h 1604"/>
                <a:gd name="T78" fmla="*/ 120 w 942"/>
                <a:gd name="T79" fmla="*/ 356 h 1604"/>
                <a:gd name="T80" fmla="*/ 138 w 942"/>
                <a:gd name="T81" fmla="*/ 339 h 1604"/>
                <a:gd name="T82" fmla="*/ 151 w 942"/>
                <a:gd name="T83" fmla="*/ 316 h 1604"/>
                <a:gd name="T84" fmla="*/ 147 w 942"/>
                <a:gd name="T85" fmla="*/ 287 h 1604"/>
                <a:gd name="T86" fmla="*/ 133 w 942"/>
                <a:gd name="T87" fmla="*/ 279 h 1604"/>
                <a:gd name="T88" fmla="*/ 119 w 942"/>
                <a:gd name="T89" fmla="*/ 278 h 1604"/>
                <a:gd name="T90" fmla="*/ 100 w 942"/>
                <a:gd name="T91" fmla="*/ 286 h 1604"/>
                <a:gd name="T92" fmla="*/ 78 w 942"/>
                <a:gd name="T93" fmla="*/ 297 h 1604"/>
                <a:gd name="T94" fmla="*/ 58 w 942"/>
                <a:gd name="T95" fmla="*/ 308 h 1604"/>
                <a:gd name="T96" fmla="*/ 46 w 942"/>
                <a:gd name="T97" fmla="*/ 291 h 1604"/>
                <a:gd name="T98" fmla="*/ 49 w 942"/>
                <a:gd name="T99" fmla="*/ 266 h 1604"/>
                <a:gd name="T100" fmla="*/ 57 w 942"/>
                <a:gd name="T101" fmla="*/ 247 h 1604"/>
                <a:gd name="T102" fmla="*/ 62 w 942"/>
                <a:gd name="T103" fmla="*/ 228 h 1604"/>
                <a:gd name="T104" fmla="*/ 50 w 942"/>
                <a:gd name="T105" fmla="*/ 197 h 1604"/>
                <a:gd name="T106" fmla="*/ 26 w 942"/>
                <a:gd name="T107" fmla="*/ 165 h 1604"/>
                <a:gd name="T108" fmla="*/ 7 w 942"/>
                <a:gd name="T109" fmla="*/ 128 h 1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2"/>
                <a:gd name="T166" fmla="*/ 0 h 1604"/>
                <a:gd name="T167" fmla="*/ 942 w 942"/>
                <a:gd name="T168" fmla="*/ 1604 h 16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2" h="1604">
                  <a:moveTo>
                    <a:pt x="22" y="430"/>
                  </a:moveTo>
                  <a:lnTo>
                    <a:pt x="6" y="364"/>
                  </a:lnTo>
                  <a:lnTo>
                    <a:pt x="0" y="296"/>
                  </a:lnTo>
                  <a:lnTo>
                    <a:pt x="4" y="229"/>
                  </a:lnTo>
                  <a:lnTo>
                    <a:pt x="16" y="161"/>
                  </a:lnTo>
                  <a:lnTo>
                    <a:pt x="22" y="139"/>
                  </a:lnTo>
                  <a:lnTo>
                    <a:pt x="31" y="116"/>
                  </a:lnTo>
                  <a:lnTo>
                    <a:pt x="41" y="94"/>
                  </a:lnTo>
                  <a:lnTo>
                    <a:pt x="54" y="72"/>
                  </a:lnTo>
                  <a:lnTo>
                    <a:pt x="68" y="51"/>
                  </a:lnTo>
                  <a:lnTo>
                    <a:pt x="84" y="33"/>
                  </a:lnTo>
                  <a:lnTo>
                    <a:pt x="102" y="17"/>
                  </a:lnTo>
                  <a:lnTo>
                    <a:pt x="120" y="3"/>
                  </a:lnTo>
                  <a:lnTo>
                    <a:pt x="133" y="0"/>
                  </a:lnTo>
                  <a:lnTo>
                    <a:pt x="148" y="3"/>
                  </a:lnTo>
                  <a:lnTo>
                    <a:pt x="163" y="11"/>
                  </a:lnTo>
                  <a:lnTo>
                    <a:pt x="179" y="23"/>
                  </a:lnTo>
                  <a:lnTo>
                    <a:pt x="195" y="37"/>
                  </a:lnTo>
                  <a:lnTo>
                    <a:pt x="212" y="53"/>
                  </a:lnTo>
                  <a:lnTo>
                    <a:pt x="228" y="68"/>
                  </a:lnTo>
                  <a:lnTo>
                    <a:pt x="244" y="82"/>
                  </a:lnTo>
                  <a:lnTo>
                    <a:pt x="258" y="94"/>
                  </a:lnTo>
                  <a:lnTo>
                    <a:pt x="271" y="105"/>
                  </a:lnTo>
                  <a:lnTo>
                    <a:pt x="284" y="118"/>
                  </a:lnTo>
                  <a:lnTo>
                    <a:pt x="296" y="130"/>
                  </a:lnTo>
                  <a:lnTo>
                    <a:pt x="310" y="144"/>
                  </a:lnTo>
                  <a:lnTo>
                    <a:pt x="323" y="156"/>
                  </a:lnTo>
                  <a:lnTo>
                    <a:pt x="335" y="170"/>
                  </a:lnTo>
                  <a:lnTo>
                    <a:pt x="348" y="184"/>
                  </a:lnTo>
                  <a:lnTo>
                    <a:pt x="362" y="198"/>
                  </a:lnTo>
                  <a:lnTo>
                    <a:pt x="374" y="210"/>
                  </a:lnTo>
                  <a:lnTo>
                    <a:pt x="388" y="223"/>
                  </a:lnTo>
                  <a:lnTo>
                    <a:pt x="402" y="235"/>
                  </a:lnTo>
                  <a:lnTo>
                    <a:pt x="415" y="248"/>
                  </a:lnTo>
                  <a:lnTo>
                    <a:pt x="429" y="258"/>
                  </a:lnTo>
                  <a:lnTo>
                    <a:pt x="444" y="270"/>
                  </a:lnTo>
                  <a:lnTo>
                    <a:pt x="459" y="279"/>
                  </a:lnTo>
                  <a:lnTo>
                    <a:pt x="475" y="288"/>
                  </a:lnTo>
                  <a:lnTo>
                    <a:pt x="492" y="296"/>
                  </a:lnTo>
                  <a:lnTo>
                    <a:pt x="509" y="304"/>
                  </a:lnTo>
                  <a:lnTo>
                    <a:pt x="526" y="311"/>
                  </a:lnTo>
                  <a:lnTo>
                    <a:pt x="543" y="317"/>
                  </a:lnTo>
                  <a:lnTo>
                    <a:pt x="562" y="322"/>
                  </a:lnTo>
                  <a:lnTo>
                    <a:pt x="580" y="328"/>
                  </a:lnTo>
                  <a:lnTo>
                    <a:pt x="598" y="333"/>
                  </a:lnTo>
                  <a:lnTo>
                    <a:pt x="617" y="338"/>
                  </a:lnTo>
                  <a:lnTo>
                    <a:pt x="635" y="344"/>
                  </a:lnTo>
                  <a:lnTo>
                    <a:pt x="653" y="350"/>
                  </a:lnTo>
                  <a:lnTo>
                    <a:pt x="670" y="356"/>
                  </a:lnTo>
                  <a:lnTo>
                    <a:pt x="689" y="361"/>
                  </a:lnTo>
                  <a:lnTo>
                    <a:pt x="706" y="368"/>
                  </a:lnTo>
                  <a:lnTo>
                    <a:pt x="723" y="376"/>
                  </a:lnTo>
                  <a:lnTo>
                    <a:pt x="740" y="384"/>
                  </a:lnTo>
                  <a:lnTo>
                    <a:pt x="754" y="391"/>
                  </a:lnTo>
                  <a:lnTo>
                    <a:pt x="769" y="399"/>
                  </a:lnTo>
                  <a:lnTo>
                    <a:pt x="783" y="406"/>
                  </a:lnTo>
                  <a:lnTo>
                    <a:pt x="797" y="414"/>
                  </a:lnTo>
                  <a:lnTo>
                    <a:pt x="811" y="422"/>
                  </a:lnTo>
                  <a:lnTo>
                    <a:pt x="826" y="430"/>
                  </a:lnTo>
                  <a:lnTo>
                    <a:pt x="840" y="438"/>
                  </a:lnTo>
                  <a:lnTo>
                    <a:pt x="854" y="447"/>
                  </a:lnTo>
                  <a:lnTo>
                    <a:pt x="866" y="456"/>
                  </a:lnTo>
                  <a:lnTo>
                    <a:pt x="878" y="467"/>
                  </a:lnTo>
                  <a:lnTo>
                    <a:pt x="889" y="477"/>
                  </a:lnTo>
                  <a:lnTo>
                    <a:pt x="899" y="488"/>
                  </a:lnTo>
                  <a:lnTo>
                    <a:pt x="908" y="500"/>
                  </a:lnTo>
                  <a:lnTo>
                    <a:pt x="918" y="512"/>
                  </a:lnTo>
                  <a:lnTo>
                    <a:pt x="923" y="526"/>
                  </a:lnTo>
                  <a:lnTo>
                    <a:pt x="929" y="541"/>
                  </a:lnTo>
                  <a:lnTo>
                    <a:pt x="938" y="582"/>
                  </a:lnTo>
                  <a:lnTo>
                    <a:pt x="942" y="625"/>
                  </a:lnTo>
                  <a:lnTo>
                    <a:pt x="942" y="667"/>
                  </a:lnTo>
                  <a:lnTo>
                    <a:pt x="937" y="710"/>
                  </a:lnTo>
                  <a:lnTo>
                    <a:pt x="930" y="754"/>
                  </a:lnTo>
                  <a:lnTo>
                    <a:pt x="921" y="796"/>
                  </a:lnTo>
                  <a:lnTo>
                    <a:pt x="912" y="840"/>
                  </a:lnTo>
                  <a:lnTo>
                    <a:pt x="903" y="882"/>
                  </a:lnTo>
                  <a:lnTo>
                    <a:pt x="892" y="930"/>
                  </a:lnTo>
                  <a:lnTo>
                    <a:pt x="880" y="976"/>
                  </a:lnTo>
                  <a:lnTo>
                    <a:pt x="866" y="1019"/>
                  </a:lnTo>
                  <a:lnTo>
                    <a:pt x="851" y="1064"/>
                  </a:lnTo>
                  <a:lnTo>
                    <a:pt x="835" y="1108"/>
                  </a:lnTo>
                  <a:lnTo>
                    <a:pt x="819" y="1152"/>
                  </a:lnTo>
                  <a:lnTo>
                    <a:pt x="802" y="1199"/>
                  </a:lnTo>
                  <a:lnTo>
                    <a:pt x="785" y="1249"/>
                  </a:lnTo>
                  <a:lnTo>
                    <a:pt x="777" y="1277"/>
                  </a:lnTo>
                  <a:lnTo>
                    <a:pt x="771" y="1305"/>
                  </a:lnTo>
                  <a:lnTo>
                    <a:pt x="767" y="1334"/>
                  </a:lnTo>
                  <a:lnTo>
                    <a:pt x="763" y="1363"/>
                  </a:lnTo>
                  <a:lnTo>
                    <a:pt x="760" y="1391"/>
                  </a:lnTo>
                  <a:lnTo>
                    <a:pt x="755" y="1420"/>
                  </a:lnTo>
                  <a:lnTo>
                    <a:pt x="748" y="1450"/>
                  </a:lnTo>
                  <a:lnTo>
                    <a:pt x="740" y="1479"/>
                  </a:lnTo>
                  <a:lnTo>
                    <a:pt x="733" y="1490"/>
                  </a:lnTo>
                  <a:lnTo>
                    <a:pt x="721" y="1495"/>
                  </a:lnTo>
                  <a:lnTo>
                    <a:pt x="704" y="1500"/>
                  </a:lnTo>
                  <a:lnTo>
                    <a:pt x="685" y="1502"/>
                  </a:lnTo>
                  <a:lnTo>
                    <a:pt x="665" y="1505"/>
                  </a:lnTo>
                  <a:lnTo>
                    <a:pt x="645" y="1506"/>
                  </a:lnTo>
                  <a:lnTo>
                    <a:pt x="628" y="1508"/>
                  </a:lnTo>
                  <a:lnTo>
                    <a:pt x="616" y="1511"/>
                  </a:lnTo>
                  <a:lnTo>
                    <a:pt x="595" y="1522"/>
                  </a:lnTo>
                  <a:lnTo>
                    <a:pt x="576" y="1532"/>
                  </a:lnTo>
                  <a:lnTo>
                    <a:pt x="558" y="1544"/>
                  </a:lnTo>
                  <a:lnTo>
                    <a:pt x="542" y="1555"/>
                  </a:lnTo>
                  <a:lnTo>
                    <a:pt x="526" y="1566"/>
                  </a:lnTo>
                  <a:lnTo>
                    <a:pt x="510" y="1579"/>
                  </a:lnTo>
                  <a:lnTo>
                    <a:pt x="495" y="1592"/>
                  </a:lnTo>
                  <a:lnTo>
                    <a:pt x="478" y="1604"/>
                  </a:lnTo>
                  <a:lnTo>
                    <a:pt x="466" y="1560"/>
                  </a:lnTo>
                  <a:lnTo>
                    <a:pt x="453" y="1516"/>
                  </a:lnTo>
                  <a:lnTo>
                    <a:pt x="438" y="1476"/>
                  </a:lnTo>
                  <a:lnTo>
                    <a:pt x="422" y="1435"/>
                  </a:lnTo>
                  <a:lnTo>
                    <a:pt x="405" y="1394"/>
                  </a:lnTo>
                  <a:lnTo>
                    <a:pt x="387" y="1351"/>
                  </a:lnTo>
                  <a:lnTo>
                    <a:pt x="365" y="1305"/>
                  </a:lnTo>
                  <a:lnTo>
                    <a:pt x="342" y="1256"/>
                  </a:lnTo>
                  <a:lnTo>
                    <a:pt x="354" y="1235"/>
                  </a:lnTo>
                  <a:lnTo>
                    <a:pt x="370" y="1216"/>
                  </a:lnTo>
                  <a:lnTo>
                    <a:pt x="387" y="1198"/>
                  </a:lnTo>
                  <a:lnTo>
                    <a:pt x="406" y="1180"/>
                  </a:lnTo>
                  <a:lnTo>
                    <a:pt x="425" y="1161"/>
                  </a:lnTo>
                  <a:lnTo>
                    <a:pt x="443" y="1142"/>
                  </a:lnTo>
                  <a:lnTo>
                    <a:pt x="459" y="1121"/>
                  </a:lnTo>
                  <a:lnTo>
                    <a:pt x="473" y="1098"/>
                  </a:lnTo>
                  <a:lnTo>
                    <a:pt x="485" y="1065"/>
                  </a:lnTo>
                  <a:lnTo>
                    <a:pt x="492" y="1030"/>
                  </a:lnTo>
                  <a:lnTo>
                    <a:pt x="489" y="996"/>
                  </a:lnTo>
                  <a:lnTo>
                    <a:pt x="473" y="968"/>
                  </a:lnTo>
                  <a:lnTo>
                    <a:pt x="458" y="955"/>
                  </a:lnTo>
                  <a:lnTo>
                    <a:pt x="444" y="945"/>
                  </a:lnTo>
                  <a:lnTo>
                    <a:pt x="428" y="939"/>
                  </a:lnTo>
                  <a:lnTo>
                    <a:pt x="413" y="935"/>
                  </a:lnTo>
                  <a:lnTo>
                    <a:pt x="397" y="934"/>
                  </a:lnTo>
                  <a:lnTo>
                    <a:pt x="381" y="936"/>
                  </a:lnTo>
                  <a:lnTo>
                    <a:pt x="365" y="940"/>
                  </a:lnTo>
                  <a:lnTo>
                    <a:pt x="348" y="948"/>
                  </a:lnTo>
                  <a:lnTo>
                    <a:pt x="322" y="963"/>
                  </a:lnTo>
                  <a:lnTo>
                    <a:pt x="298" y="977"/>
                  </a:lnTo>
                  <a:lnTo>
                    <a:pt x="274" y="990"/>
                  </a:lnTo>
                  <a:lnTo>
                    <a:pt x="252" y="1002"/>
                  </a:lnTo>
                  <a:lnTo>
                    <a:pt x="230" y="1015"/>
                  </a:lnTo>
                  <a:lnTo>
                    <a:pt x="209" y="1026"/>
                  </a:lnTo>
                  <a:lnTo>
                    <a:pt x="188" y="1037"/>
                  </a:lnTo>
                  <a:lnTo>
                    <a:pt x="166" y="1047"/>
                  </a:lnTo>
                  <a:lnTo>
                    <a:pt x="155" y="1015"/>
                  </a:lnTo>
                  <a:lnTo>
                    <a:pt x="149" y="982"/>
                  </a:lnTo>
                  <a:lnTo>
                    <a:pt x="149" y="948"/>
                  </a:lnTo>
                  <a:lnTo>
                    <a:pt x="152" y="915"/>
                  </a:lnTo>
                  <a:lnTo>
                    <a:pt x="157" y="897"/>
                  </a:lnTo>
                  <a:lnTo>
                    <a:pt x="164" y="876"/>
                  </a:lnTo>
                  <a:lnTo>
                    <a:pt x="173" y="855"/>
                  </a:lnTo>
                  <a:lnTo>
                    <a:pt x="182" y="833"/>
                  </a:lnTo>
                  <a:lnTo>
                    <a:pt x="191" y="810"/>
                  </a:lnTo>
                  <a:lnTo>
                    <a:pt x="197" y="789"/>
                  </a:lnTo>
                  <a:lnTo>
                    <a:pt x="200" y="769"/>
                  </a:lnTo>
                  <a:lnTo>
                    <a:pt x="198" y="752"/>
                  </a:lnTo>
                  <a:lnTo>
                    <a:pt x="181" y="706"/>
                  </a:lnTo>
                  <a:lnTo>
                    <a:pt x="160" y="665"/>
                  </a:lnTo>
                  <a:lnTo>
                    <a:pt x="136" y="627"/>
                  </a:lnTo>
                  <a:lnTo>
                    <a:pt x="110" y="590"/>
                  </a:lnTo>
                  <a:lnTo>
                    <a:pt x="85" y="555"/>
                  </a:lnTo>
                  <a:lnTo>
                    <a:pt x="61" y="517"/>
                  </a:lnTo>
                  <a:lnTo>
                    <a:pt x="39" y="476"/>
                  </a:lnTo>
                  <a:lnTo>
                    <a:pt x="22" y="430"/>
                  </a:lnTo>
                  <a:close/>
                </a:path>
              </a:pathLst>
            </a:custGeom>
            <a:solidFill>
              <a:srgbClr val="AB7834"/>
            </a:solidFill>
            <a:ln w="9525">
              <a:noFill/>
              <a:round/>
              <a:headEnd/>
              <a:tailEnd/>
            </a:ln>
          </p:spPr>
          <p:txBody>
            <a:bodyPr wrap="none" anchor="ctr"/>
            <a:lstStyle/>
            <a:p>
              <a:endParaRPr lang="pt-BR"/>
            </a:p>
          </p:txBody>
        </p:sp>
        <p:sp>
          <p:nvSpPr>
            <p:cNvPr id="166" name="Freeform 165"/>
            <p:cNvSpPr>
              <a:spLocks noChangeArrowheads="1"/>
            </p:cNvSpPr>
            <p:nvPr/>
          </p:nvSpPr>
          <p:spPr bwMode="auto">
            <a:xfrm>
              <a:off x="4678" y="2187"/>
              <a:ext cx="20" cy="83"/>
            </a:xfrm>
            <a:custGeom>
              <a:avLst/>
              <a:gdLst>
                <a:gd name="T0" fmla="*/ 5 w 67"/>
                <a:gd name="T1" fmla="*/ 0 h 281"/>
                <a:gd name="T2" fmla="*/ 5 w 67"/>
                <a:gd name="T3" fmla="*/ 0 h 281"/>
                <a:gd name="T4" fmla="*/ 4 w 67"/>
                <a:gd name="T5" fmla="*/ 5 h 281"/>
                <a:gd name="T6" fmla="*/ 3 w 67"/>
                <a:gd name="T7" fmla="*/ 10 h 281"/>
                <a:gd name="T8" fmla="*/ 2 w 67"/>
                <a:gd name="T9" fmla="*/ 16 h 281"/>
                <a:gd name="T10" fmla="*/ 1 w 67"/>
                <a:gd name="T11" fmla="*/ 21 h 281"/>
                <a:gd name="T12" fmla="*/ 1 w 67"/>
                <a:gd name="T13" fmla="*/ 26 h 281"/>
                <a:gd name="T14" fmla="*/ 1 w 67"/>
                <a:gd name="T15" fmla="*/ 31 h 281"/>
                <a:gd name="T16" fmla="*/ 0 w 67"/>
                <a:gd name="T17" fmla="*/ 36 h 281"/>
                <a:gd name="T18" fmla="*/ 0 w 67"/>
                <a:gd name="T19" fmla="*/ 42 h 281"/>
                <a:gd name="T20" fmla="*/ 1 w 67"/>
                <a:gd name="T21" fmla="*/ 47 h 281"/>
                <a:gd name="T22" fmla="*/ 1 w 67"/>
                <a:gd name="T23" fmla="*/ 51 h 281"/>
                <a:gd name="T24" fmla="*/ 1 w 67"/>
                <a:gd name="T25" fmla="*/ 57 h 281"/>
                <a:gd name="T26" fmla="*/ 2 w 67"/>
                <a:gd name="T27" fmla="*/ 62 h 281"/>
                <a:gd name="T28" fmla="*/ 3 w 67"/>
                <a:gd name="T29" fmla="*/ 67 h 281"/>
                <a:gd name="T30" fmla="*/ 4 w 67"/>
                <a:gd name="T31" fmla="*/ 73 h 281"/>
                <a:gd name="T32" fmla="*/ 6 w 67"/>
                <a:gd name="T33" fmla="*/ 78 h 281"/>
                <a:gd name="T34" fmla="*/ 7 w 67"/>
                <a:gd name="T35" fmla="*/ 83 h 281"/>
                <a:gd name="T36" fmla="*/ 20 w 67"/>
                <a:gd name="T37" fmla="*/ 79 h 281"/>
                <a:gd name="T38" fmla="*/ 19 w 67"/>
                <a:gd name="T39" fmla="*/ 74 h 281"/>
                <a:gd name="T40" fmla="*/ 17 w 67"/>
                <a:gd name="T41" fmla="*/ 69 h 281"/>
                <a:gd name="T42" fmla="*/ 16 w 67"/>
                <a:gd name="T43" fmla="*/ 65 h 281"/>
                <a:gd name="T44" fmla="*/ 15 w 67"/>
                <a:gd name="T45" fmla="*/ 60 h 281"/>
                <a:gd name="T46" fmla="*/ 14 w 67"/>
                <a:gd name="T47" fmla="*/ 56 h 281"/>
                <a:gd name="T48" fmla="*/ 14 w 67"/>
                <a:gd name="T49" fmla="*/ 51 h 281"/>
                <a:gd name="T50" fmla="*/ 14 w 67"/>
                <a:gd name="T51" fmla="*/ 46 h 281"/>
                <a:gd name="T52" fmla="*/ 14 w 67"/>
                <a:gd name="T53" fmla="*/ 41 h 281"/>
                <a:gd name="T54" fmla="*/ 14 w 67"/>
                <a:gd name="T55" fmla="*/ 37 h 281"/>
                <a:gd name="T56" fmla="*/ 14 w 67"/>
                <a:gd name="T57" fmla="*/ 32 h 281"/>
                <a:gd name="T58" fmla="*/ 14 w 67"/>
                <a:gd name="T59" fmla="*/ 27 h 281"/>
                <a:gd name="T60" fmla="*/ 14 w 67"/>
                <a:gd name="T61" fmla="*/ 22 h 281"/>
                <a:gd name="T62" fmla="*/ 15 w 67"/>
                <a:gd name="T63" fmla="*/ 18 h 281"/>
                <a:gd name="T64" fmla="*/ 16 w 67"/>
                <a:gd name="T65" fmla="*/ 13 h 281"/>
                <a:gd name="T66" fmla="*/ 17 w 67"/>
                <a:gd name="T67" fmla="*/ 8 h 281"/>
                <a:gd name="T68" fmla="*/ 18 w 67"/>
                <a:gd name="T69" fmla="*/ 3 h 281"/>
                <a:gd name="T70" fmla="*/ 18 w 67"/>
                <a:gd name="T71" fmla="*/ 3 h 281"/>
                <a:gd name="T72" fmla="*/ 5 w 67"/>
                <a:gd name="T73" fmla="*/ 0 h 2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281"/>
                <a:gd name="T113" fmla="*/ 67 w 67"/>
                <a:gd name="T114" fmla="*/ 281 h 2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281">
                  <a:moveTo>
                    <a:pt x="17" y="0"/>
                  </a:moveTo>
                  <a:lnTo>
                    <a:pt x="17" y="0"/>
                  </a:lnTo>
                  <a:lnTo>
                    <a:pt x="14" y="18"/>
                  </a:lnTo>
                  <a:lnTo>
                    <a:pt x="11" y="35"/>
                  </a:lnTo>
                  <a:lnTo>
                    <a:pt x="7" y="53"/>
                  </a:lnTo>
                  <a:lnTo>
                    <a:pt x="5" y="70"/>
                  </a:lnTo>
                  <a:lnTo>
                    <a:pt x="4" y="89"/>
                  </a:lnTo>
                  <a:lnTo>
                    <a:pt x="3" y="106"/>
                  </a:lnTo>
                  <a:lnTo>
                    <a:pt x="0" y="123"/>
                  </a:lnTo>
                  <a:lnTo>
                    <a:pt x="0" y="141"/>
                  </a:lnTo>
                  <a:lnTo>
                    <a:pt x="3" y="158"/>
                  </a:lnTo>
                  <a:lnTo>
                    <a:pt x="4" y="174"/>
                  </a:lnTo>
                  <a:lnTo>
                    <a:pt x="5" y="193"/>
                  </a:lnTo>
                  <a:lnTo>
                    <a:pt x="7" y="211"/>
                  </a:lnTo>
                  <a:lnTo>
                    <a:pt x="11" y="228"/>
                  </a:lnTo>
                  <a:lnTo>
                    <a:pt x="14" y="247"/>
                  </a:lnTo>
                  <a:lnTo>
                    <a:pt x="19" y="263"/>
                  </a:lnTo>
                  <a:lnTo>
                    <a:pt x="23" y="281"/>
                  </a:lnTo>
                  <a:lnTo>
                    <a:pt x="67" y="267"/>
                  </a:lnTo>
                  <a:lnTo>
                    <a:pt x="62" y="251"/>
                  </a:lnTo>
                  <a:lnTo>
                    <a:pt x="57" y="235"/>
                  </a:lnTo>
                  <a:lnTo>
                    <a:pt x="54" y="219"/>
                  </a:lnTo>
                  <a:lnTo>
                    <a:pt x="51" y="204"/>
                  </a:lnTo>
                  <a:lnTo>
                    <a:pt x="48" y="188"/>
                  </a:lnTo>
                  <a:lnTo>
                    <a:pt x="47" y="172"/>
                  </a:lnTo>
                  <a:lnTo>
                    <a:pt x="46" y="156"/>
                  </a:lnTo>
                  <a:lnTo>
                    <a:pt x="46" y="139"/>
                  </a:lnTo>
                  <a:lnTo>
                    <a:pt x="46" y="125"/>
                  </a:lnTo>
                  <a:lnTo>
                    <a:pt x="46" y="108"/>
                  </a:lnTo>
                  <a:lnTo>
                    <a:pt x="47" y="91"/>
                  </a:lnTo>
                  <a:lnTo>
                    <a:pt x="48" y="75"/>
                  </a:lnTo>
                  <a:lnTo>
                    <a:pt x="51" y="60"/>
                  </a:lnTo>
                  <a:lnTo>
                    <a:pt x="54" y="44"/>
                  </a:lnTo>
                  <a:lnTo>
                    <a:pt x="57" y="27"/>
                  </a:lnTo>
                  <a:lnTo>
                    <a:pt x="61" y="10"/>
                  </a:lnTo>
                  <a:lnTo>
                    <a:pt x="17" y="0"/>
                  </a:lnTo>
                  <a:close/>
                </a:path>
              </a:pathLst>
            </a:custGeom>
            <a:solidFill>
              <a:srgbClr val="000000"/>
            </a:solidFill>
            <a:ln w="9525">
              <a:noFill/>
              <a:round/>
              <a:headEnd/>
              <a:tailEnd/>
            </a:ln>
          </p:spPr>
          <p:txBody>
            <a:bodyPr wrap="none" anchor="ctr"/>
            <a:lstStyle/>
            <a:p>
              <a:endParaRPr lang="pt-BR"/>
            </a:p>
          </p:txBody>
        </p:sp>
        <p:sp>
          <p:nvSpPr>
            <p:cNvPr id="167" name="Freeform 166"/>
            <p:cNvSpPr>
              <a:spLocks noChangeArrowheads="1"/>
            </p:cNvSpPr>
            <p:nvPr/>
          </p:nvSpPr>
          <p:spPr bwMode="auto">
            <a:xfrm>
              <a:off x="4681" y="2137"/>
              <a:ext cx="43" cy="53"/>
            </a:xfrm>
            <a:custGeom>
              <a:avLst/>
              <a:gdLst>
                <a:gd name="T0" fmla="*/ 36 w 138"/>
                <a:gd name="T1" fmla="*/ 0 h 182"/>
                <a:gd name="T2" fmla="*/ 36 w 138"/>
                <a:gd name="T3" fmla="*/ 0 h 182"/>
                <a:gd name="T4" fmla="*/ 29 w 138"/>
                <a:gd name="T5" fmla="*/ 5 h 182"/>
                <a:gd name="T6" fmla="*/ 23 w 138"/>
                <a:gd name="T7" fmla="*/ 10 h 182"/>
                <a:gd name="T8" fmla="*/ 17 w 138"/>
                <a:gd name="T9" fmla="*/ 15 h 182"/>
                <a:gd name="T10" fmla="*/ 12 w 138"/>
                <a:gd name="T11" fmla="*/ 22 h 182"/>
                <a:gd name="T12" fmla="*/ 9 w 138"/>
                <a:gd name="T13" fmla="*/ 29 h 182"/>
                <a:gd name="T14" fmla="*/ 5 w 138"/>
                <a:gd name="T15" fmla="*/ 36 h 182"/>
                <a:gd name="T16" fmla="*/ 2 w 138"/>
                <a:gd name="T17" fmla="*/ 43 h 182"/>
                <a:gd name="T18" fmla="*/ 0 w 138"/>
                <a:gd name="T19" fmla="*/ 50 h 182"/>
                <a:gd name="T20" fmla="*/ 14 w 138"/>
                <a:gd name="T21" fmla="*/ 53 h 182"/>
                <a:gd name="T22" fmla="*/ 15 w 138"/>
                <a:gd name="T23" fmla="*/ 47 h 182"/>
                <a:gd name="T24" fmla="*/ 18 w 138"/>
                <a:gd name="T25" fmla="*/ 41 h 182"/>
                <a:gd name="T26" fmla="*/ 21 w 138"/>
                <a:gd name="T27" fmla="*/ 35 h 182"/>
                <a:gd name="T28" fmla="*/ 25 w 138"/>
                <a:gd name="T29" fmla="*/ 29 h 182"/>
                <a:gd name="T30" fmla="*/ 28 w 138"/>
                <a:gd name="T31" fmla="*/ 24 h 182"/>
                <a:gd name="T32" fmla="*/ 33 w 138"/>
                <a:gd name="T33" fmla="*/ 19 h 182"/>
                <a:gd name="T34" fmla="*/ 38 w 138"/>
                <a:gd name="T35" fmla="*/ 15 h 182"/>
                <a:gd name="T36" fmla="*/ 43 w 138"/>
                <a:gd name="T37" fmla="*/ 11 h 182"/>
                <a:gd name="T38" fmla="*/ 43 w 138"/>
                <a:gd name="T39" fmla="*/ 11 h 182"/>
                <a:gd name="T40" fmla="*/ 36 w 138"/>
                <a:gd name="T41" fmla="*/ 0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182"/>
                <a:gd name="T65" fmla="*/ 138 w 138"/>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182">
                  <a:moveTo>
                    <a:pt x="115" y="0"/>
                  </a:moveTo>
                  <a:lnTo>
                    <a:pt x="115" y="0"/>
                  </a:lnTo>
                  <a:lnTo>
                    <a:pt x="94" y="16"/>
                  </a:lnTo>
                  <a:lnTo>
                    <a:pt x="74" y="33"/>
                  </a:lnTo>
                  <a:lnTo>
                    <a:pt x="56" y="53"/>
                  </a:lnTo>
                  <a:lnTo>
                    <a:pt x="40" y="76"/>
                  </a:lnTo>
                  <a:lnTo>
                    <a:pt x="28" y="99"/>
                  </a:lnTo>
                  <a:lnTo>
                    <a:pt x="16" y="123"/>
                  </a:lnTo>
                  <a:lnTo>
                    <a:pt x="7" y="148"/>
                  </a:lnTo>
                  <a:lnTo>
                    <a:pt x="0" y="172"/>
                  </a:lnTo>
                  <a:lnTo>
                    <a:pt x="44" y="182"/>
                  </a:lnTo>
                  <a:lnTo>
                    <a:pt x="48" y="162"/>
                  </a:lnTo>
                  <a:lnTo>
                    <a:pt x="58" y="142"/>
                  </a:lnTo>
                  <a:lnTo>
                    <a:pt x="67" y="120"/>
                  </a:lnTo>
                  <a:lnTo>
                    <a:pt x="79" y="99"/>
                  </a:lnTo>
                  <a:lnTo>
                    <a:pt x="91" y="81"/>
                  </a:lnTo>
                  <a:lnTo>
                    <a:pt x="106" y="65"/>
                  </a:lnTo>
                  <a:lnTo>
                    <a:pt x="122" y="50"/>
                  </a:lnTo>
                  <a:lnTo>
                    <a:pt x="138" y="39"/>
                  </a:lnTo>
                  <a:lnTo>
                    <a:pt x="115" y="0"/>
                  </a:lnTo>
                  <a:close/>
                </a:path>
              </a:pathLst>
            </a:custGeom>
            <a:solidFill>
              <a:srgbClr val="000000"/>
            </a:solidFill>
            <a:ln w="9525">
              <a:noFill/>
              <a:round/>
              <a:headEnd/>
              <a:tailEnd/>
            </a:ln>
          </p:spPr>
          <p:txBody>
            <a:bodyPr wrap="none" anchor="ctr"/>
            <a:lstStyle/>
            <a:p>
              <a:endParaRPr lang="pt-BR"/>
            </a:p>
          </p:txBody>
        </p:sp>
        <p:sp>
          <p:nvSpPr>
            <p:cNvPr id="168" name="Freeform 167"/>
            <p:cNvSpPr>
              <a:spLocks noChangeArrowheads="1"/>
            </p:cNvSpPr>
            <p:nvPr/>
          </p:nvSpPr>
          <p:spPr bwMode="auto">
            <a:xfrm>
              <a:off x="4717" y="2135"/>
              <a:ext cx="47" cy="36"/>
            </a:xfrm>
            <a:custGeom>
              <a:avLst/>
              <a:gdLst>
                <a:gd name="T0" fmla="*/ 47 w 149"/>
                <a:gd name="T1" fmla="*/ 26 h 121"/>
                <a:gd name="T2" fmla="*/ 47 w 149"/>
                <a:gd name="T3" fmla="*/ 26 h 121"/>
                <a:gd name="T4" fmla="*/ 42 w 149"/>
                <a:gd name="T5" fmla="*/ 22 h 121"/>
                <a:gd name="T6" fmla="*/ 37 w 149"/>
                <a:gd name="T7" fmla="*/ 18 h 121"/>
                <a:gd name="T8" fmla="*/ 32 w 149"/>
                <a:gd name="T9" fmla="*/ 13 h 121"/>
                <a:gd name="T10" fmla="*/ 26 w 149"/>
                <a:gd name="T11" fmla="*/ 8 h 121"/>
                <a:gd name="T12" fmla="*/ 21 w 149"/>
                <a:gd name="T13" fmla="*/ 4 h 121"/>
                <a:gd name="T14" fmla="*/ 15 w 149"/>
                <a:gd name="T15" fmla="*/ 1 h 121"/>
                <a:gd name="T16" fmla="*/ 8 w 149"/>
                <a:gd name="T17" fmla="*/ 0 h 121"/>
                <a:gd name="T18" fmla="*/ 0 w 149"/>
                <a:gd name="T19" fmla="*/ 2 h 121"/>
                <a:gd name="T20" fmla="*/ 7 w 149"/>
                <a:gd name="T21" fmla="*/ 13 h 121"/>
                <a:gd name="T22" fmla="*/ 8 w 149"/>
                <a:gd name="T23" fmla="*/ 13 h 121"/>
                <a:gd name="T24" fmla="*/ 10 w 149"/>
                <a:gd name="T25" fmla="*/ 14 h 121"/>
                <a:gd name="T26" fmla="*/ 13 w 149"/>
                <a:gd name="T27" fmla="*/ 15 h 121"/>
                <a:gd name="T28" fmla="*/ 18 w 149"/>
                <a:gd name="T29" fmla="*/ 18 h 121"/>
                <a:gd name="T30" fmla="*/ 22 w 149"/>
                <a:gd name="T31" fmla="*/ 22 h 121"/>
                <a:gd name="T32" fmla="*/ 28 w 149"/>
                <a:gd name="T33" fmla="*/ 27 h 121"/>
                <a:gd name="T34" fmla="*/ 33 w 149"/>
                <a:gd name="T35" fmla="*/ 32 h 121"/>
                <a:gd name="T36" fmla="*/ 38 w 149"/>
                <a:gd name="T37" fmla="*/ 36 h 121"/>
                <a:gd name="T38" fmla="*/ 38 w 149"/>
                <a:gd name="T39" fmla="*/ 36 h 121"/>
                <a:gd name="T40" fmla="*/ 47 w 149"/>
                <a:gd name="T41" fmla="*/ 26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121"/>
                <a:gd name="T65" fmla="*/ 149 w 149"/>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121">
                  <a:moveTo>
                    <a:pt x="149" y="87"/>
                  </a:moveTo>
                  <a:lnTo>
                    <a:pt x="149" y="87"/>
                  </a:lnTo>
                  <a:lnTo>
                    <a:pt x="134" y="74"/>
                  </a:lnTo>
                  <a:lnTo>
                    <a:pt x="118" y="59"/>
                  </a:lnTo>
                  <a:lnTo>
                    <a:pt x="100" y="43"/>
                  </a:lnTo>
                  <a:lnTo>
                    <a:pt x="83" y="27"/>
                  </a:lnTo>
                  <a:lnTo>
                    <a:pt x="65" y="15"/>
                  </a:lnTo>
                  <a:lnTo>
                    <a:pt x="47" y="5"/>
                  </a:lnTo>
                  <a:lnTo>
                    <a:pt x="24" y="0"/>
                  </a:lnTo>
                  <a:lnTo>
                    <a:pt x="0" y="6"/>
                  </a:lnTo>
                  <a:lnTo>
                    <a:pt x="23" y="45"/>
                  </a:lnTo>
                  <a:lnTo>
                    <a:pt x="24" y="43"/>
                  </a:lnTo>
                  <a:lnTo>
                    <a:pt x="31" y="46"/>
                  </a:lnTo>
                  <a:lnTo>
                    <a:pt x="42" y="51"/>
                  </a:lnTo>
                  <a:lnTo>
                    <a:pt x="56" y="62"/>
                  </a:lnTo>
                  <a:lnTo>
                    <a:pt x="71" y="75"/>
                  </a:lnTo>
                  <a:lnTo>
                    <a:pt x="88" y="92"/>
                  </a:lnTo>
                  <a:lnTo>
                    <a:pt x="104" y="106"/>
                  </a:lnTo>
                  <a:lnTo>
                    <a:pt x="121" y="121"/>
                  </a:lnTo>
                  <a:lnTo>
                    <a:pt x="149" y="87"/>
                  </a:lnTo>
                  <a:close/>
                </a:path>
              </a:pathLst>
            </a:custGeom>
            <a:solidFill>
              <a:srgbClr val="000000"/>
            </a:solidFill>
            <a:ln w="9525">
              <a:noFill/>
              <a:round/>
              <a:headEnd/>
              <a:tailEnd/>
            </a:ln>
          </p:spPr>
          <p:txBody>
            <a:bodyPr wrap="none" anchor="ctr"/>
            <a:lstStyle/>
            <a:p>
              <a:endParaRPr lang="pt-BR"/>
            </a:p>
          </p:txBody>
        </p:sp>
        <p:sp>
          <p:nvSpPr>
            <p:cNvPr id="169" name="Freeform 168"/>
            <p:cNvSpPr>
              <a:spLocks noChangeArrowheads="1"/>
            </p:cNvSpPr>
            <p:nvPr/>
          </p:nvSpPr>
          <p:spPr bwMode="auto">
            <a:xfrm>
              <a:off x="4756" y="2160"/>
              <a:ext cx="75" cy="69"/>
            </a:xfrm>
            <a:custGeom>
              <a:avLst/>
              <a:gdLst>
                <a:gd name="T0" fmla="*/ 75 w 240"/>
                <a:gd name="T1" fmla="*/ 57 h 233"/>
                <a:gd name="T2" fmla="*/ 75 w 240"/>
                <a:gd name="T3" fmla="*/ 57 h 233"/>
                <a:gd name="T4" fmla="*/ 71 w 240"/>
                <a:gd name="T5" fmla="*/ 55 h 233"/>
                <a:gd name="T6" fmla="*/ 67 w 240"/>
                <a:gd name="T7" fmla="*/ 52 h 233"/>
                <a:gd name="T8" fmla="*/ 62 w 240"/>
                <a:gd name="T9" fmla="*/ 49 h 233"/>
                <a:gd name="T10" fmla="*/ 58 w 240"/>
                <a:gd name="T11" fmla="*/ 46 h 233"/>
                <a:gd name="T12" fmla="*/ 54 w 240"/>
                <a:gd name="T13" fmla="*/ 42 h 233"/>
                <a:gd name="T14" fmla="*/ 50 w 240"/>
                <a:gd name="T15" fmla="*/ 38 h 233"/>
                <a:gd name="T16" fmla="*/ 46 w 240"/>
                <a:gd name="T17" fmla="*/ 35 h 233"/>
                <a:gd name="T18" fmla="*/ 42 w 240"/>
                <a:gd name="T19" fmla="*/ 31 h 233"/>
                <a:gd name="T20" fmla="*/ 38 w 240"/>
                <a:gd name="T21" fmla="*/ 27 h 233"/>
                <a:gd name="T22" fmla="*/ 34 w 240"/>
                <a:gd name="T23" fmla="*/ 23 h 233"/>
                <a:gd name="T24" fmla="*/ 30 w 240"/>
                <a:gd name="T25" fmla="*/ 19 h 233"/>
                <a:gd name="T26" fmla="*/ 26 w 240"/>
                <a:gd name="T27" fmla="*/ 15 h 233"/>
                <a:gd name="T28" fmla="*/ 22 w 240"/>
                <a:gd name="T29" fmla="*/ 11 h 233"/>
                <a:gd name="T30" fmla="*/ 18 w 240"/>
                <a:gd name="T31" fmla="*/ 7 h 233"/>
                <a:gd name="T32" fmla="*/ 13 w 240"/>
                <a:gd name="T33" fmla="*/ 3 h 233"/>
                <a:gd name="T34" fmla="*/ 9 w 240"/>
                <a:gd name="T35" fmla="*/ 0 h 233"/>
                <a:gd name="T36" fmla="*/ 0 w 240"/>
                <a:gd name="T37" fmla="*/ 10 h 233"/>
                <a:gd name="T38" fmla="*/ 4 w 240"/>
                <a:gd name="T39" fmla="*/ 14 h 233"/>
                <a:gd name="T40" fmla="*/ 8 w 240"/>
                <a:gd name="T41" fmla="*/ 17 h 233"/>
                <a:gd name="T42" fmla="*/ 12 w 240"/>
                <a:gd name="T43" fmla="*/ 20 h 233"/>
                <a:gd name="T44" fmla="*/ 16 w 240"/>
                <a:gd name="T45" fmla="*/ 24 h 233"/>
                <a:gd name="T46" fmla="*/ 20 w 240"/>
                <a:gd name="T47" fmla="*/ 28 h 233"/>
                <a:gd name="T48" fmla="*/ 24 w 240"/>
                <a:gd name="T49" fmla="*/ 31 h 233"/>
                <a:gd name="T50" fmla="*/ 28 w 240"/>
                <a:gd name="T51" fmla="*/ 36 h 233"/>
                <a:gd name="T52" fmla="*/ 32 w 240"/>
                <a:gd name="T53" fmla="*/ 40 h 233"/>
                <a:gd name="T54" fmla="*/ 36 w 240"/>
                <a:gd name="T55" fmla="*/ 44 h 233"/>
                <a:gd name="T56" fmla="*/ 40 w 240"/>
                <a:gd name="T57" fmla="*/ 48 h 233"/>
                <a:gd name="T58" fmla="*/ 45 w 240"/>
                <a:gd name="T59" fmla="*/ 52 h 233"/>
                <a:gd name="T60" fmla="*/ 49 w 240"/>
                <a:gd name="T61" fmla="*/ 55 h 233"/>
                <a:gd name="T62" fmla="*/ 54 w 240"/>
                <a:gd name="T63" fmla="*/ 59 h 233"/>
                <a:gd name="T64" fmla="*/ 58 w 240"/>
                <a:gd name="T65" fmla="*/ 62 h 233"/>
                <a:gd name="T66" fmla="*/ 63 w 240"/>
                <a:gd name="T67" fmla="*/ 66 h 233"/>
                <a:gd name="T68" fmla="*/ 68 w 240"/>
                <a:gd name="T69" fmla="*/ 69 h 233"/>
                <a:gd name="T70" fmla="*/ 68 w 240"/>
                <a:gd name="T71" fmla="*/ 69 h 233"/>
                <a:gd name="T72" fmla="*/ 75 w 240"/>
                <a:gd name="T73" fmla="*/ 57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233"/>
                <a:gd name="T113" fmla="*/ 240 w 240"/>
                <a:gd name="T114" fmla="*/ 233 h 2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233">
                  <a:moveTo>
                    <a:pt x="240" y="194"/>
                  </a:moveTo>
                  <a:lnTo>
                    <a:pt x="240" y="194"/>
                  </a:lnTo>
                  <a:lnTo>
                    <a:pt x="227" y="186"/>
                  </a:lnTo>
                  <a:lnTo>
                    <a:pt x="213" y="176"/>
                  </a:lnTo>
                  <a:lnTo>
                    <a:pt x="199" y="166"/>
                  </a:lnTo>
                  <a:lnTo>
                    <a:pt x="187" y="154"/>
                  </a:lnTo>
                  <a:lnTo>
                    <a:pt x="173" y="142"/>
                  </a:lnTo>
                  <a:lnTo>
                    <a:pt x="159" y="129"/>
                  </a:lnTo>
                  <a:lnTo>
                    <a:pt x="148" y="117"/>
                  </a:lnTo>
                  <a:lnTo>
                    <a:pt x="134" y="104"/>
                  </a:lnTo>
                  <a:lnTo>
                    <a:pt x="121" y="90"/>
                  </a:lnTo>
                  <a:lnTo>
                    <a:pt x="109" y="77"/>
                  </a:lnTo>
                  <a:lnTo>
                    <a:pt x="96" y="63"/>
                  </a:lnTo>
                  <a:lnTo>
                    <a:pt x="82" y="49"/>
                  </a:lnTo>
                  <a:lnTo>
                    <a:pt x="70" y="37"/>
                  </a:lnTo>
                  <a:lnTo>
                    <a:pt x="56" y="24"/>
                  </a:lnTo>
                  <a:lnTo>
                    <a:pt x="41" y="11"/>
                  </a:lnTo>
                  <a:lnTo>
                    <a:pt x="28" y="0"/>
                  </a:lnTo>
                  <a:lnTo>
                    <a:pt x="0" y="34"/>
                  </a:lnTo>
                  <a:lnTo>
                    <a:pt x="14" y="46"/>
                  </a:lnTo>
                  <a:lnTo>
                    <a:pt x="26" y="56"/>
                  </a:lnTo>
                  <a:lnTo>
                    <a:pt x="38" y="69"/>
                  </a:lnTo>
                  <a:lnTo>
                    <a:pt x="50" y="81"/>
                  </a:lnTo>
                  <a:lnTo>
                    <a:pt x="64" y="95"/>
                  </a:lnTo>
                  <a:lnTo>
                    <a:pt x="77" y="106"/>
                  </a:lnTo>
                  <a:lnTo>
                    <a:pt x="89" y="120"/>
                  </a:lnTo>
                  <a:lnTo>
                    <a:pt x="102" y="134"/>
                  </a:lnTo>
                  <a:lnTo>
                    <a:pt x="116" y="149"/>
                  </a:lnTo>
                  <a:lnTo>
                    <a:pt x="129" y="161"/>
                  </a:lnTo>
                  <a:lnTo>
                    <a:pt x="143" y="174"/>
                  </a:lnTo>
                  <a:lnTo>
                    <a:pt x="157" y="186"/>
                  </a:lnTo>
                  <a:lnTo>
                    <a:pt x="172" y="200"/>
                  </a:lnTo>
                  <a:lnTo>
                    <a:pt x="185" y="211"/>
                  </a:lnTo>
                  <a:lnTo>
                    <a:pt x="201" y="223"/>
                  </a:lnTo>
                  <a:lnTo>
                    <a:pt x="217" y="233"/>
                  </a:lnTo>
                  <a:lnTo>
                    <a:pt x="240" y="194"/>
                  </a:lnTo>
                  <a:close/>
                </a:path>
              </a:pathLst>
            </a:custGeom>
            <a:solidFill>
              <a:srgbClr val="000000"/>
            </a:solidFill>
            <a:ln w="9525">
              <a:noFill/>
              <a:round/>
              <a:headEnd/>
              <a:tailEnd/>
            </a:ln>
          </p:spPr>
          <p:txBody>
            <a:bodyPr wrap="none" anchor="ctr"/>
            <a:lstStyle/>
            <a:p>
              <a:endParaRPr lang="pt-BR"/>
            </a:p>
          </p:txBody>
        </p:sp>
        <p:sp>
          <p:nvSpPr>
            <p:cNvPr id="170" name="Freeform 169"/>
            <p:cNvSpPr>
              <a:spLocks noChangeArrowheads="1"/>
            </p:cNvSpPr>
            <p:nvPr/>
          </p:nvSpPr>
          <p:spPr bwMode="auto">
            <a:xfrm>
              <a:off x="4823" y="2219"/>
              <a:ext cx="93" cy="43"/>
            </a:xfrm>
            <a:custGeom>
              <a:avLst/>
              <a:gdLst>
                <a:gd name="T0" fmla="*/ 93 w 304"/>
                <a:gd name="T1" fmla="*/ 31 h 145"/>
                <a:gd name="T2" fmla="*/ 93 w 304"/>
                <a:gd name="T3" fmla="*/ 31 h 145"/>
                <a:gd name="T4" fmla="*/ 87 w 304"/>
                <a:gd name="T5" fmla="*/ 29 h 145"/>
                <a:gd name="T6" fmla="*/ 82 w 304"/>
                <a:gd name="T7" fmla="*/ 26 h 145"/>
                <a:gd name="T8" fmla="*/ 76 w 304"/>
                <a:gd name="T9" fmla="*/ 24 h 145"/>
                <a:gd name="T10" fmla="*/ 70 w 304"/>
                <a:gd name="T11" fmla="*/ 22 h 145"/>
                <a:gd name="T12" fmla="*/ 65 w 304"/>
                <a:gd name="T13" fmla="*/ 20 h 145"/>
                <a:gd name="T14" fmla="*/ 60 w 304"/>
                <a:gd name="T15" fmla="*/ 19 h 145"/>
                <a:gd name="T16" fmla="*/ 54 w 304"/>
                <a:gd name="T17" fmla="*/ 17 h 145"/>
                <a:gd name="T18" fmla="*/ 48 w 304"/>
                <a:gd name="T19" fmla="*/ 15 h 145"/>
                <a:gd name="T20" fmla="*/ 43 w 304"/>
                <a:gd name="T21" fmla="*/ 14 h 145"/>
                <a:gd name="T22" fmla="*/ 37 w 304"/>
                <a:gd name="T23" fmla="*/ 12 h 145"/>
                <a:gd name="T24" fmla="*/ 32 w 304"/>
                <a:gd name="T25" fmla="*/ 11 h 145"/>
                <a:gd name="T26" fmla="*/ 27 w 304"/>
                <a:gd name="T27" fmla="*/ 9 h 145"/>
                <a:gd name="T28" fmla="*/ 22 w 304"/>
                <a:gd name="T29" fmla="*/ 7 h 145"/>
                <a:gd name="T30" fmla="*/ 17 w 304"/>
                <a:gd name="T31" fmla="*/ 5 h 145"/>
                <a:gd name="T32" fmla="*/ 12 w 304"/>
                <a:gd name="T33" fmla="*/ 3 h 145"/>
                <a:gd name="T34" fmla="*/ 7 w 304"/>
                <a:gd name="T35" fmla="*/ 0 h 145"/>
                <a:gd name="T36" fmla="*/ 0 w 304"/>
                <a:gd name="T37" fmla="*/ 12 h 145"/>
                <a:gd name="T38" fmla="*/ 6 w 304"/>
                <a:gd name="T39" fmla="*/ 15 h 145"/>
                <a:gd name="T40" fmla="*/ 11 w 304"/>
                <a:gd name="T41" fmla="*/ 17 h 145"/>
                <a:gd name="T42" fmla="*/ 16 w 304"/>
                <a:gd name="T43" fmla="*/ 20 h 145"/>
                <a:gd name="T44" fmla="*/ 22 w 304"/>
                <a:gd name="T45" fmla="*/ 22 h 145"/>
                <a:gd name="T46" fmla="*/ 28 w 304"/>
                <a:gd name="T47" fmla="*/ 23 h 145"/>
                <a:gd name="T48" fmla="*/ 33 w 304"/>
                <a:gd name="T49" fmla="*/ 25 h 145"/>
                <a:gd name="T50" fmla="*/ 39 w 304"/>
                <a:gd name="T51" fmla="*/ 27 h 145"/>
                <a:gd name="T52" fmla="*/ 45 w 304"/>
                <a:gd name="T53" fmla="*/ 28 h 145"/>
                <a:gd name="T54" fmla="*/ 50 w 304"/>
                <a:gd name="T55" fmla="*/ 30 h 145"/>
                <a:gd name="T56" fmla="*/ 55 w 304"/>
                <a:gd name="T57" fmla="*/ 32 h 145"/>
                <a:gd name="T58" fmla="*/ 61 w 304"/>
                <a:gd name="T59" fmla="*/ 34 h 145"/>
                <a:gd name="T60" fmla="*/ 66 w 304"/>
                <a:gd name="T61" fmla="*/ 35 h 145"/>
                <a:gd name="T62" fmla="*/ 72 w 304"/>
                <a:gd name="T63" fmla="*/ 36 h 145"/>
                <a:gd name="T64" fmla="*/ 76 w 304"/>
                <a:gd name="T65" fmla="*/ 39 h 145"/>
                <a:gd name="T66" fmla="*/ 82 w 304"/>
                <a:gd name="T67" fmla="*/ 41 h 145"/>
                <a:gd name="T68" fmla="*/ 87 w 304"/>
                <a:gd name="T69" fmla="*/ 43 h 145"/>
                <a:gd name="T70" fmla="*/ 87 w 304"/>
                <a:gd name="T71" fmla="*/ 43 h 145"/>
                <a:gd name="T72" fmla="*/ 93 w 304"/>
                <a:gd name="T73" fmla="*/ 31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
                <a:gd name="T112" fmla="*/ 0 h 145"/>
                <a:gd name="T113" fmla="*/ 304 w 304"/>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 h="145">
                  <a:moveTo>
                    <a:pt x="304" y="106"/>
                  </a:moveTo>
                  <a:lnTo>
                    <a:pt x="304" y="106"/>
                  </a:lnTo>
                  <a:lnTo>
                    <a:pt x="285" y="97"/>
                  </a:lnTo>
                  <a:lnTo>
                    <a:pt x="268" y="89"/>
                  </a:lnTo>
                  <a:lnTo>
                    <a:pt x="249" y="82"/>
                  </a:lnTo>
                  <a:lnTo>
                    <a:pt x="230" y="75"/>
                  </a:lnTo>
                  <a:lnTo>
                    <a:pt x="213" y="69"/>
                  </a:lnTo>
                  <a:lnTo>
                    <a:pt x="195" y="63"/>
                  </a:lnTo>
                  <a:lnTo>
                    <a:pt x="177" y="58"/>
                  </a:lnTo>
                  <a:lnTo>
                    <a:pt x="157" y="52"/>
                  </a:lnTo>
                  <a:lnTo>
                    <a:pt x="139" y="47"/>
                  </a:lnTo>
                  <a:lnTo>
                    <a:pt x="122" y="42"/>
                  </a:lnTo>
                  <a:lnTo>
                    <a:pt x="103" y="36"/>
                  </a:lnTo>
                  <a:lnTo>
                    <a:pt x="87" y="31"/>
                  </a:lnTo>
                  <a:lnTo>
                    <a:pt x="71" y="25"/>
                  </a:lnTo>
                  <a:lnTo>
                    <a:pt x="54" y="17"/>
                  </a:lnTo>
                  <a:lnTo>
                    <a:pt x="38" y="10"/>
                  </a:lnTo>
                  <a:lnTo>
                    <a:pt x="23" y="0"/>
                  </a:lnTo>
                  <a:lnTo>
                    <a:pt x="0" y="39"/>
                  </a:lnTo>
                  <a:lnTo>
                    <a:pt x="18" y="49"/>
                  </a:lnTo>
                  <a:lnTo>
                    <a:pt x="36" y="58"/>
                  </a:lnTo>
                  <a:lnTo>
                    <a:pt x="53" y="66"/>
                  </a:lnTo>
                  <a:lnTo>
                    <a:pt x="71" y="73"/>
                  </a:lnTo>
                  <a:lnTo>
                    <a:pt x="90" y="79"/>
                  </a:lnTo>
                  <a:lnTo>
                    <a:pt x="108" y="85"/>
                  </a:lnTo>
                  <a:lnTo>
                    <a:pt x="127" y="91"/>
                  </a:lnTo>
                  <a:lnTo>
                    <a:pt x="146" y="95"/>
                  </a:lnTo>
                  <a:lnTo>
                    <a:pt x="163" y="101"/>
                  </a:lnTo>
                  <a:lnTo>
                    <a:pt x="181" y="107"/>
                  </a:lnTo>
                  <a:lnTo>
                    <a:pt x="199" y="113"/>
                  </a:lnTo>
                  <a:lnTo>
                    <a:pt x="217" y="118"/>
                  </a:lnTo>
                  <a:lnTo>
                    <a:pt x="235" y="123"/>
                  </a:lnTo>
                  <a:lnTo>
                    <a:pt x="250" y="130"/>
                  </a:lnTo>
                  <a:lnTo>
                    <a:pt x="267" y="138"/>
                  </a:lnTo>
                  <a:lnTo>
                    <a:pt x="283" y="145"/>
                  </a:lnTo>
                  <a:lnTo>
                    <a:pt x="304" y="106"/>
                  </a:lnTo>
                  <a:close/>
                </a:path>
              </a:pathLst>
            </a:custGeom>
            <a:solidFill>
              <a:srgbClr val="000000"/>
            </a:solidFill>
            <a:ln w="9525">
              <a:noFill/>
              <a:round/>
              <a:headEnd/>
              <a:tailEnd/>
            </a:ln>
          </p:spPr>
          <p:txBody>
            <a:bodyPr wrap="none" anchor="ctr"/>
            <a:lstStyle/>
            <a:p>
              <a:endParaRPr lang="pt-BR"/>
            </a:p>
          </p:txBody>
        </p:sp>
        <p:sp>
          <p:nvSpPr>
            <p:cNvPr id="171" name="Freeform 170"/>
            <p:cNvSpPr>
              <a:spLocks noChangeArrowheads="1"/>
            </p:cNvSpPr>
            <p:nvPr/>
          </p:nvSpPr>
          <p:spPr bwMode="auto">
            <a:xfrm>
              <a:off x="4911" y="2249"/>
              <a:ext cx="69" cy="55"/>
            </a:xfrm>
            <a:custGeom>
              <a:avLst/>
              <a:gdLst>
                <a:gd name="T0" fmla="*/ 69 w 221"/>
                <a:gd name="T1" fmla="*/ 51 h 183"/>
                <a:gd name="T2" fmla="*/ 69 w 221"/>
                <a:gd name="T3" fmla="*/ 51 h 183"/>
                <a:gd name="T4" fmla="*/ 67 w 221"/>
                <a:gd name="T5" fmla="*/ 46 h 183"/>
                <a:gd name="T6" fmla="*/ 65 w 221"/>
                <a:gd name="T7" fmla="*/ 41 h 183"/>
                <a:gd name="T8" fmla="*/ 61 w 221"/>
                <a:gd name="T9" fmla="*/ 36 h 183"/>
                <a:gd name="T10" fmla="*/ 58 w 221"/>
                <a:gd name="T11" fmla="*/ 32 h 183"/>
                <a:gd name="T12" fmla="*/ 55 w 221"/>
                <a:gd name="T13" fmla="*/ 29 h 183"/>
                <a:gd name="T14" fmla="*/ 51 w 221"/>
                <a:gd name="T15" fmla="*/ 26 h 183"/>
                <a:gd name="T16" fmla="*/ 47 w 221"/>
                <a:gd name="T17" fmla="*/ 22 h 183"/>
                <a:gd name="T18" fmla="*/ 42 w 221"/>
                <a:gd name="T19" fmla="*/ 19 h 183"/>
                <a:gd name="T20" fmla="*/ 38 w 221"/>
                <a:gd name="T21" fmla="*/ 16 h 183"/>
                <a:gd name="T22" fmla="*/ 33 w 221"/>
                <a:gd name="T23" fmla="*/ 14 h 183"/>
                <a:gd name="T24" fmla="*/ 29 w 221"/>
                <a:gd name="T25" fmla="*/ 11 h 183"/>
                <a:gd name="T26" fmla="*/ 25 w 221"/>
                <a:gd name="T27" fmla="*/ 9 h 183"/>
                <a:gd name="T28" fmla="*/ 20 w 221"/>
                <a:gd name="T29" fmla="*/ 7 h 183"/>
                <a:gd name="T30" fmla="*/ 15 w 221"/>
                <a:gd name="T31" fmla="*/ 5 h 183"/>
                <a:gd name="T32" fmla="*/ 11 w 221"/>
                <a:gd name="T33" fmla="*/ 2 h 183"/>
                <a:gd name="T34" fmla="*/ 7 w 221"/>
                <a:gd name="T35" fmla="*/ 0 h 183"/>
                <a:gd name="T36" fmla="*/ 0 w 221"/>
                <a:gd name="T37" fmla="*/ 12 h 183"/>
                <a:gd name="T38" fmla="*/ 4 w 221"/>
                <a:gd name="T39" fmla="*/ 14 h 183"/>
                <a:gd name="T40" fmla="*/ 9 w 221"/>
                <a:gd name="T41" fmla="*/ 16 h 183"/>
                <a:gd name="T42" fmla="*/ 13 w 221"/>
                <a:gd name="T43" fmla="*/ 18 h 183"/>
                <a:gd name="T44" fmla="*/ 17 w 221"/>
                <a:gd name="T45" fmla="*/ 20 h 183"/>
                <a:gd name="T46" fmla="*/ 22 w 221"/>
                <a:gd name="T47" fmla="*/ 23 h 183"/>
                <a:gd name="T48" fmla="*/ 27 w 221"/>
                <a:gd name="T49" fmla="*/ 25 h 183"/>
                <a:gd name="T50" fmla="*/ 31 w 221"/>
                <a:gd name="T51" fmla="*/ 28 h 183"/>
                <a:gd name="T52" fmla="*/ 35 w 221"/>
                <a:gd name="T53" fmla="*/ 30 h 183"/>
                <a:gd name="T54" fmla="*/ 38 w 221"/>
                <a:gd name="T55" fmla="*/ 32 h 183"/>
                <a:gd name="T56" fmla="*/ 42 w 221"/>
                <a:gd name="T57" fmla="*/ 35 h 183"/>
                <a:gd name="T58" fmla="*/ 45 w 221"/>
                <a:gd name="T59" fmla="*/ 38 h 183"/>
                <a:gd name="T60" fmla="*/ 47 w 221"/>
                <a:gd name="T61" fmla="*/ 41 h 183"/>
                <a:gd name="T62" fmla="*/ 50 w 221"/>
                <a:gd name="T63" fmla="*/ 45 h 183"/>
                <a:gd name="T64" fmla="*/ 52 w 221"/>
                <a:gd name="T65" fmla="*/ 48 h 183"/>
                <a:gd name="T66" fmla="*/ 54 w 221"/>
                <a:gd name="T67" fmla="*/ 51 h 183"/>
                <a:gd name="T68" fmla="*/ 55 w 221"/>
                <a:gd name="T69" fmla="*/ 55 h 183"/>
                <a:gd name="T70" fmla="*/ 55 w 221"/>
                <a:gd name="T71" fmla="*/ 55 h 183"/>
                <a:gd name="T72" fmla="*/ 69 w 221"/>
                <a:gd name="T73" fmla="*/ 51 h 1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1"/>
                <a:gd name="T112" fmla="*/ 0 h 183"/>
                <a:gd name="T113" fmla="*/ 221 w 221"/>
                <a:gd name="T114" fmla="*/ 183 h 1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1" h="183">
                  <a:moveTo>
                    <a:pt x="221" y="169"/>
                  </a:moveTo>
                  <a:lnTo>
                    <a:pt x="221" y="169"/>
                  </a:lnTo>
                  <a:lnTo>
                    <a:pt x="214" y="153"/>
                  </a:lnTo>
                  <a:lnTo>
                    <a:pt x="207" y="136"/>
                  </a:lnTo>
                  <a:lnTo>
                    <a:pt x="196" y="121"/>
                  </a:lnTo>
                  <a:lnTo>
                    <a:pt x="186" y="108"/>
                  </a:lnTo>
                  <a:lnTo>
                    <a:pt x="175" y="96"/>
                  </a:lnTo>
                  <a:lnTo>
                    <a:pt x="162" y="86"/>
                  </a:lnTo>
                  <a:lnTo>
                    <a:pt x="150" y="74"/>
                  </a:lnTo>
                  <a:lnTo>
                    <a:pt x="136" y="64"/>
                  </a:lnTo>
                  <a:lnTo>
                    <a:pt x="121" y="54"/>
                  </a:lnTo>
                  <a:lnTo>
                    <a:pt x="107" y="46"/>
                  </a:lnTo>
                  <a:lnTo>
                    <a:pt x="93" y="38"/>
                  </a:lnTo>
                  <a:lnTo>
                    <a:pt x="79" y="30"/>
                  </a:lnTo>
                  <a:lnTo>
                    <a:pt x="63" y="22"/>
                  </a:lnTo>
                  <a:lnTo>
                    <a:pt x="49" y="15"/>
                  </a:lnTo>
                  <a:lnTo>
                    <a:pt x="34" y="7"/>
                  </a:lnTo>
                  <a:lnTo>
                    <a:pt x="21" y="0"/>
                  </a:lnTo>
                  <a:lnTo>
                    <a:pt x="0" y="39"/>
                  </a:lnTo>
                  <a:lnTo>
                    <a:pt x="14" y="46"/>
                  </a:lnTo>
                  <a:lnTo>
                    <a:pt x="29" y="54"/>
                  </a:lnTo>
                  <a:lnTo>
                    <a:pt x="42" y="60"/>
                  </a:lnTo>
                  <a:lnTo>
                    <a:pt x="56" y="68"/>
                  </a:lnTo>
                  <a:lnTo>
                    <a:pt x="70" y="76"/>
                  </a:lnTo>
                  <a:lnTo>
                    <a:pt x="85" y="84"/>
                  </a:lnTo>
                  <a:lnTo>
                    <a:pt x="98" y="92"/>
                  </a:lnTo>
                  <a:lnTo>
                    <a:pt x="111" y="100"/>
                  </a:lnTo>
                  <a:lnTo>
                    <a:pt x="122" y="108"/>
                  </a:lnTo>
                  <a:lnTo>
                    <a:pt x="133" y="118"/>
                  </a:lnTo>
                  <a:lnTo>
                    <a:pt x="143" y="128"/>
                  </a:lnTo>
                  <a:lnTo>
                    <a:pt x="152" y="138"/>
                  </a:lnTo>
                  <a:lnTo>
                    <a:pt x="161" y="149"/>
                  </a:lnTo>
                  <a:lnTo>
                    <a:pt x="168" y="159"/>
                  </a:lnTo>
                  <a:lnTo>
                    <a:pt x="173" y="169"/>
                  </a:lnTo>
                  <a:lnTo>
                    <a:pt x="177" y="183"/>
                  </a:lnTo>
                  <a:lnTo>
                    <a:pt x="221" y="169"/>
                  </a:lnTo>
                  <a:close/>
                </a:path>
              </a:pathLst>
            </a:custGeom>
            <a:solidFill>
              <a:srgbClr val="000000"/>
            </a:solidFill>
            <a:ln w="9525">
              <a:noFill/>
              <a:round/>
              <a:headEnd/>
              <a:tailEnd/>
            </a:ln>
          </p:spPr>
          <p:txBody>
            <a:bodyPr wrap="none" anchor="ctr"/>
            <a:lstStyle/>
            <a:p>
              <a:endParaRPr lang="pt-BR"/>
            </a:p>
          </p:txBody>
        </p:sp>
        <p:sp>
          <p:nvSpPr>
            <p:cNvPr id="172" name="Freeform 171"/>
            <p:cNvSpPr>
              <a:spLocks noChangeArrowheads="1"/>
            </p:cNvSpPr>
            <p:nvPr/>
          </p:nvSpPr>
          <p:spPr bwMode="auto">
            <a:xfrm>
              <a:off x="4958" y="2298"/>
              <a:ext cx="26" cy="105"/>
            </a:xfrm>
            <a:custGeom>
              <a:avLst/>
              <a:gdLst>
                <a:gd name="T0" fmla="*/ 13 w 83"/>
                <a:gd name="T1" fmla="*/ 105 h 353"/>
                <a:gd name="T2" fmla="*/ 13 w 83"/>
                <a:gd name="T3" fmla="*/ 105 h 353"/>
                <a:gd name="T4" fmla="*/ 15 w 83"/>
                <a:gd name="T5" fmla="*/ 98 h 353"/>
                <a:gd name="T6" fmla="*/ 17 w 83"/>
                <a:gd name="T7" fmla="*/ 92 h 353"/>
                <a:gd name="T8" fmla="*/ 18 w 83"/>
                <a:gd name="T9" fmla="*/ 86 h 353"/>
                <a:gd name="T10" fmla="*/ 19 w 83"/>
                <a:gd name="T11" fmla="*/ 79 h 353"/>
                <a:gd name="T12" fmla="*/ 21 w 83"/>
                <a:gd name="T13" fmla="*/ 73 h 353"/>
                <a:gd name="T14" fmla="*/ 22 w 83"/>
                <a:gd name="T15" fmla="*/ 67 h 353"/>
                <a:gd name="T16" fmla="*/ 23 w 83"/>
                <a:gd name="T17" fmla="*/ 60 h 353"/>
                <a:gd name="T18" fmla="*/ 24 w 83"/>
                <a:gd name="T19" fmla="*/ 54 h 353"/>
                <a:gd name="T20" fmla="*/ 25 w 83"/>
                <a:gd name="T21" fmla="*/ 47 h 353"/>
                <a:gd name="T22" fmla="*/ 26 w 83"/>
                <a:gd name="T23" fmla="*/ 40 h 353"/>
                <a:gd name="T24" fmla="*/ 26 w 83"/>
                <a:gd name="T25" fmla="*/ 33 h 353"/>
                <a:gd name="T26" fmla="*/ 26 w 83"/>
                <a:gd name="T27" fmla="*/ 26 h 353"/>
                <a:gd name="T28" fmla="*/ 25 w 83"/>
                <a:gd name="T29" fmla="*/ 20 h 353"/>
                <a:gd name="T30" fmla="*/ 25 w 83"/>
                <a:gd name="T31" fmla="*/ 13 h 353"/>
                <a:gd name="T32" fmla="*/ 23 w 83"/>
                <a:gd name="T33" fmla="*/ 7 h 353"/>
                <a:gd name="T34" fmla="*/ 22 w 83"/>
                <a:gd name="T35" fmla="*/ 0 h 353"/>
                <a:gd name="T36" fmla="*/ 8 w 83"/>
                <a:gd name="T37" fmla="*/ 4 h 353"/>
                <a:gd name="T38" fmla="*/ 10 w 83"/>
                <a:gd name="T39" fmla="*/ 10 h 353"/>
                <a:gd name="T40" fmla="*/ 11 w 83"/>
                <a:gd name="T41" fmla="*/ 15 h 353"/>
                <a:gd name="T42" fmla="*/ 12 w 83"/>
                <a:gd name="T43" fmla="*/ 21 h 353"/>
                <a:gd name="T44" fmla="*/ 12 w 83"/>
                <a:gd name="T45" fmla="*/ 27 h 353"/>
                <a:gd name="T46" fmla="*/ 13 w 83"/>
                <a:gd name="T47" fmla="*/ 33 h 353"/>
                <a:gd name="T48" fmla="*/ 12 w 83"/>
                <a:gd name="T49" fmla="*/ 39 h 353"/>
                <a:gd name="T50" fmla="*/ 12 w 83"/>
                <a:gd name="T51" fmla="*/ 45 h 353"/>
                <a:gd name="T52" fmla="*/ 11 w 83"/>
                <a:gd name="T53" fmla="*/ 51 h 353"/>
                <a:gd name="T54" fmla="*/ 10 w 83"/>
                <a:gd name="T55" fmla="*/ 58 h 353"/>
                <a:gd name="T56" fmla="*/ 8 w 83"/>
                <a:gd name="T57" fmla="*/ 64 h 353"/>
                <a:gd name="T58" fmla="*/ 7 w 83"/>
                <a:gd name="T59" fmla="*/ 70 h 353"/>
                <a:gd name="T60" fmla="*/ 6 w 83"/>
                <a:gd name="T61" fmla="*/ 77 h 353"/>
                <a:gd name="T62" fmla="*/ 4 w 83"/>
                <a:gd name="T63" fmla="*/ 83 h 353"/>
                <a:gd name="T64" fmla="*/ 3 w 83"/>
                <a:gd name="T65" fmla="*/ 90 h 353"/>
                <a:gd name="T66" fmla="*/ 2 w 83"/>
                <a:gd name="T67" fmla="*/ 96 h 353"/>
                <a:gd name="T68" fmla="*/ 0 w 83"/>
                <a:gd name="T69" fmla="*/ 102 h 353"/>
                <a:gd name="T70" fmla="*/ 0 w 83"/>
                <a:gd name="T71" fmla="*/ 102 h 353"/>
                <a:gd name="T72" fmla="*/ 13 w 83"/>
                <a:gd name="T73" fmla="*/ 105 h 3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353"/>
                <a:gd name="T113" fmla="*/ 83 w 83"/>
                <a:gd name="T114" fmla="*/ 353 h 3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353">
                  <a:moveTo>
                    <a:pt x="43" y="353"/>
                  </a:moveTo>
                  <a:lnTo>
                    <a:pt x="43" y="353"/>
                  </a:lnTo>
                  <a:lnTo>
                    <a:pt x="48" y="331"/>
                  </a:lnTo>
                  <a:lnTo>
                    <a:pt x="53" y="310"/>
                  </a:lnTo>
                  <a:lnTo>
                    <a:pt x="57" y="289"/>
                  </a:lnTo>
                  <a:lnTo>
                    <a:pt x="62" y="267"/>
                  </a:lnTo>
                  <a:lnTo>
                    <a:pt x="66" y="245"/>
                  </a:lnTo>
                  <a:lnTo>
                    <a:pt x="71" y="224"/>
                  </a:lnTo>
                  <a:lnTo>
                    <a:pt x="74" y="202"/>
                  </a:lnTo>
                  <a:lnTo>
                    <a:pt x="78" y="180"/>
                  </a:lnTo>
                  <a:lnTo>
                    <a:pt x="80" y="157"/>
                  </a:lnTo>
                  <a:lnTo>
                    <a:pt x="82" y="135"/>
                  </a:lnTo>
                  <a:lnTo>
                    <a:pt x="83" y="112"/>
                  </a:lnTo>
                  <a:lnTo>
                    <a:pt x="82" y="89"/>
                  </a:lnTo>
                  <a:lnTo>
                    <a:pt x="81" y="68"/>
                  </a:lnTo>
                  <a:lnTo>
                    <a:pt x="79" y="45"/>
                  </a:lnTo>
                  <a:lnTo>
                    <a:pt x="75" y="23"/>
                  </a:lnTo>
                  <a:lnTo>
                    <a:pt x="70" y="0"/>
                  </a:lnTo>
                  <a:lnTo>
                    <a:pt x="26" y="14"/>
                  </a:lnTo>
                  <a:lnTo>
                    <a:pt x="32" y="32"/>
                  </a:lnTo>
                  <a:lnTo>
                    <a:pt x="35" y="52"/>
                  </a:lnTo>
                  <a:lnTo>
                    <a:pt x="38" y="72"/>
                  </a:lnTo>
                  <a:lnTo>
                    <a:pt x="39" y="92"/>
                  </a:lnTo>
                  <a:lnTo>
                    <a:pt x="40" y="112"/>
                  </a:lnTo>
                  <a:lnTo>
                    <a:pt x="39" y="131"/>
                  </a:lnTo>
                  <a:lnTo>
                    <a:pt x="37" y="152"/>
                  </a:lnTo>
                  <a:lnTo>
                    <a:pt x="34" y="173"/>
                  </a:lnTo>
                  <a:lnTo>
                    <a:pt x="31" y="195"/>
                  </a:lnTo>
                  <a:lnTo>
                    <a:pt x="27" y="215"/>
                  </a:lnTo>
                  <a:lnTo>
                    <a:pt x="23" y="236"/>
                  </a:lnTo>
                  <a:lnTo>
                    <a:pt x="18" y="258"/>
                  </a:lnTo>
                  <a:lnTo>
                    <a:pt x="14" y="279"/>
                  </a:lnTo>
                  <a:lnTo>
                    <a:pt x="9" y="301"/>
                  </a:lnTo>
                  <a:lnTo>
                    <a:pt x="5" y="322"/>
                  </a:lnTo>
                  <a:lnTo>
                    <a:pt x="0" y="343"/>
                  </a:lnTo>
                  <a:lnTo>
                    <a:pt x="43" y="353"/>
                  </a:lnTo>
                  <a:close/>
                </a:path>
              </a:pathLst>
            </a:custGeom>
            <a:solidFill>
              <a:srgbClr val="000000"/>
            </a:solidFill>
            <a:ln w="9525">
              <a:noFill/>
              <a:round/>
              <a:headEnd/>
              <a:tailEnd/>
            </a:ln>
          </p:spPr>
          <p:txBody>
            <a:bodyPr wrap="none" anchor="ctr"/>
            <a:lstStyle/>
            <a:p>
              <a:endParaRPr lang="pt-BR"/>
            </a:p>
          </p:txBody>
        </p:sp>
        <p:sp>
          <p:nvSpPr>
            <p:cNvPr id="173" name="Freeform 172"/>
            <p:cNvSpPr>
              <a:spLocks noChangeArrowheads="1"/>
            </p:cNvSpPr>
            <p:nvPr/>
          </p:nvSpPr>
          <p:spPr bwMode="auto">
            <a:xfrm>
              <a:off x="4922" y="2402"/>
              <a:ext cx="49" cy="112"/>
            </a:xfrm>
            <a:custGeom>
              <a:avLst/>
              <a:gdLst>
                <a:gd name="T0" fmla="*/ 13 w 161"/>
                <a:gd name="T1" fmla="*/ 112 h 379"/>
                <a:gd name="T2" fmla="*/ 13 w 161"/>
                <a:gd name="T3" fmla="*/ 112 h 379"/>
                <a:gd name="T4" fmla="*/ 15 w 161"/>
                <a:gd name="T5" fmla="*/ 105 h 379"/>
                <a:gd name="T6" fmla="*/ 18 w 161"/>
                <a:gd name="T7" fmla="*/ 98 h 379"/>
                <a:gd name="T8" fmla="*/ 21 w 161"/>
                <a:gd name="T9" fmla="*/ 91 h 379"/>
                <a:gd name="T10" fmla="*/ 23 w 161"/>
                <a:gd name="T11" fmla="*/ 84 h 379"/>
                <a:gd name="T12" fmla="*/ 26 w 161"/>
                <a:gd name="T13" fmla="*/ 77 h 379"/>
                <a:gd name="T14" fmla="*/ 28 w 161"/>
                <a:gd name="T15" fmla="*/ 71 h 379"/>
                <a:gd name="T16" fmla="*/ 31 w 161"/>
                <a:gd name="T17" fmla="*/ 64 h 379"/>
                <a:gd name="T18" fmla="*/ 33 w 161"/>
                <a:gd name="T19" fmla="*/ 57 h 379"/>
                <a:gd name="T20" fmla="*/ 35 w 161"/>
                <a:gd name="T21" fmla="*/ 51 h 379"/>
                <a:gd name="T22" fmla="*/ 38 w 161"/>
                <a:gd name="T23" fmla="*/ 44 h 379"/>
                <a:gd name="T24" fmla="*/ 40 w 161"/>
                <a:gd name="T25" fmla="*/ 38 h 379"/>
                <a:gd name="T26" fmla="*/ 42 w 161"/>
                <a:gd name="T27" fmla="*/ 31 h 379"/>
                <a:gd name="T28" fmla="*/ 44 w 161"/>
                <a:gd name="T29" fmla="*/ 24 h 379"/>
                <a:gd name="T30" fmla="*/ 46 w 161"/>
                <a:gd name="T31" fmla="*/ 17 h 379"/>
                <a:gd name="T32" fmla="*/ 47 w 161"/>
                <a:gd name="T33" fmla="*/ 10 h 379"/>
                <a:gd name="T34" fmla="*/ 49 w 161"/>
                <a:gd name="T35" fmla="*/ 3 h 379"/>
                <a:gd name="T36" fmla="*/ 36 w 161"/>
                <a:gd name="T37" fmla="*/ 0 h 379"/>
                <a:gd name="T38" fmla="*/ 34 w 161"/>
                <a:gd name="T39" fmla="*/ 7 h 379"/>
                <a:gd name="T40" fmla="*/ 33 w 161"/>
                <a:gd name="T41" fmla="*/ 14 h 379"/>
                <a:gd name="T42" fmla="*/ 31 w 161"/>
                <a:gd name="T43" fmla="*/ 21 h 379"/>
                <a:gd name="T44" fmla="*/ 29 w 161"/>
                <a:gd name="T45" fmla="*/ 27 h 379"/>
                <a:gd name="T46" fmla="*/ 27 w 161"/>
                <a:gd name="T47" fmla="*/ 34 h 379"/>
                <a:gd name="T48" fmla="*/ 25 w 161"/>
                <a:gd name="T49" fmla="*/ 40 h 379"/>
                <a:gd name="T50" fmla="*/ 23 w 161"/>
                <a:gd name="T51" fmla="*/ 47 h 379"/>
                <a:gd name="T52" fmla="*/ 21 w 161"/>
                <a:gd name="T53" fmla="*/ 53 h 379"/>
                <a:gd name="T54" fmla="*/ 18 w 161"/>
                <a:gd name="T55" fmla="*/ 59 h 379"/>
                <a:gd name="T56" fmla="*/ 16 w 161"/>
                <a:gd name="T57" fmla="*/ 66 h 379"/>
                <a:gd name="T58" fmla="*/ 13 w 161"/>
                <a:gd name="T59" fmla="*/ 72 h 379"/>
                <a:gd name="T60" fmla="*/ 11 w 161"/>
                <a:gd name="T61" fmla="*/ 79 h 379"/>
                <a:gd name="T62" fmla="*/ 8 w 161"/>
                <a:gd name="T63" fmla="*/ 86 h 379"/>
                <a:gd name="T64" fmla="*/ 5 w 161"/>
                <a:gd name="T65" fmla="*/ 93 h 379"/>
                <a:gd name="T66" fmla="*/ 3 w 161"/>
                <a:gd name="T67" fmla="*/ 100 h 379"/>
                <a:gd name="T68" fmla="*/ 0 w 161"/>
                <a:gd name="T69" fmla="*/ 108 h 379"/>
                <a:gd name="T70" fmla="*/ 0 w 161"/>
                <a:gd name="T71" fmla="*/ 108 h 379"/>
                <a:gd name="T72" fmla="*/ 13 w 161"/>
                <a:gd name="T73" fmla="*/ 112 h 3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1"/>
                <a:gd name="T112" fmla="*/ 0 h 379"/>
                <a:gd name="T113" fmla="*/ 161 w 161"/>
                <a:gd name="T114" fmla="*/ 379 h 3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1" h="379">
                  <a:moveTo>
                    <a:pt x="44" y="379"/>
                  </a:moveTo>
                  <a:lnTo>
                    <a:pt x="42" y="379"/>
                  </a:lnTo>
                  <a:lnTo>
                    <a:pt x="50" y="354"/>
                  </a:lnTo>
                  <a:lnTo>
                    <a:pt x="60" y="330"/>
                  </a:lnTo>
                  <a:lnTo>
                    <a:pt x="68" y="307"/>
                  </a:lnTo>
                  <a:lnTo>
                    <a:pt x="77" y="283"/>
                  </a:lnTo>
                  <a:lnTo>
                    <a:pt x="85" y="261"/>
                  </a:lnTo>
                  <a:lnTo>
                    <a:pt x="93" y="239"/>
                  </a:lnTo>
                  <a:lnTo>
                    <a:pt x="101" y="217"/>
                  </a:lnTo>
                  <a:lnTo>
                    <a:pt x="109" y="194"/>
                  </a:lnTo>
                  <a:lnTo>
                    <a:pt x="116" y="172"/>
                  </a:lnTo>
                  <a:lnTo>
                    <a:pt x="124" y="149"/>
                  </a:lnTo>
                  <a:lnTo>
                    <a:pt x="132" y="128"/>
                  </a:lnTo>
                  <a:lnTo>
                    <a:pt x="139" y="105"/>
                  </a:lnTo>
                  <a:lnTo>
                    <a:pt x="144" y="82"/>
                  </a:lnTo>
                  <a:lnTo>
                    <a:pt x="151" y="59"/>
                  </a:lnTo>
                  <a:lnTo>
                    <a:pt x="156" y="34"/>
                  </a:lnTo>
                  <a:lnTo>
                    <a:pt x="161" y="10"/>
                  </a:lnTo>
                  <a:lnTo>
                    <a:pt x="118" y="0"/>
                  </a:lnTo>
                  <a:lnTo>
                    <a:pt x="112" y="25"/>
                  </a:lnTo>
                  <a:lnTo>
                    <a:pt x="108" y="47"/>
                  </a:lnTo>
                  <a:lnTo>
                    <a:pt x="101" y="70"/>
                  </a:lnTo>
                  <a:lnTo>
                    <a:pt x="95" y="93"/>
                  </a:lnTo>
                  <a:lnTo>
                    <a:pt x="88" y="114"/>
                  </a:lnTo>
                  <a:lnTo>
                    <a:pt x="83" y="136"/>
                  </a:lnTo>
                  <a:lnTo>
                    <a:pt x="74" y="158"/>
                  </a:lnTo>
                  <a:lnTo>
                    <a:pt x="68" y="180"/>
                  </a:lnTo>
                  <a:lnTo>
                    <a:pt x="60" y="201"/>
                  </a:lnTo>
                  <a:lnTo>
                    <a:pt x="52" y="222"/>
                  </a:lnTo>
                  <a:lnTo>
                    <a:pt x="44" y="245"/>
                  </a:lnTo>
                  <a:lnTo>
                    <a:pt x="36" y="267"/>
                  </a:lnTo>
                  <a:lnTo>
                    <a:pt x="26" y="291"/>
                  </a:lnTo>
                  <a:lnTo>
                    <a:pt x="18" y="314"/>
                  </a:lnTo>
                  <a:lnTo>
                    <a:pt x="9" y="340"/>
                  </a:lnTo>
                  <a:lnTo>
                    <a:pt x="1" y="366"/>
                  </a:lnTo>
                  <a:lnTo>
                    <a:pt x="0" y="366"/>
                  </a:lnTo>
                  <a:lnTo>
                    <a:pt x="44" y="379"/>
                  </a:lnTo>
                  <a:close/>
                </a:path>
              </a:pathLst>
            </a:custGeom>
            <a:solidFill>
              <a:srgbClr val="000000"/>
            </a:solidFill>
            <a:ln w="9525">
              <a:noFill/>
              <a:round/>
              <a:headEnd/>
              <a:tailEnd/>
            </a:ln>
          </p:spPr>
          <p:txBody>
            <a:bodyPr wrap="none" anchor="ctr"/>
            <a:lstStyle/>
            <a:p>
              <a:endParaRPr lang="pt-BR"/>
            </a:p>
          </p:txBody>
        </p:sp>
        <p:sp>
          <p:nvSpPr>
            <p:cNvPr id="174" name="Freeform 173"/>
            <p:cNvSpPr>
              <a:spLocks noChangeArrowheads="1"/>
            </p:cNvSpPr>
            <p:nvPr/>
          </p:nvSpPr>
          <p:spPr bwMode="auto">
            <a:xfrm>
              <a:off x="4907" y="2508"/>
              <a:ext cx="28" cy="73"/>
            </a:xfrm>
            <a:custGeom>
              <a:avLst/>
              <a:gdLst>
                <a:gd name="T0" fmla="*/ 13 w 87"/>
                <a:gd name="T1" fmla="*/ 73 h 243"/>
                <a:gd name="T2" fmla="*/ 13 w 87"/>
                <a:gd name="T3" fmla="*/ 73 h 243"/>
                <a:gd name="T4" fmla="*/ 15 w 87"/>
                <a:gd name="T5" fmla="*/ 68 h 243"/>
                <a:gd name="T6" fmla="*/ 16 w 87"/>
                <a:gd name="T7" fmla="*/ 63 h 243"/>
                <a:gd name="T8" fmla="*/ 17 w 87"/>
                <a:gd name="T9" fmla="*/ 59 h 243"/>
                <a:gd name="T10" fmla="*/ 18 w 87"/>
                <a:gd name="T11" fmla="*/ 55 h 243"/>
                <a:gd name="T12" fmla="*/ 19 w 87"/>
                <a:gd name="T13" fmla="*/ 50 h 243"/>
                <a:gd name="T14" fmla="*/ 20 w 87"/>
                <a:gd name="T15" fmla="*/ 46 h 243"/>
                <a:gd name="T16" fmla="*/ 21 w 87"/>
                <a:gd name="T17" fmla="*/ 41 h 243"/>
                <a:gd name="T18" fmla="*/ 21 w 87"/>
                <a:gd name="T19" fmla="*/ 37 h 243"/>
                <a:gd name="T20" fmla="*/ 22 w 87"/>
                <a:gd name="T21" fmla="*/ 32 h 243"/>
                <a:gd name="T22" fmla="*/ 22 w 87"/>
                <a:gd name="T23" fmla="*/ 28 h 243"/>
                <a:gd name="T24" fmla="*/ 23 w 87"/>
                <a:gd name="T25" fmla="*/ 24 h 243"/>
                <a:gd name="T26" fmla="*/ 23 w 87"/>
                <a:gd name="T27" fmla="*/ 20 h 243"/>
                <a:gd name="T28" fmla="*/ 24 w 87"/>
                <a:gd name="T29" fmla="*/ 16 h 243"/>
                <a:gd name="T30" fmla="*/ 25 w 87"/>
                <a:gd name="T31" fmla="*/ 11 h 243"/>
                <a:gd name="T32" fmla="*/ 26 w 87"/>
                <a:gd name="T33" fmla="*/ 8 h 243"/>
                <a:gd name="T34" fmla="*/ 28 w 87"/>
                <a:gd name="T35" fmla="*/ 4 h 243"/>
                <a:gd name="T36" fmla="*/ 14 w 87"/>
                <a:gd name="T37" fmla="*/ 0 h 243"/>
                <a:gd name="T38" fmla="*/ 13 w 87"/>
                <a:gd name="T39" fmla="*/ 4 h 243"/>
                <a:gd name="T40" fmla="*/ 11 w 87"/>
                <a:gd name="T41" fmla="*/ 9 h 243"/>
                <a:gd name="T42" fmla="*/ 11 w 87"/>
                <a:gd name="T43" fmla="*/ 13 h 243"/>
                <a:gd name="T44" fmla="*/ 9 w 87"/>
                <a:gd name="T45" fmla="*/ 17 h 243"/>
                <a:gd name="T46" fmla="*/ 9 w 87"/>
                <a:gd name="T47" fmla="*/ 22 h 243"/>
                <a:gd name="T48" fmla="*/ 8 w 87"/>
                <a:gd name="T49" fmla="*/ 27 h 243"/>
                <a:gd name="T50" fmla="*/ 8 w 87"/>
                <a:gd name="T51" fmla="*/ 31 h 243"/>
                <a:gd name="T52" fmla="*/ 7 w 87"/>
                <a:gd name="T53" fmla="*/ 35 h 243"/>
                <a:gd name="T54" fmla="*/ 6 w 87"/>
                <a:gd name="T55" fmla="*/ 39 h 243"/>
                <a:gd name="T56" fmla="*/ 6 w 87"/>
                <a:gd name="T57" fmla="*/ 44 h 243"/>
                <a:gd name="T58" fmla="*/ 5 w 87"/>
                <a:gd name="T59" fmla="*/ 48 h 243"/>
                <a:gd name="T60" fmla="*/ 4 w 87"/>
                <a:gd name="T61" fmla="*/ 52 h 243"/>
                <a:gd name="T62" fmla="*/ 3 w 87"/>
                <a:gd name="T63" fmla="*/ 56 h 243"/>
                <a:gd name="T64" fmla="*/ 2 w 87"/>
                <a:gd name="T65" fmla="*/ 61 h 243"/>
                <a:gd name="T66" fmla="*/ 1 w 87"/>
                <a:gd name="T67" fmla="*/ 65 h 243"/>
                <a:gd name="T68" fmla="*/ 0 w 87"/>
                <a:gd name="T69" fmla="*/ 69 h 243"/>
                <a:gd name="T70" fmla="*/ 0 w 87"/>
                <a:gd name="T71" fmla="*/ 69 h 243"/>
                <a:gd name="T72" fmla="*/ 13 w 87"/>
                <a:gd name="T73" fmla="*/ 73 h 2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
                <a:gd name="T112" fmla="*/ 0 h 243"/>
                <a:gd name="T113" fmla="*/ 87 w 87"/>
                <a:gd name="T114" fmla="*/ 243 h 2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 h="243">
                  <a:moveTo>
                    <a:pt x="41" y="243"/>
                  </a:moveTo>
                  <a:lnTo>
                    <a:pt x="41" y="243"/>
                  </a:lnTo>
                  <a:lnTo>
                    <a:pt x="47" y="227"/>
                  </a:lnTo>
                  <a:lnTo>
                    <a:pt x="50" y="211"/>
                  </a:lnTo>
                  <a:lnTo>
                    <a:pt x="53" y="196"/>
                  </a:lnTo>
                  <a:lnTo>
                    <a:pt x="57" y="182"/>
                  </a:lnTo>
                  <a:lnTo>
                    <a:pt x="59" y="167"/>
                  </a:lnTo>
                  <a:lnTo>
                    <a:pt x="61" y="152"/>
                  </a:lnTo>
                  <a:lnTo>
                    <a:pt x="64" y="136"/>
                  </a:lnTo>
                  <a:lnTo>
                    <a:pt x="65" y="122"/>
                  </a:lnTo>
                  <a:lnTo>
                    <a:pt x="67" y="107"/>
                  </a:lnTo>
                  <a:lnTo>
                    <a:pt x="68" y="93"/>
                  </a:lnTo>
                  <a:lnTo>
                    <a:pt x="71" y="80"/>
                  </a:lnTo>
                  <a:lnTo>
                    <a:pt x="73" y="67"/>
                  </a:lnTo>
                  <a:lnTo>
                    <a:pt x="76" y="52"/>
                  </a:lnTo>
                  <a:lnTo>
                    <a:pt x="79" y="38"/>
                  </a:lnTo>
                  <a:lnTo>
                    <a:pt x="82" y="26"/>
                  </a:lnTo>
                  <a:lnTo>
                    <a:pt x="87" y="13"/>
                  </a:lnTo>
                  <a:lnTo>
                    <a:pt x="43" y="0"/>
                  </a:lnTo>
                  <a:lnTo>
                    <a:pt x="39" y="14"/>
                  </a:lnTo>
                  <a:lnTo>
                    <a:pt x="35" y="29"/>
                  </a:lnTo>
                  <a:lnTo>
                    <a:pt x="33" y="43"/>
                  </a:lnTo>
                  <a:lnTo>
                    <a:pt x="29" y="58"/>
                  </a:lnTo>
                  <a:lnTo>
                    <a:pt x="27" y="73"/>
                  </a:lnTo>
                  <a:lnTo>
                    <a:pt x="25" y="89"/>
                  </a:lnTo>
                  <a:lnTo>
                    <a:pt x="24" y="103"/>
                  </a:lnTo>
                  <a:lnTo>
                    <a:pt x="21" y="117"/>
                  </a:lnTo>
                  <a:lnTo>
                    <a:pt x="20" y="131"/>
                  </a:lnTo>
                  <a:lnTo>
                    <a:pt x="18" y="145"/>
                  </a:lnTo>
                  <a:lnTo>
                    <a:pt x="16" y="160"/>
                  </a:lnTo>
                  <a:lnTo>
                    <a:pt x="13" y="172"/>
                  </a:lnTo>
                  <a:lnTo>
                    <a:pt x="10" y="187"/>
                  </a:lnTo>
                  <a:lnTo>
                    <a:pt x="7" y="202"/>
                  </a:lnTo>
                  <a:lnTo>
                    <a:pt x="3" y="216"/>
                  </a:lnTo>
                  <a:lnTo>
                    <a:pt x="0" y="230"/>
                  </a:lnTo>
                  <a:lnTo>
                    <a:pt x="41" y="243"/>
                  </a:lnTo>
                  <a:close/>
                </a:path>
              </a:pathLst>
            </a:custGeom>
            <a:solidFill>
              <a:srgbClr val="000000"/>
            </a:solidFill>
            <a:ln w="9525">
              <a:noFill/>
              <a:round/>
              <a:headEnd/>
              <a:tailEnd/>
            </a:ln>
          </p:spPr>
          <p:txBody>
            <a:bodyPr wrap="none" anchor="ctr"/>
            <a:lstStyle/>
            <a:p>
              <a:endParaRPr lang="pt-BR"/>
            </a:p>
          </p:txBody>
        </p:sp>
        <p:sp>
          <p:nvSpPr>
            <p:cNvPr id="175" name="Freeform 174"/>
            <p:cNvSpPr>
              <a:spLocks noChangeArrowheads="1"/>
            </p:cNvSpPr>
            <p:nvPr/>
          </p:nvSpPr>
          <p:spPr bwMode="auto">
            <a:xfrm>
              <a:off x="4872" y="2577"/>
              <a:ext cx="49" cy="18"/>
            </a:xfrm>
            <a:custGeom>
              <a:avLst/>
              <a:gdLst>
                <a:gd name="T0" fmla="*/ 6 w 155"/>
                <a:gd name="T1" fmla="*/ 18 h 59"/>
                <a:gd name="T2" fmla="*/ 6 w 155"/>
                <a:gd name="T3" fmla="*/ 18 h 59"/>
                <a:gd name="T4" fmla="*/ 9 w 155"/>
                <a:gd name="T5" fmla="*/ 17 h 59"/>
                <a:gd name="T6" fmla="*/ 13 w 155"/>
                <a:gd name="T7" fmla="*/ 17 h 59"/>
                <a:gd name="T8" fmla="*/ 19 w 155"/>
                <a:gd name="T9" fmla="*/ 16 h 59"/>
                <a:gd name="T10" fmla="*/ 26 w 155"/>
                <a:gd name="T11" fmla="*/ 16 h 59"/>
                <a:gd name="T12" fmla="*/ 32 w 155"/>
                <a:gd name="T13" fmla="*/ 15 h 59"/>
                <a:gd name="T14" fmla="*/ 39 w 155"/>
                <a:gd name="T15" fmla="*/ 13 h 59"/>
                <a:gd name="T16" fmla="*/ 45 w 155"/>
                <a:gd name="T17" fmla="*/ 10 h 59"/>
                <a:gd name="T18" fmla="*/ 49 w 155"/>
                <a:gd name="T19" fmla="*/ 4 h 59"/>
                <a:gd name="T20" fmla="*/ 36 w 155"/>
                <a:gd name="T21" fmla="*/ 0 h 59"/>
                <a:gd name="T22" fmla="*/ 36 w 155"/>
                <a:gd name="T23" fmla="*/ 0 h 59"/>
                <a:gd name="T24" fmla="*/ 34 w 155"/>
                <a:gd name="T25" fmla="*/ 1 h 59"/>
                <a:gd name="T26" fmla="*/ 29 w 155"/>
                <a:gd name="T27" fmla="*/ 2 h 59"/>
                <a:gd name="T28" fmla="*/ 24 w 155"/>
                <a:gd name="T29" fmla="*/ 2 h 59"/>
                <a:gd name="T30" fmla="*/ 18 w 155"/>
                <a:gd name="T31" fmla="*/ 3 h 59"/>
                <a:gd name="T32" fmla="*/ 12 w 155"/>
                <a:gd name="T33" fmla="*/ 3 h 59"/>
                <a:gd name="T34" fmla="*/ 6 w 155"/>
                <a:gd name="T35" fmla="*/ 4 h 59"/>
                <a:gd name="T36" fmla="*/ 1 w 155"/>
                <a:gd name="T37" fmla="*/ 5 h 59"/>
                <a:gd name="T38" fmla="*/ 0 w 155"/>
                <a:gd name="T39" fmla="*/ 5 h 59"/>
                <a:gd name="T40" fmla="*/ 6 w 155"/>
                <a:gd name="T41" fmla="*/ 18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59"/>
                <a:gd name="T65" fmla="*/ 155 w 15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59">
                  <a:moveTo>
                    <a:pt x="19" y="59"/>
                  </a:moveTo>
                  <a:lnTo>
                    <a:pt x="18" y="59"/>
                  </a:lnTo>
                  <a:lnTo>
                    <a:pt x="27" y="57"/>
                  </a:lnTo>
                  <a:lnTo>
                    <a:pt x="42" y="55"/>
                  </a:lnTo>
                  <a:lnTo>
                    <a:pt x="61" y="53"/>
                  </a:lnTo>
                  <a:lnTo>
                    <a:pt x="82" y="51"/>
                  </a:lnTo>
                  <a:lnTo>
                    <a:pt x="102" y="49"/>
                  </a:lnTo>
                  <a:lnTo>
                    <a:pt x="122" y="43"/>
                  </a:lnTo>
                  <a:lnTo>
                    <a:pt x="141" y="34"/>
                  </a:lnTo>
                  <a:lnTo>
                    <a:pt x="155" y="13"/>
                  </a:lnTo>
                  <a:lnTo>
                    <a:pt x="114" y="0"/>
                  </a:lnTo>
                  <a:lnTo>
                    <a:pt x="108" y="2"/>
                  </a:lnTo>
                  <a:lnTo>
                    <a:pt x="93" y="5"/>
                  </a:lnTo>
                  <a:lnTo>
                    <a:pt x="77" y="8"/>
                  </a:lnTo>
                  <a:lnTo>
                    <a:pt x="56" y="10"/>
                  </a:lnTo>
                  <a:lnTo>
                    <a:pt x="37" y="11"/>
                  </a:lnTo>
                  <a:lnTo>
                    <a:pt x="18" y="13"/>
                  </a:lnTo>
                  <a:lnTo>
                    <a:pt x="2" y="18"/>
                  </a:lnTo>
                  <a:lnTo>
                    <a:pt x="0" y="18"/>
                  </a:lnTo>
                  <a:lnTo>
                    <a:pt x="19" y="59"/>
                  </a:lnTo>
                  <a:close/>
                </a:path>
              </a:pathLst>
            </a:custGeom>
            <a:solidFill>
              <a:srgbClr val="000000"/>
            </a:solidFill>
            <a:ln w="9525">
              <a:noFill/>
              <a:round/>
              <a:headEnd/>
              <a:tailEnd/>
            </a:ln>
          </p:spPr>
          <p:txBody>
            <a:bodyPr wrap="none" anchor="ctr"/>
            <a:lstStyle/>
            <a:p>
              <a:endParaRPr lang="pt-BR"/>
            </a:p>
          </p:txBody>
        </p:sp>
        <p:sp>
          <p:nvSpPr>
            <p:cNvPr id="176" name="Freeform 175"/>
            <p:cNvSpPr>
              <a:spLocks noChangeArrowheads="1"/>
            </p:cNvSpPr>
            <p:nvPr/>
          </p:nvSpPr>
          <p:spPr bwMode="auto">
            <a:xfrm>
              <a:off x="4825" y="2583"/>
              <a:ext cx="52" cy="39"/>
            </a:xfrm>
            <a:custGeom>
              <a:avLst/>
              <a:gdLst>
                <a:gd name="T0" fmla="*/ 0 w 168"/>
                <a:gd name="T1" fmla="*/ 35 h 131"/>
                <a:gd name="T2" fmla="*/ 11 w 168"/>
                <a:gd name="T3" fmla="*/ 39 h 131"/>
                <a:gd name="T4" fmla="*/ 16 w 168"/>
                <a:gd name="T5" fmla="*/ 35 h 131"/>
                <a:gd name="T6" fmla="*/ 21 w 168"/>
                <a:gd name="T7" fmla="*/ 31 h 131"/>
                <a:gd name="T8" fmla="*/ 26 w 168"/>
                <a:gd name="T9" fmla="*/ 28 h 131"/>
                <a:gd name="T10" fmla="*/ 30 w 168"/>
                <a:gd name="T11" fmla="*/ 24 h 131"/>
                <a:gd name="T12" fmla="*/ 35 w 168"/>
                <a:gd name="T13" fmla="*/ 21 h 131"/>
                <a:gd name="T14" fmla="*/ 40 w 168"/>
                <a:gd name="T15" fmla="*/ 18 h 131"/>
                <a:gd name="T16" fmla="*/ 46 w 168"/>
                <a:gd name="T17" fmla="*/ 15 h 131"/>
                <a:gd name="T18" fmla="*/ 52 w 168"/>
                <a:gd name="T19" fmla="*/ 12 h 131"/>
                <a:gd name="T20" fmla="*/ 46 w 168"/>
                <a:gd name="T21" fmla="*/ 0 h 131"/>
                <a:gd name="T22" fmla="*/ 40 w 168"/>
                <a:gd name="T23" fmla="*/ 3 h 131"/>
                <a:gd name="T24" fmla="*/ 33 w 168"/>
                <a:gd name="T25" fmla="*/ 7 h 131"/>
                <a:gd name="T26" fmla="*/ 28 w 168"/>
                <a:gd name="T27" fmla="*/ 10 h 131"/>
                <a:gd name="T28" fmla="*/ 23 w 168"/>
                <a:gd name="T29" fmla="*/ 14 h 131"/>
                <a:gd name="T30" fmla="*/ 17 w 168"/>
                <a:gd name="T31" fmla="*/ 17 h 131"/>
                <a:gd name="T32" fmla="*/ 12 w 168"/>
                <a:gd name="T33" fmla="*/ 21 h 131"/>
                <a:gd name="T34" fmla="*/ 8 w 168"/>
                <a:gd name="T35" fmla="*/ 25 h 131"/>
                <a:gd name="T36" fmla="*/ 3 w 168"/>
                <a:gd name="T37" fmla="*/ 28 h 131"/>
                <a:gd name="T38" fmla="*/ 13 w 168"/>
                <a:gd name="T39" fmla="*/ 32 h 131"/>
                <a:gd name="T40" fmla="*/ 0 w 168"/>
                <a:gd name="T41" fmla="*/ 35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
                <a:gd name="T64" fmla="*/ 0 h 131"/>
                <a:gd name="T65" fmla="*/ 168 w 168"/>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 h="131">
                  <a:moveTo>
                    <a:pt x="0" y="119"/>
                  </a:moveTo>
                  <a:lnTo>
                    <a:pt x="34" y="131"/>
                  </a:lnTo>
                  <a:lnTo>
                    <a:pt x="52" y="118"/>
                  </a:lnTo>
                  <a:lnTo>
                    <a:pt x="67" y="105"/>
                  </a:lnTo>
                  <a:lnTo>
                    <a:pt x="83" y="94"/>
                  </a:lnTo>
                  <a:lnTo>
                    <a:pt x="98" y="82"/>
                  </a:lnTo>
                  <a:lnTo>
                    <a:pt x="114" y="71"/>
                  </a:lnTo>
                  <a:lnTo>
                    <a:pt x="130" y="61"/>
                  </a:lnTo>
                  <a:lnTo>
                    <a:pt x="148" y="50"/>
                  </a:lnTo>
                  <a:lnTo>
                    <a:pt x="168" y="41"/>
                  </a:lnTo>
                  <a:lnTo>
                    <a:pt x="149" y="0"/>
                  </a:lnTo>
                  <a:lnTo>
                    <a:pt x="128" y="11"/>
                  </a:lnTo>
                  <a:lnTo>
                    <a:pt x="107" y="22"/>
                  </a:lnTo>
                  <a:lnTo>
                    <a:pt x="89" y="34"/>
                  </a:lnTo>
                  <a:lnTo>
                    <a:pt x="73" y="46"/>
                  </a:lnTo>
                  <a:lnTo>
                    <a:pt x="56" y="57"/>
                  </a:lnTo>
                  <a:lnTo>
                    <a:pt x="40" y="71"/>
                  </a:lnTo>
                  <a:lnTo>
                    <a:pt x="25" y="83"/>
                  </a:lnTo>
                  <a:lnTo>
                    <a:pt x="9" y="95"/>
                  </a:lnTo>
                  <a:lnTo>
                    <a:pt x="43" y="107"/>
                  </a:lnTo>
                  <a:lnTo>
                    <a:pt x="0" y="119"/>
                  </a:lnTo>
                  <a:close/>
                </a:path>
              </a:pathLst>
            </a:custGeom>
            <a:solidFill>
              <a:srgbClr val="000000"/>
            </a:solidFill>
            <a:ln w="9525">
              <a:noFill/>
              <a:round/>
              <a:headEnd/>
              <a:tailEnd/>
            </a:ln>
          </p:spPr>
          <p:txBody>
            <a:bodyPr wrap="none" anchor="ctr"/>
            <a:lstStyle/>
            <a:p>
              <a:endParaRPr lang="pt-BR"/>
            </a:p>
          </p:txBody>
        </p:sp>
        <p:sp>
          <p:nvSpPr>
            <p:cNvPr id="177" name="Freeform 176"/>
            <p:cNvSpPr>
              <a:spLocks noChangeArrowheads="1"/>
            </p:cNvSpPr>
            <p:nvPr/>
          </p:nvSpPr>
          <p:spPr bwMode="auto">
            <a:xfrm>
              <a:off x="4784" y="2510"/>
              <a:ext cx="56" cy="108"/>
            </a:xfrm>
            <a:custGeom>
              <a:avLst/>
              <a:gdLst>
                <a:gd name="T0" fmla="*/ 0 w 178"/>
                <a:gd name="T1" fmla="*/ 0 h 363"/>
                <a:gd name="T2" fmla="*/ 0 w 178"/>
                <a:gd name="T3" fmla="*/ 5 h 363"/>
                <a:gd name="T4" fmla="*/ 3 w 178"/>
                <a:gd name="T5" fmla="*/ 13 h 363"/>
                <a:gd name="T6" fmla="*/ 7 w 178"/>
                <a:gd name="T7" fmla="*/ 21 h 363"/>
                <a:gd name="T8" fmla="*/ 11 w 178"/>
                <a:gd name="T9" fmla="*/ 27 h 363"/>
                <a:gd name="T10" fmla="*/ 14 w 178"/>
                <a:gd name="T11" fmla="*/ 34 h 363"/>
                <a:gd name="T12" fmla="*/ 17 w 178"/>
                <a:gd name="T13" fmla="*/ 40 h 363"/>
                <a:gd name="T14" fmla="*/ 20 w 178"/>
                <a:gd name="T15" fmla="*/ 46 h 363"/>
                <a:gd name="T16" fmla="*/ 23 w 178"/>
                <a:gd name="T17" fmla="*/ 52 h 363"/>
                <a:gd name="T18" fmla="*/ 25 w 178"/>
                <a:gd name="T19" fmla="*/ 58 h 363"/>
                <a:gd name="T20" fmla="*/ 28 w 178"/>
                <a:gd name="T21" fmla="*/ 64 h 363"/>
                <a:gd name="T22" fmla="*/ 30 w 178"/>
                <a:gd name="T23" fmla="*/ 71 h 363"/>
                <a:gd name="T24" fmla="*/ 32 w 178"/>
                <a:gd name="T25" fmla="*/ 76 h 363"/>
                <a:gd name="T26" fmla="*/ 35 w 178"/>
                <a:gd name="T27" fmla="*/ 82 h 363"/>
                <a:gd name="T28" fmla="*/ 36 w 178"/>
                <a:gd name="T29" fmla="*/ 88 h 363"/>
                <a:gd name="T30" fmla="*/ 38 w 178"/>
                <a:gd name="T31" fmla="*/ 95 h 363"/>
                <a:gd name="T32" fmla="*/ 41 w 178"/>
                <a:gd name="T33" fmla="*/ 101 h 363"/>
                <a:gd name="T34" fmla="*/ 42 w 178"/>
                <a:gd name="T35" fmla="*/ 108 h 363"/>
                <a:gd name="T36" fmla="*/ 56 w 178"/>
                <a:gd name="T37" fmla="*/ 104 h 363"/>
                <a:gd name="T38" fmla="*/ 54 w 178"/>
                <a:gd name="T39" fmla="*/ 98 h 363"/>
                <a:gd name="T40" fmla="*/ 52 w 178"/>
                <a:gd name="T41" fmla="*/ 91 h 363"/>
                <a:gd name="T42" fmla="*/ 50 w 178"/>
                <a:gd name="T43" fmla="*/ 85 h 363"/>
                <a:gd name="T44" fmla="*/ 48 w 178"/>
                <a:gd name="T45" fmla="*/ 78 h 363"/>
                <a:gd name="T46" fmla="*/ 45 w 178"/>
                <a:gd name="T47" fmla="*/ 71 h 363"/>
                <a:gd name="T48" fmla="*/ 43 w 178"/>
                <a:gd name="T49" fmla="*/ 66 h 363"/>
                <a:gd name="T50" fmla="*/ 41 w 178"/>
                <a:gd name="T51" fmla="*/ 60 h 363"/>
                <a:gd name="T52" fmla="*/ 38 w 178"/>
                <a:gd name="T53" fmla="*/ 54 h 363"/>
                <a:gd name="T54" fmla="*/ 36 w 178"/>
                <a:gd name="T55" fmla="*/ 47 h 363"/>
                <a:gd name="T56" fmla="*/ 33 w 178"/>
                <a:gd name="T57" fmla="*/ 41 h 363"/>
                <a:gd name="T58" fmla="*/ 30 w 178"/>
                <a:gd name="T59" fmla="*/ 35 h 363"/>
                <a:gd name="T60" fmla="*/ 27 w 178"/>
                <a:gd name="T61" fmla="*/ 28 h 363"/>
                <a:gd name="T62" fmla="*/ 24 w 178"/>
                <a:gd name="T63" fmla="*/ 21 h 363"/>
                <a:gd name="T64" fmla="*/ 20 w 178"/>
                <a:gd name="T65" fmla="*/ 14 h 363"/>
                <a:gd name="T66" fmla="*/ 16 w 178"/>
                <a:gd name="T67" fmla="*/ 7 h 363"/>
                <a:gd name="T68" fmla="*/ 13 w 178"/>
                <a:gd name="T69" fmla="*/ 0 h 363"/>
                <a:gd name="T70" fmla="*/ 13 w 178"/>
                <a:gd name="T71" fmla="*/ 5 h 363"/>
                <a:gd name="T72" fmla="*/ 0 w 178"/>
                <a:gd name="T73" fmla="*/ 0 h 3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8"/>
                <a:gd name="T112" fmla="*/ 0 h 363"/>
                <a:gd name="T113" fmla="*/ 178 w 178"/>
                <a:gd name="T114" fmla="*/ 363 h 3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8" h="363">
                  <a:moveTo>
                    <a:pt x="0" y="0"/>
                  </a:moveTo>
                  <a:lnTo>
                    <a:pt x="0" y="18"/>
                  </a:lnTo>
                  <a:lnTo>
                    <a:pt x="11" y="44"/>
                  </a:lnTo>
                  <a:lnTo>
                    <a:pt x="22" y="69"/>
                  </a:lnTo>
                  <a:lnTo>
                    <a:pt x="34" y="91"/>
                  </a:lnTo>
                  <a:lnTo>
                    <a:pt x="44" y="113"/>
                  </a:lnTo>
                  <a:lnTo>
                    <a:pt x="53" y="135"/>
                  </a:lnTo>
                  <a:lnTo>
                    <a:pt x="62" y="156"/>
                  </a:lnTo>
                  <a:lnTo>
                    <a:pt x="72" y="175"/>
                  </a:lnTo>
                  <a:lnTo>
                    <a:pt x="80" y="196"/>
                  </a:lnTo>
                  <a:lnTo>
                    <a:pt x="88" y="216"/>
                  </a:lnTo>
                  <a:lnTo>
                    <a:pt x="96" y="237"/>
                  </a:lnTo>
                  <a:lnTo>
                    <a:pt x="103" y="256"/>
                  </a:lnTo>
                  <a:lnTo>
                    <a:pt x="111" y="276"/>
                  </a:lnTo>
                  <a:lnTo>
                    <a:pt x="116" y="297"/>
                  </a:lnTo>
                  <a:lnTo>
                    <a:pt x="122" y="318"/>
                  </a:lnTo>
                  <a:lnTo>
                    <a:pt x="129" y="340"/>
                  </a:lnTo>
                  <a:lnTo>
                    <a:pt x="135" y="363"/>
                  </a:lnTo>
                  <a:lnTo>
                    <a:pt x="178" y="351"/>
                  </a:lnTo>
                  <a:lnTo>
                    <a:pt x="172" y="329"/>
                  </a:lnTo>
                  <a:lnTo>
                    <a:pt x="165" y="307"/>
                  </a:lnTo>
                  <a:lnTo>
                    <a:pt x="160" y="285"/>
                  </a:lnTo>
                  <a:lnTo>
                    <a:pt x="152" y="262"/>
                  </a:lnTo>
                  <a:lnTo>
                    <a:pt x="144" y="240"/>
                  </a:lnTo>
                  <a:lnTo>
                    <a:pt x="137" y="221"/>
                  </a:lnTo>
                  <a:lnTo>
                    <a:pt x="129" y="200"/>
                  </a:lnTo>
                  <a:lnTo>
                    <a:pt x="121" y="180"/>
                  </a:lnTo>
                  <a:lnTo>
                    <a:pt x="113" y="159"/>
                  </a:lnTo>
                  <a:lnTo>
                    <a:pt x="104" y="137"/>
                  </a:lnTo>
                  <a:lnTo>
                    <a:pt x="95" y="117"/>
                  </a:lnTo>
                  <a:lnTo>
                    <a:pt x="85" y="95"/>
                  </a:lnTo>
                  <a:lnTo>
                    <a:pt x="75" y="72"/>
                  </a:lnTo>
                  <a:lnTo>
                    <a:pt x="64" y="48"/>
                  </a:lnTo>
                  <a:lnTo>
                    <a:pt x="52" y="25"/>
                  </a:lnTo>
                  <a:lnTo>
                    <a:pt x="41" y="0"/>
                  </a:lnTo>
                  <a:lnTo>
                    <a:pt x="41" y="18"/>
                  </a:lnTo>
                  <a:lnTo>
                    <a:pt x="0" y="0"/>
                  </a:lnTo>
                  <a:close/>
                </a:path>
              </a:pathLst>
            </a:custGeom>
            <a:solidFill>
              <a:srgbClr val="000000"/>
            </a:solidFill>
            <a:ln w="9525">
              <a:noFill/>
              <a:round/>
              <a:headEnd/>
              <a:tailEnd/>
            </a:ln>
          </p:spPr>
          <p:txBody>
            <a:bodyPr wrap="none" anchor="ctr"/>
            <a:lstStyle/>
            <a:p>
              <a:endParaRPr lang="pt-BR"/>
            </a:p>
          </p:txBody>
        </p:sp>
        <p:sp>
          <p:nvSpPr>
            <p:cNvPr id="178" name="Freeform 177"/>
            <p:cNvSpPr>
              <a:spLocks noChangeArrowheads="1"/>
            </p:cNvSpPr>
            <p:nvPr/>
          </p:nvSpPr>
          <p:spPr bwMode="auto">
            <a:xfrm>
              <a:off x="4784" y="2464"/>
              <a:ext cx="54" cy="51"/>
            </a:xfrm>
            <a:custGeom>
              <a:avLst/>
              <a:gdLst>
                <a:gd name="T0" fmla="*/ 41 w 171"/>
                <a:gd name="T1" fmla="*/ 0 h 176"/>
                <a:gd name="T2" fmla="*/ 41 w 171"/>
                <a:gd name="T3" fmla="*/ 0 h 176"/>
                <a:gd name="T4" fmla="*/ 38 w 171"/>
                <a:gd name="T5" fmla="*/ 6 h 176"/>
                <a:gd name="T6" fmla="*/ 33 w 171"/>
                <a:gd name="T7" fmla="*/ 11 h 176"/>
                <a:gd name="T8" fmla="*/ 27 w 171"/>
                <a:gd name="T9" fmla="*/ 16 h 176"/>
                <a:gd name="T10" fmla="*/ 21 w 171"/>
                <a:gd name="T11" fmla="*/ 22 h 176"/>
                <a:gd name="T12" fmla="*/ 15 w 171"/>
                <a:gd name="T13" fmla="*/ 27 h 176"/>
                <a:gd name="T14" fmla="*/ 10 w 171"/>
                <a:gd name="T15" fmla="*/ 32 h 176"/>
                <a:gd name="T16" fmla="*/ 4 w 171"/>
                <a:gd name="T17" fmla="*/ 39 h 176"/>
                <a:gd name="T18" fmla="*/ 0 w 171"/>
                <a:gd name="T19" fmla="*/ 46 h 176"/>
                <a:gd name="T20" fmla="*/ 13 w 171"/>
                <a:gd name="T21" fmla="*/ 51 h 176"/>
                <a:gd name="T22" fmla="*/ 16 w 171"/>
                <a:gd name="T23" fmla="*/ 46 h 176"/>
                <a:gd name="T24" fmla="*/ 20 w 171"/>
                <a:gd name="T25" fmla="*/ 41 h 176"/>
                <a:gd name="T26" fmla="*/ 26 w 171"/>
                <a:gd name="T27" fmla="*/ 36 h 176"/>
                <a:gd name="T28" fmla="*/ 32 w 171"/>
                <a:gd name="T29" fmla="*/ 31 h 176"/>
                <a:gd name="T30" fmla="*/ 38 w 171"/>
                <a:gd name="T31" fmla="*/ 25 h 176"/>
                <a:gd name="T32" fmla="*/ 44 w 171"/>
                <a:gd name="T33" fmla="*/ 20 h 176"/>
                <a:gd name="T34" fmla="*/ 49 w 171"/>
                <a:gd name="T35" fmla="*/ 13 h 176"/>
                <a:gd name="T36" fmla="*/ 54 w 171"/>
                <a:gd name="T37" fmla="*/ 6 h 176"/>
                <a:gd name="T38" fmla="*/ 54 w 171"/>
                <a:gd name="T39" fmla="*/ 6 h 176"/>
                <a:gd name="T40" fmla="*/ 41 w 171"/>
                <a:gd name="T41" fmla="*/ 0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76"/>
                <a:gd name="T65" fmla="*/ 171 w 171"/>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76">
                  <a:moveTo>
                    <a:pt x="130" y="0"/>
                  </a:moveTo>
                  <a:lnTo>
                    <a:pt x="130" y="0"/>
                  </a:lnTo>
                  <a:lnTo>
                    <a:pt x="119" y="20"/>
                  </a:lnTo>
                  <a:lnTo>
                    <a:pt x="104" y="38"/>
                  </a:lnTo>
                  <a:lnTo>
                    <a:pt x="87" y="56"/>
                  </a:lnTo>
                  <a:lnTo>
                    <a:pt x="68" y="75"/>
                  </a:lnTo>
                  <a:lnTo>
                    <a:pt x="49" y="93"/>
                  </a:lnTo>
                  <a:lnTo>
                    <a:pt x="32" y="112"/>
                  </a:lnTo>
                  <a:lnTo>
                    <a:pt x="13" y="133"/>
                  </a:lnTo>
                  <a:lnTo>
                    <a:pt x="0" y="158"/>
                  </a:lnTo>
                  <a:lnTo>
                    <a:pt x="41" y="176"/>
                  </a:lnTo>
                  <a:lnTo>
                    <a:pt x="50" y="158"/>
                  </a:lnTo>
                  <a:lnTo>
                    <a:pt x="64" y="142"/>
                  </a:lnTo>
                  <a:lnTo>
                    <a:pt x="81" y="125"/>
                  </a:lnTo>
                  <a:lnTo>
                    <a:pt x="100" y="107"/>
                  </a:lnTo>
                  <a:lnTo>
                    <a:pt x="119" y="88"/>
                  </a:lnTo>
                  <a:lnTo>
                    <a:pt x="138" y="68"/>
                  </a:lnTo>
                  <a:lnTo>
                    <a:pt x="155" y="45"/>
                  </a:lnTo>
                  <a:lnTo>
                    <a:pt x="171" y="19"/>
                  </a:lnTo>
                  <a:lnTo>
                    <a:pt x="130" y="0"/>
                  </a:lnTo>
                  <a:close/>
                </a:path>
              </a:pathLst>
            </a:custGeom>
            <a:solidFill>
              <a:srgbClr val="000000"/>
            </a:solidFill>
            <a:ln w="9525">
              <a:noFill/>
              <a:round/>
              <a:headEnd/>
              <a:tailEnd/>
            </a:ln>
          </p:spPr>
          <p:txBody>
            <a:bodyPr wrap="none" anchor="ctr"/>
            <a:lstStyle/>
            <a:p>
              <a:endParaRPr lang="pt-BR"/>
            </a:p>
          </p:txBody>
        </p:sp>
        <p:sp>
          <p:nvSpPr>
            <p:cNvPr id="179" name="Freeform 178"/>
            <p:cNvSpPr>
              <a:spLocks noChangeArrowheads="1"/>
            </p:cNvSpPr>
            <p:nvPr/>
          </p:nvSpPr>
          <p:spPr bwMode="auto">
            <a:xfrm>
              <a:off x="4825" y="2423"/>
              <a:ext cx="19" cy="46"/>
            </a:xfrm>
            <a:custGeom>
              <a:avLst/>
              <a:gdLst>
                <a:gd name="T0" fmla="*/ 2 w 62"/>
                <a:gd name="T1" fmla="*/ 9 h 156"/>
                <a:gd name="T2" fmla="*/ 2 w 62"/>
                <a:gd name="T3" fmla="*/ 9 h 156"/>
                <a:gd name="T4" fmla="*/ 3 w 62"/>
                <a:gd name="T5" fmla="*/ 12 h 156"/>
                <a:gd name="T6" fmla="*/ 5 w 62"/>
                <a:gd name="T7" fmla="*/ 15 h 156"/>
                <a:gd name="T8" fmla="*/ 6 w 62"/>
                <a:gd name="T9" fmla="*/ 19 h 156"/>
                <a:gd name="T10" fmla="*/ 6 w 62"/>
                <a:gd name="T11" fmla="*/ 23 h 156"/>
                <a:gd name="T12" fmla="*/ 5 w 62"/>
                <a:gd name="T13" fmla="*/ 27 h 156"/>
                <a:gd name="T14" fmla="*/ 3 w 62"/>
                <a:gd name="T15" fmla="*/ 31 h 156"/>
                <a:gd name="T16" fmla="*/ 2 w 62"/>
                <a:gd name="T17" fmla="*/ 36 h 156"/>
                <a:gd name="T18" fmla="*/ 0 w 62"/>
                <a:gd name="T19" fmla="*/ 40 h 156"/>
                <a:gd name="T20" fmla="*/ 13 w 62"/>
                <a:gd name="T21" fmla="*/ 46 h 156"/>
                <a:gd name="T22" fmla="*/ 15 w 62"/>
                <a:gd name="T23" fmla="*/ 41 h 156"/>
                <a:gd name="T24" fmla="*/ 17 w 62"/>
                <a:gd name="T25" fmla="*/ 35 h 156"/>
                <a:gd name="T26" fmla="*/ 18 w 62"/>
                <a:gd name="T27" fmla="*/ 30 h 156"/>
                <a:gd name="T28" fmla="*/ 19 w 62"/>
                <a:gd name="T29" fmla="*/ 23 h 156"/>
                <a:gd name="T30" fmla="*/ 19 w 62"/>
                <a:gd name="T31" fmla="*/ 17 h 156"/>
                <a:gd name="T32" fmla="*/ 18 w 62"/>
                <a:gd name="T33" fmla="*/ 12 h 156"/>
                <a:gd name="T34" fmla="*/ 15 w 62"/>
                <a:gd name="T35" fmla="*/ 5 h 156"/>
                <a:gd name="T36" fmla="*/ 11 w 62"/>
                <a:gd name="T37" fmla="*/ 0 h 156"/>
                <a:gd name="T38" fmla="*/ 11 w 62"/>
                <a:gd name="T39" fmla="*/ 0 h 156"/>
                <a:gd name="T40" fmla="*/ 2 w 62"/>
                <a:gd name="T41" fmla="*/ 9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56"/>
                <a:gd name="T65" fmla="*/ 62 w 62"/>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56">
                  <a:moveTo>
                    <a:pt x="5" y="32"/>
                  </a:moveTo>
                  <a:lnTo>
                    <a:pt x="5" y="32"/>
                  </a:lnTo>
                  <a:lnTo>
                    <a:pt x="11" y="41"/>
                  </a:lnTo>
                  <a:lnTo>
                    <a:pt x="15" y="50"/>
                  </a:lnTo>
                  <a:lnTo>
                    <a:pt x="18" y="63"/>
                  </a:lnTo>
                  <a:lnTo>
                    <a:pt x="18" y="77"/>
                  </a:lnTo>
                  <a:lnTo>
                    <a:pt x="16" y="91"/>
                  </a:lnTo>
                  <a:lnTo>
                    <a:pt x="11" y="106"/>
                  </a:lnTo>
                  <a:lnTo>
                    <a:pt x="7" y="122"/>
                  </a:lnTo>
                  <a:lnTo>
                    <a:pt x="0" y="137"/>
                  </a:lnTo>
                  <a:lnTo>
                    <a:pt x="41" y="156"/>
                  </a:lnTo>
                  <a:lnTo>
                    <a:pt x="48" y="138"/>
                  </a:lnTo>
                  <a:lnTo>
                    <a:pt x="55" y="120"/>
                  </a:lnTo>
                  <a:lnTo>
                    <a:pt x="59" y="101"/>
                  </a:lnTo>
                  <a:lnTo>
                    <a:pt x="62" y="79"/>
                  </a:lnTo>
                  <a:lnTo>
                    <a:pt x="62" y="58"/>
                  </a:lnTo>
                  <a:lnTo>
                    <a:pt x="58" y="39"/>
                  </a:lnTo>
                  <a:lnTo>
                    <a:pt x="50" y="18"/>
                  </a:lnTo>
                  <a:lnTo>
                    <a:pt x="37" y="0"/>
                  </a:lnTo>
                  <a:lnTo>
                    <a:pt x="5" y="32"/>
                  </a:lnTo>
                  <a:close/>
                </a:path>
              </a:pathLst>
            </a:custGeom>
            <a:solidFill>
              <a:srgbClr val="000000"/>
            </a:solidFill>
            <a:ln w="9525">
              <a:noFill/>
              <a:round/>
              <a:headEnd/>
              <a:tailEnd/>
            </a:ln>
          </p:spPr>
          <p:txBody>
            <a:bodyPr wrap="none" anchor="ctr"/>
            <a:lstStyle/>
            <a:p>
              <a:endParaRPr lang="pt-BR"/>
            </a:p>
          </p:txBody>
        </p:sp>
        <p:sp>
          <p:nvSpPr>
            <p:cNvPr id="180" name="Freeform 179"/>
            <p:cNvSpPr>
              <a:spLocks noChangeArrowheads="1"/>
            </p:cNvSpPr>
            <p:nvPr/>
          </p:nvSpPr>
          <p:spPr bwMode="auto">
            <a:xfrm>
              <a:off x="4789" y="2410"/>
              <a:ext cx="47" cy="22"/>
            </a:xfrm>
            <a:custGeom>
              <a:avLst/>
              <a:gdLst>
                <a:gd name="T0" fmla="*/ 6 w 151"/>
                <a:gd name="T1" fmla="*/ 17 h 73"/>
                <a:gd name="T2" fmla="*/ 6 w 151"/>
                <a:gd name="T3" fmla="*/ 17 h 73"/>
                <a:gd name="T4" fmla="*/ 11 w 151"/>
                <a:gd name="T5" fmla="*/ 15 h 73"/>
                <a:gd name="T6" fmla="*/ 15 w 151"/>
                <a:gd name="T7" fmla="*/ 14 h 73"/>
                <a:gd name="T8" fmla="*/ 19 w 151"/>
                <a:gd name="T9" fmla="*/ 14 h 73"/>
                <a:gd name="T10" fmla="*/ 22 w 151"/>
                <a:gd name="T11" fmla="*/ 14 h 73"/>
                <a:gd name="T12" fmla="*/ 26 w 151"/>
                <a:gd name="T13" fmla="*/ 15 h 73"/>
                <a:gd name="T14" fmla="*/ 30 w 151"/>
                <a:gd name="T15" fmla="*/ 16 h 73"/>
                <a:gd name="T16" fmla="*/ 33 w 151"/>
                <a:gd name="T17" fmla="*/ 18 h 73"/>
                <a:gd name="T18" fmla="*/ 37 w 151"/>
                <a:gd name="T19" fmla="*/ 22 h 73"/>
                <a:gd name="T20" fmla="*/ 47 w 151"/>
                <a:gd name="T21" fmla="*/ 12 h 73"/>
                <a:gd name="T22" fmla="*/ 41 w 151"/>
                <a:gd name="T23" fmla="*/ 8 h 73"/>
                <a:gd name="T24" fmla="*/ 36 w 151"/>
                <a:gd name="T25" fmla="*/ 5 h 73"/>
                <a:gd name="T26" fmla="*/ 30 w 151"/>
                <a:gd name="T27" fmla="*/ 2 h 73"/>
                <a:gd name="T28" fmla="*/ 25 w 151"/>
                <a:gd name="T29" fmla="*/ 1 h 73"/>
                <a:gd name="T30" fmla="*/ 18 w 151"/>
                <a:gd name="T31" fmla="*/ 0 h 73"/>
                <a:gd name="T32" fmla="*/ 12 w 151"/>
                <a:gd name="T33" fmla="*/ 1 h 73"/>
                <a:gd name="T34" fmla="*/ 6 w 151"/>
                <a:gd name="T35" fmla="*/ 3 h 73"/>
                <a:gd name="T36" fmla="*/ 0 w 151"/>
                <a:gd name="T37" fmla="*/ 5 h 73"/>
                <a:gd name="T38" fmla="*/ 0 w 151"/>
                <a:gd name="T39" fmla="*/ 5 h 73"/>
                <a:gd name="T40" fmla="*/ 6 w 151"/>
                <a:gd name="T41" fmla="*/ 1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73"/>
                <a:gd name="T65" fmla="*/ 151 w 15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73">
                  <a:moveTo>
                    <a:pt x="20" y="57"/>
                  </a:moveTo>
                  <a:lnTo>
                    <a:pt x="20" y="57"/>
                  </a:lnTo>
                  <a:lnTo>
                    <a:pt x="35" y="50"/>
                  </a:lnTo>
                  <a:lnTo>
                    <a:pt x="48" y="47"/>
                  </a:lnTo>
                  <a:lnTo>
                    <a:pt x="60" y="45"/>
                  </a:lnTo>
                  <a:lnTo>
                    <a:pt x="71" y="45"/>
                  </a:lnTo>
                  <a:lnTo>
                    <a:pt x="83" y="50"/>
                  </a:lnTo>
                  <a:lnTo>
                    <a:pt x="96" y="53"/>
                  </a:lnTo>
                  <a:lnTo>
                    <a:pt x="106" y="61"/>
                  </a:lnTo>
                  <a:lnTo>
                    <a:pt x="119" y="73"/>
                  </a:lnTo>
                  <a:lnTo>
                    <a:pt x="151" y="41"/>
                  </a:lnTo>
                  <a:lnTo>
                    <a:pt x="133" y="27"/>
                  </a:lnTo>
                  <a:lnTo>
                    <a:pt x="116" y="15"/>
                  </a:lnTo>
                  <a:lnTo>
                    <a:pt x="97" y="7"/>
                  </a:lnTo>
                  <a:lnTo>
                    <a:pt x="80" y="2"/>
                  </a:lnTo>
                  <a:lnTo>
                    <a:pt x="58" y="0"/>
                  </a:lnTo>
                  <a:lnTo>
                    <a:pt x="38" y="3"/>
                  </a:lnTo>
                  <a:lnTo>
                    <a:pt x="19" y="9"/>
                  </a:lnTo>
                  <a:lnTo>
                    <a:pt x="0" y="18"/>
                  </a:lnTo>
                  <a:lnTo>
                    <a:pt x="20" y="57"/>
                  </a:lnTo>
                  <a:close/>
                </a:path>
              </a:pathLst>
            </a:custGeom>
            <a:solidFill>
              <a:srgbClr val="000000"/>
            </a:solidFill>
            <a:ln w="9525">
              <a:noFill/>
              <a:round/>
              <a:headEnd/>
              <a:tailEnd/>
            </a:ln>
          </p:spPr>
          <p:txBody>
            <a:bodyPr wrap="none" anchor="ctr"/>
            <a:lstStyle/>
            <a:p>
              <a:endParaRPr lang="pt-BR"/>
            </a:p>
          </p:txBody>
        </p:sp>
        <p:sp>
          <p:nvSpPr>
            <p:cNvPr id="181" name="Freeform 180"/>
            <p:cNvSpPr>
              <a:spLocks noChangeArrowheads="1"/>
            </p:cNvSpPr>
            <p:nvPr/>
          </p:nvSpPr>
          <p:spPr bwMode="auto">
            <a:xfrm>
              <a:off x="4730" y="2416"/>
              <a:ext cx="65" cy="41"/>
            </a:xfrm>
            <a:custGeom>
              <a:avLst/>
              <a:gdLst>
                <a:gd name="T0" fmla="*/ 0 w 213"/>
                <a:gd name="T1" fmla="*/ 38 h 138"/>
                <a:gd name="T2" fmla="*/ 9 w 213"/>
                <a:gd name="T3" fmla="*/ 41 h 138"/>
                <a:gd name="T4" fmla="*/ 16 w 213"/>
                <a:gd name="T5" fmla="*/ 38 h 138"/>
                <a:gd name="T6" fmla="*/ 23 w 213"/>
                <a:gd name="T7" fmla="*/ 35 h 138"/>
                <a:gd name="T8" fmla="*/ 29 w 213"/>
                <a:gd name="T9" fmla="*/ 31 h 138"/>
                <a:gd name="T10" fmla="*/ 36 w 213"/>
                <a:gd name="T11" fmla="*/ 28 h 138"/>
                <a:gd name="T12" fmla="*/ 42 w 213"/>
                <a:gd name="T13" fmla="*/ 24 h 138"/>
                <a:gd name="T14" fmla="*/ 50 w 213"/>
                <a:gd name="T15" fmla="*/ 20 h 138"/>
                <a:gd name="T16" fmla="*/ 57 w 213"/>
                <a:gd name="T17" fmla="*/ 16 h 138"/>
                <a:gd name="T18" fmla="*/ 65 w 213"/>
                <a:gd name="T19" fmla="*/ 12 h 138"/>
                <a:gd name="T20" fmla="*/ 59 w 213"/>
                <a:gd name="T21" fmla="*/ 0 h 138"/>
                <a:gd name="T22" fmla="*/ 50 w 213"/>
                <a:gd name="T23" fmla="*/ 4 h 138"/>
                <a:gd name="T24" fmla="*/ 43 w 213"/>
                <a:gd name="T25" fmla="*/ 9 h 138"/>
                <a:gd name="T26" fmla="*/ 36 w 213"/>
                <a:gd name="T27" fmla="*/ 12 h 138"/>
                <a:gd name="T28" fmla="*/ 29 w 213"/>
                <a:gd name="T29" fmla="*/ 16 h 138"/>
                <a:gd name="T30" fmla="*/ 23 w 213"/>
                <a:gd name="T31" fmla="*/ 20 h 138"/>
                <a:gd name="T32" fmla="*/ 16 w 213"/>
                <a:gd name="T33" fmla="*/ 23 h 138"/>
                <a:gd name="T34" fmla="*/ 10 w 213"/>
                <a:gd name="T35" fmla="*/ 26 h 138"/>
                <a:gd name="T36" fmla="*/ 4 w 213"/>
                <a:gd name="T37" fmla="*/ 29 h 138"/>
                <a:gd name="T38" fmla="*/ 13 w 213"/>
                <a:gd name="T39" fmla="*/ 32 h 138"/>
                <a:gd name="T40" fmla="*/ 0 w 213"/>
                <a:gd name="T41" fmla="*/ 3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138"/>
                <a:gd name="T65" fmla="*/ 213 w 213"/>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138">
                  <a:moveTo>
                    <a:pt x="0" y="127"/>
                  </a:moveTo>
                  <a:lnTo>
                    <a:pt x="30" y="138"/>
                  </a:lnTo>
                  <a:lnTo>
                    <a:pt x="52" y="128"/>
                  </a:lnTo>
                  <a:lnTo>
                    <a:pt x="75" y="117"/>
                  </a:lnTo>
                  <a:lnTo>
                    <a:pt x="96" y="105"/>
                  </a:lnTo>
                  <a:lnTo>
                    <a:pt x="118" y="93"/>
                  </a:lnTo>
                  <a:lnTo>
                    <a:pt x="139" y="80"/>
                  </a:lnTo>
                  <a:lnTo>
                    <a:pt x="163" y="67"/>
                  </a:lnTo>
                  <a:lnTo>
                    <a:pt x="188" y="54"/>
                  </a:lnTo>
                  <a:lnTo>
                    <a:pt x="213" y="39"/>
                  </a:lnTo>
                  <a:lnTo>
                    <a:pt x="193" y="0"/>
                  </a:lnTo>
                  <a:lnTo>
                    <a:pt x="165" y="15"/>
                  </a:lnTo>
                  <a:lnTo>
                    <a:pt x="142" y="29"/>
                  </a:lnTo>
                  <a:lnTo>
                    <a:pt x="118" y="41"/>
                  </a:lnTo>
                  <a:lnTo>
                    <a:pt x="95" y="54"/>
                  </a:lnTo>
                  <a:lnTo>
                    <a:pt x="74" y="66"/>
                  </a:lnTo>
                  <a:lnTo>
                    <a:pt x="54" y="78"/>
                  </a:lnTo>
                  <a:lnTo>
                    <a:pt x="34" y="87"/>
                  </a:lnTo>
                  <a:lnTo>
                    <a:pt x="12" y="97"/>
                  </a:lnTo>
                  <a:lnTo>
                    <a:pt x="42" y="109"/>
                  </a:lnTo>
                  <a:lnTo>
                    <a:pt x="0" y="127"/>
                  </a:lnTo>
                  <a:close/>
                </a:path>
              </a:pathLst>
            </a:custGeom>
            <a:solidFill>
              <a:srgbClr val="000000"/>
            </a:solidFill>
            <a:ln w="9525">
              <a:noFill/>
              <a:round/>
              <a:headEnd/>
              <a:tailEnd/>
            </a:ln>
          </p:spPr>
          <p:txBody>
            <a:bodyPr wrap="none" anchor="ctr"/>
            <a:lstStyle/>
            <a:p>
              <a:endParaRPr lang="pt-BR"/>
            </a:p>
          </p:txBody>
        </p:sp>
        <p:sp>
          <p:nvSpPr>
            <p:cNvPr id="182" name="Freeform 181"/>
            <p:cNvSpPr>
              <a:spLocks noChangeArrowheads="1"/>
            </p:cNvSpPr>
            <p:nvPr/>
          </p:nvSpPr>
          <p:spPr bwMode="auto">
            <a:xfrm>
              <a:off x="4722" y="2410"/>
              <a:ext cx="19" cy="43"/>
            </a:xfrm>
            <a:custGeom>
              <a:avLst/>
              <a:gdLst>
                <a:gd name="T0" fmla="*/ 2 w 61"/>
                <a:gd name="T1" fmla="*/ 0 h 144"/>
                <a:gd name="T2" fmla="*/ 2 w 61"/>
                <a:gd name="T3" fmla="*/ 0 h 144"/>
                <a:gd name="T4" fmla="*/ 1 w 61"/>
                <a:gd name="T5" fmla="*/ 5 h 144"/>
                <a:gd name="T6" fmla="*/ 0 w 61"/>
                <a:gd name="T7" fmla="*/ 10 h 144"/>
                <a:gd name="T8" fmla="*/ 0 w 61"/>
                <a:gd name="T9" fmla="*/ 16 h 144"/>
                <a:gd name="T10" fmla="*/ 0 w 61"/>
                <a:gd name="T11" fmla="*/ 21 h 144"/>
                <a:gd name="T12" fmla="*/ 1 w 61"/>
                <a:gd name="T13" fmla="*/ 27 h 144"/>
                <a:gd name="T14" fmla="*/ 2 w 61"/>
                <a:gd name="T15" fmla="*/ 33 h 144"/>
                <a:gd name="T16" fmla="*/ 4 w 61"/>
                <a:gd name="T17" fmla="*/ 38 h 144"/>
                <a:gd name="T18" fmla="*/ 6 w 61"/>
                <a:gd name="T19" fmla="*/ 43 h 144"/>
                <a:gd name="T20" fmla="*/ 19 w 61"/>
                <a:gd name="T21" fmla="*/ 38 h 144"/>
                <a:gd name="T22" fmla="*/ 17 w 61"/>
                <a:gd name="T23" fmla="*/ 33 h 144"/>
                <a:gd name="T24" fmla="*/ 16 w 61"/>
                <a:gd name="T25" fmla="*/ 29 h 144"/>
                <a:gd name="T26" fmla="*/ 15 w 61"/>
                <a:gd name="T27" fmla="*/ 25 h 144"/>
                <a:gd name="T28" fmla="*/ 14 w 61"/>
                <a:gd name="T29" fmla="*/ 20 h 144"/>
                <a:gd name="T30" fmla="*/ 14 w 61"/>
                <a:gd name="T31" fmla="*/ 16 h 144"/>
                <a:gd name="T32" fmla="*/ 14 w 61"/>
                <a:gd name="T33" fmla="*/ 11 h 144"/>
                <a:gd name="T34" fmla="*/ 14 w 61"/>
                <a:gd name="T35" fmla="*/ 7 h 144"/>
                <a:gd name="T36" fmla="*/ 15 w 61"/>
                <a:gd name="T37" fmla="*/ 2 h 144"/>
                <a:gd name="T38" fmla="*/ 15 w 61"/>
                <a:gd name="T39" fmla="*/ 2 h 144"/>
                <a:gd name="T40" fmla="*/ 2 w 61"/>
                <a:gd name="T41" fmla="*/ 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44"/>
                <a:gd name="T65" fmla="*/ 61 w 61"/>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44">
                  <a:moveTo>
                    <a:pt x="5" y="0"/>
                  </a:moveTo>
                  <a:lnTo>
                    <a:pt x="5" y="0"/>
                  </a:lnTo>
                  <a:lnTo>
                    <a:pt x="2" y="17"/>
                  </a:lnTo>
                  <a:lnTo>
                    <a:pt x="0" y="35"/>
                  </a:lnTo>
                  <a:lnTo>
                    <a:pt x="0" y="52"/>
                  </a:lnTo>
                  <a:lnTo>
                    <a:pt x="1" y="71"/>
                  </a:lnTo>
                  <a:lnTo>
                    <a:pt x="3" y="90"/>
                  </a:lnTo>
                  <a:lnTo>
                    <a:pt x="7" y="109"/>
                  </a:lnTo>
                  <a:lnTo>
                    <a:pt x="13" y="128"/>
                  </a:lnTo>
                  <a:lnTo>
                    <a:pt x="19" y="144"/>
                  </a:lnTo>
                  <a:lnTo>
                    <a:pt x="61" y="126"/>
                  </a:lnTo>
                  <a:lnTo>
                    <a:pt x="54" y="112"/>
                  </a:lnTo>
                  <a:lnTo>
                    <a:pt x="50" y="97"/>
                  </a:lnTo>
                  <a:lnTo>
                    <a:pt x="47" y="83"/>
                  </a:lnTo>
                  <a:lnTo>
                    <a:pt x="45" y="68"/>
                  </a:lnTo>
                  <a:lnTo>
                    <a:pt x="46" y="52"/>
                  </a:lnTo>
                  <a:lnTo>
                    <a:pt x="46" y="38"/>
                  </a:lnTo>
                  <a:lnTo>
                    <a:pt x="46" y="22"/>
                  </a:lnTo>
                  <a:lnTo>
                    <a:pt x="48" y="7"/>
                  </a:lnTo>
                  <a:lnTo>
                    <a:pt x="5" y="0"/>
                  </a:lnTo>
                  <a:close/>
                </a:path>
              </a:pathLst>
            </a:custGeom>
            <a:solidFill>
              <a:srgbClr val="000000"/>
            </a:solidFill>
            <a:ln w="9525">
              <a:noFill/>
              <a:round/>
              <a:headEnd/>
              <a:tailEnd/>
            </a:ln>
          </p:spPr>
          <p:txBody>
            <a:bodyPr wrap="none" anchor="ctr"/>
            <a:lstStyle/>
            <a:p>
              <a:endParaRPr lang="pt-BR"/>
            </a:p>
          </p:txBody>
        </p:sp>
        <p:sp>
          <p:nvSpPr>
            <p:cNvPr id="183" name="Freeform 182"/>
            <p:cNvSpPr>
              <a:spLocks noChangeArrowheads="1"/>
            </p:cNvSpPr>
            <p:nvPr/>
          </p:nvSpPr>
          <p:spPr bwMode="auto">
            <a:xfrm>
              <a:off x="4724" y="2363"/>
              <a:ext cx="30" cy="50"/>
            </a:xfrm>
            <a:custGeom>
              <a:avLst/>
              <a:gdLst>
                <a:gd name="T0" fmla="*/ 15 w 92"/>
                <a:gd name="T1" fmla="*/ 3 h 173"/>
                <a:gd name="T2" fmla="*/ 15 w 92"/>
                <a:gd name="T3" fmla="*/ 3 h 173"/>
                <a:gd name="T4" fmla="*/ 15 w 92"/>
                <a:gd name="T5" fmla="*/ 6 h 173"/>
                <a:gd name="T6" fmla="*/ 14 w 92"/>
                <a:gd name="T7" fmla="*/ 11 h 173"/>
                <a:gd name="T8" fmla="*/ 13 w 92"/>
                <a:gd name="T9" fmla="*/ 16 h 173"/>
                <a:gd name="T10" fmla="*/ 10 w 92"/>
                <a:gd name="T11" fmla="*/ 23 h 173"/>
                <a:gd name="T12" fmla="*/ 7 w 92"/>
                <a:gd name="T13" fmla="*/ 29 h 173"/>
                <a:gd name="T14" fmla="*/ 4 w 92"/>
                <a:gd name="T15" fmla="*/ 35 h 173"/>
                <a:gd name="T16" fmla="*/ 1 w 92"/>
                <a:gd name="T17" fmla="*/ 42 h 173"/>
                <a:gd name="T18" fmla="*/ 0 w 92"/>
                <a:gd name="T19" fmla="*/ 48 h 173"/>
                <a:gd name="T20" fmla="*/ 14 w 92"/>
                <a:gd name="T21" fmla="*/ 50 h 173"/>
                <a:gd name="T22" fmla="*/ 16 w 92"/>
                <a:gd name="T23" fmla="*/ 45 h 173"/>
                <a:gd name="T24" fmla="*/ 17 w 92"/>
                <a:gd name="T25" fmla="*/ 40 h 173"/>
                <a:gd name="T26" fmla="*/ 20 w 92"/>
                <a:gd name="T27" fmla="*/ 34 h 173"/>
                <a:gd name="T28" fmla="*/ 23 w 92"/>
                <a:gd name="T29" fmla="*/ 27 h 173"/>
                <a:gd name="T30" fmla="*/ 26 w 92"/>
                <a:gd name="T31" fmla="*/ 21 h 173"/>
                <a:gd name="T32" fmla="*/ 29 w 92"/>
                <a:gd name="T33" fmla="*/ 14 h 173"/>
                <a:gd name="T34" fmla="*/ 30 w 92"/>
                <a:gd name="T35" fmla="*/ 7 h 173"/>
                <a:gd name="T36" fmla="*/ 29 w 92"/>
                <a:gd name="T37" fmla="*/ 0 h 173"/>
                <a:gd name="T38" fmla="*/ 29 w 92"/>
                <a:gd name="T39" fmla="*/ 0 h 173"/>
                <a:gd name="T40" fmla="*/ 15 w 92"/>
                <a:gd name="T41" fmla="*/ 3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173"/>
                <a:gd name="T65" fmla="*/ 92 w 92"/>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173">
                  <a:moveTo>
                    <a:pt x="45" y="11"/>
                  </a:moveTo>
                  <a:lnTo>
                    <a:pt x="45" y="11"/>
                  </a:lnTo>
                  <a:lnTo>
                    <a:pt x="46" y="22"/>
                  </a:lnTo>
                  <a:lnTo>
                    <a:pt x="44" y="39"/>
                  </a:lnTo>
                  <a:lnTo>
                    <a:pt x="40" y="57"/>
                  </a:lnTo>
                  <a:lnTo>
                    <a:pt x="30" y="79"/>
                  </a:lnTo>
                  <a:lnTo>
                    <a:pt x="21" y="99"/>
                  </a:lnTo>
                  <a:lnTo>
                    <a:pt x="12" y="122"/>
                  </a:lnTo>
                  <a:lnTo>
                    <a:pt x="4" y="145"/>
                  </a:lnTo>
                  <a:lnTo>
                    <a:pt x="0" y="166"/>
                  </a:lnTo>
                  <a:lnTo>
                    <a:pt x="43" y="173"/>
                  </a:lnTo>
                  <a:lnTo>
                    <a:pt x="48" y="157"/>
                  </a:lnTo>
                  <a:lnTo>
                    <a:pt x="53" y="138"/>
                  </a:lnTo>
                  <a:lnTo>
                    <a:pt x="62" y="118"/>
                  </a:lnTo>
                  <a:lnTo>
                    <a:pt x="72" y="95"/>
                  </a:lnTo>
                  <a:lnTo>
                    <a:pt x="81" y="71"/>
                  </a:lnTo>
                  <a:lnTo>
                    <a:pt x="88" y="48"/>
                  </a:lnTo>
                  <a:lnTo>
                    <a:pt x="92" y="24"/>
                  </a:lnTo>
                  <a:lnTo>
                    <a:pt x="89" y="0"/>
                  </a:lnTo>
                  <a:lnTo>
                    <a:pt x="45" y="11"/>
                  </a:lnTo>
                  <a:close/>
                </a:path>
              </a:pathLst>
            </a:custGeom>
            <a:solidFill>
              <a:srgbClr val="000000"/>
            </a:solidFill>
            <a:ln w="9525">
              <a:noFill/>
              <a:round/>
              <a:headEnd/>
              <a:tailEnd/>
            </a:ln>
          </p:spPr>
          <p:txBody>
            <a:bodyPr wrap="none" anchor="ctr"/>
            <a:lstStyle/>
            <a:p>
              <a:endParaRPr lang="pt-BR"/>
            </a:p>
          </p:txBody>
        </p:sp>
        <p:sp>
          <p:nvSpPr>
            <p:cNvPr id="184" name="Freeform 183"/>
            <p:cNvSpPr>
              <a:spLocks noChangeArrowheads="1"/>
            </p:cNvSpPr>
            <p:nvPr/>
          </p:nvSpPr>
          <p:spPr bwMode="auto">
            <a:xfrm>
              <a:off x="4683" y="2267"/>
              <a:ext cx="69" cy="100"/>
            </a:xfrm>
            <a:custGeom>
              <a:avLst/>
              <a:gdLst>
                <a:gd name="T0" fmla="*/ 0 w 220"/>
                <a:gd name="T1" fmla="*/ 4 h 334"/>
                <a:gd name="T2" fmla="*/ 0 w 220"/>
                <a:gd name="T3" fmla="*/ 4 h 334"/>
                <a:gd name="T4" fmla="*/ 3 w 220"/>
                <a:gd name="T5" fmla="*/ 12 h 334"/>
                <a:gd name="T6" fmla="*/ 6 w 220"/>
                <a:gd name="T7" fmla="*/ 19 h 334"/>
                <a:gd name="T8" fmla="*/ 9 w 220"/>
                <a:gd name="T9" fmla="*/ 25 h 334"/>
                <a:gd name="T10" fmla="*/ 13 w 220"/>
                <a:gd name="T11" fmla="*/ 31 h 334"/>
                <a:gd name="T12" fmla="*/ 17 w 220"/>
                <a:gd name="T13" fmla="*/ 37 h 334"/>
                <a:gd name="T14" fmla="*/ 21 w 220"/>
                <a:gd name="T15" fmla="*/ 43 h 334"/>
                <a:gd name="T16" fmla="*/ 25 w 220"/>
                <a:gd name="T17" fmla="*/ 49 h 334"/>
                <a:gd name="T18" fmla="*/ 29 w 220"/>
                <a:gd name="T19" fmla="*/ 54 h 334"/>
                <a:gd name="T20" fmla="*/ 33 w 220"/>
                <a:gd name="T21" fmla="*/ 59 h 334"/>
                <a:gd name="T22" fmla="*/ 37 w 220"/>
                <a:gd name="T23" fmla="*/ 65 h 334"/>
                <a:gd name="T24" fmla="*/ 41 w 220"/>
                <a:gd name="T25" fmla="*/ 70 h 334"/>
                <a:gd name="T26" fmla="*/ 44 w 220"/>
                <a:gd name="T27" fmla="*/ 75 h 334"/>
                <a:gd name="T28" fmla="*/ 47 w 220"/>
                <a:gd name="T29" fmla="*/ 82 h 334"/>
                <a:gd name="T30" fmla="*/ 50 w 220"/>
                <a:gd name="T31" fmla="*/ 87 h 334"/>
                <a:gd name="T32" fmla="*/ 53 w 220"/>
                <a:gd name="T33" fmla="*/ 94 h 334"/>
                <a:gd name="T34" fmla="*/ 55 w 220"/>
                <a:gd name="T35" fmla="*/ 100 h 334"/>
                <a:gd name="T36" fmla="*/ 69 w 220"/>
                <a:gd name="T37" fmla="*/ 97 h 334"/>
                <a:gd name="T38" fmla="*/ 66 w 220"/>
                <a:gd name="T39" fmla="*/ 89 h 334"/>
                <a:gd name="T40" fmla="*/ 63 w 220"/>
                <a:gd name="T41" fmla="*/ 82 h 334"/>
                <a:gd name="T42" fmla="*/ 60 w 220"/>
                <a:gd name="T43" fmla="*/ 75 h 334"/>
                <a:gd name="T44" fmla="*/ 56 w 220"/>
                <a:gd name="T45" fmla="*/ 69 h 334"/>
                <a:gd name="T46" fmla="*/ 52 w 220"/>
                <a:gd name="T47" fmla="*/ 63 h 334"/>
                <a:gd name="T48" fmla="*/ 49 w 220"/>
                <a:gd name="T49" fmla="*/ 57 h 334"/>
                <a:gd name="T50" fmla="*/ 45 w 220"/>
                <a:gd name="T51" fmla="*/ 52 h 334"/>
                <a:gd name="T52" fmla="*/ 40 w 220"/>
                <a:gd name="T53" fmla="*/ 46 h 334"/>
                <a:gd name="T54" fmla="*/ 36 w 220"/>
                <a:gd name="T55" fmla="*/ 41 h 334"/>
                <a:gd name="T56" fmla="*/ 32 w 220"/>
                <a:gd name="T57" fmla="*/ 36 h 334"/>
                <a:gd name="T58" fmla="*/ 28 w 220"/>
                <a:gd name="T59" fmla="*/ 30 h 334"/>
                <a:gd name="T60" fmla="*/ 25 w 220"/>
                <a:gd name="T61" fmla="*/ 25 h 334"/>
                <a:gd name="T62" fmla="*/ 22 w 220"/>
                <a:gd name="T63" fmla="*/ 19 h 334"/>
                <a:gd name="T64" fmla="*/ 19 w 220"/>
                <a:gd name="T65" fmla="*/ 13 h 334"/>
                <a:gd name="T66" fmla="*/ 16 w 220"/>
                <a:gd name="T67" fmla="*/ 7 h 334"/>
                <a:gd name="T68" fmla="*/ 14 w 220"/>
                <a:gd name="T69" fmla="*/ 0 h 334"/>
                <a:gd name="T70" fmla="*/ 14 w 220"/>
                <a:gd name="T71" fmla="*/ 0 h 334"/>
                <a:gd name="T72" fmla="*/ 0 w 220"/>
                <a:gd name="T73" fmla="*/ 4 h 3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0"/>
                <a:gd name="T112" fmla="*/ 0 h 334"/>
                <a:gd name="T113" fmla="*/ 220 w 220"/>
                <a:gd name="T114" fmla="*/ 334 h 3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0" h="334">
                  <a:moveTo>
                    <a:pt x="0" y="14"/>
                  </a:moveTo>
                  <a:lnTo>
                    <a:pt x="0" y="14"/>
                  </a:lnTo>
                  <a:lnTo>
                    <a:pt x="9" y="39"/>
                  </a:lnTo>
                  <a:lnTo>
                    <a:pt x="18" y="62"/>
                  </a:lnTo>
                  <a:lnTo>
                    <a:pt x="30" y="84"/>
                  </a:lnTo>
                  <a:lnTo>
                    <a:pt x="41" y="105"/>
                  </a:lnTo>
                  <a:lnTo>
                    <a:pt x="54" y="124"/>
                  </a:lnTo>
                  <a:lnTo>
                    <a:pt x="66" y="144"/>
                  </a:lnTo>
                  <a:lnTo>
                    <a:pt x="79" y="163"/>
                  </a:lnTo>
                  <a:lnTo>
                    <a:pt x="92" y="181"/>
                  </a:lnTo>
                  <a:lnTo>
                    <a:pt x="105" y="198"/>
                  </a:lnTo>
                  <a:lnTo>
                    <a:pt x="118" y="216"/>
                  </a:lnTo>
                  <a:lnTo>
                    <a:pt x="131" y="235"/>
                  </a:lnTo>
                  <a:lnTo>
                    <a:pt x="141" y="252"/>
                  </a:lnTo>
                  <a:lnTo>
                    <a:pt x="151" y="273"/>
                  </a:lnTo>
                  <a:lnTo>
                    <a:pt x="160" y="292"/>
                  </a:lnTo>
                  <a:lnTo>
                    <a:pt x="169" y="313"/>
                  </a:lnTo>
                  <a:lnTo>
                    <a:pt x="176" y="334"/>
                  </a:lnTo>
                  <a:lnTo>
                    <a:pt x="220" y="323"/>
                  </a:lnTo>
                  <a:lnTo>
                    <a:pt x="211" y="297"/>
                  </a:lnTo>
                  <a:lnTo>
                    <a:pt x="201" y="274"/>
                  </a:lnTo>
                  <a:lnTo>
                    <a:pt x="190" y="252"/>
                  </a:lnTo>
                  <a:lnTo>
                    <a:pt x="180" y="231"/>
                  </a:lnTo>
                  <a:lnTo>
                    <a:pt x="167" y="212"/>
                  </a:lnTo>
                  <a:lnTo>
                    <a:pt x="155" y="191"/>
                  </a:lnTo>
                  <a:lnTo>
                    <a:pt x="142" y="173"/>
                  </a:lnTo>
                  <a:lnTo>
                    <a:pt x="128" y="153"/>
                  </a:lnTo>
                  <a:lnTo>
                    <a:pt x="116" y="137"/>
                  </a:lnTo>
                  <a:lnTo>
                    <a:pt x="103" y="119"/>
                  </a:lnTo>
                  <a:lnTo>
                    <a:pt x="90" y="101"/>
                  </a:lnTo>
                  <a:lnTo>
                    <a:pt x="80" y="83"/>
                  </a:lnTo>
                  <a:lnTo>
                    <a:pt x="69" y="63"/>
                  </a:lnTo>
                  <a:lnTo>
                    <a:pt x="60" y="44"/>
                  </a:lnTo>
                  <a:lnTo>
                    <a:pt x="50" y="23"/>
                  </a:lnTo>
                  <a:lnTo>
                    <a:pt x="44" y="0"/>
                  </a:lnTo>
                  <a:lnTo>
                    <a:pt x="0" y="14"/>
                  </a:lnTo>
                  <a:close/>
                </a:path>
              </a:pathLst>
            </a:custGeom>
            <a:solidFill>
              <a:srgbClr val="000000"/>
            </a:solidFill>
            <a:ln w="9525">
              <a:noFill/>
              <a:round/>
              <a:headEnd/>
              <a:tailEnd/>
            </a:ln>
          </p:spPr>
          <p:txBody>
            <a:bodyPr wrap="none" anchor="ctr"/>
            <a:lstStyle/>
            <a:p>
              <a:endParaRPr lang="pt-BR"/>
            </a:p>
          </p:txBody>
        </p:sp>
      </p:grpSp>
      <p:sp>
        <p:nvSpPr>
          <p:cNvPr id="185" name="Retângulo 184"/>
          <p:cNvSpPr/>
          <p:nvPr/>
        </p:nvSpPr>
        <p:spPr>
          <a:xfrm>
            <a:off x="6572264" y="3429000"/>
            <a:ext cx="2286016"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6" name="Retângulo 185"/>
          <p:cNvSpPr/>
          <p:nvPr/>
        </p:nvSpPr>
        <p:spPr>
          <a:xfrm>
            <a:off x="6357950" y="3000372"/>
            <a:ext cx="1071602"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7" name="Elipse 186"/>
          <p:cNvSpPr/>
          <p:nvPr/>
        </p:nvSpPr>
        <p:spPr>
          <a:xfrm>
            <a:off x="2500298" y="357166"/>
            <a:ext cx="3000396"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E as pistas continuam</a:t>
            </a:r>
            <a:endParaRPr lang="pt-BR" b="1" dirty="0"/>
          </a:p>
        </p:txBody>
      </p:sp>
      <p:sp>
        <p:nvSpPr>
          <p:cNvPr id="188" name="CaixaDeTexto 187"/>
          <p:cNvSpPr txBox="1"/>
          <p:nvPr/>
        </p:nvSpPr>
        <p:spPr>
          <a:xfrm>
            <a:off x="357158" y="2428868"/>
            <a:ext cx="5857916" cy="954107"/>
          </a:xfrm>
          <a:prstGeom prst="rect">
            <a:avLst/>
          </a:prstGeom>
          <a:solidFill>
            <a:srgbClr val="FFFFCC"/>
          </a:solidFill>
        </p:spPr>
        <p:txBody>
          <a:bodyPr wrap="square" rtlCol="0">
            <a:spAutoFit/>
          </a:bodyPr>
          <a:lstStyle/>
          <a:p>
            <a:pPr>
              <a:buBlip>
                <a:blip r:embed="rId3"/>
              </a:buBlip>
            </a:pPr>
            <a:r>
              <a:rPr lang="pt-BR" sz="1400" b="1" dirty="0" smtClean="0"/>
              <a:t> Apresente a prova com uma introdução</a:t>
            </a:r>
          </a:p>
          <a:p>
            <a:r>
              <a:rPr lang="pt-BR" sz="1400" b="1" dirty="0" smtClean="0"/>
              <a:t>Informando os objetivos </a:t>
            </a:r>
            <a:r>
              <a:rPr lang="pt-BR" sz="1400" b="1" dirty="0" smtClean="0">
                <a:cs typeface="Arial" pitchFamily="34" charset="0"/>
              </a:rPr>
              <a:t>aos alunos os objetivos gerais da prova, o conteúdo a ser medido, o tempo previsto e normas para uso de lápis, caneta, borracha, consultas e outras...</a:t>
            </a:r>
            <a:r>
              <a:rPr lang="pt-BR" sz="1400" b="1" dirty="0" smtClean="0"/>
              <a:t> </a:t>
            </a:r>
            <a:endParaRPr lang="pt-BR" sz="1400" b="1" dirty="0"/>
          </a:p>
        </p:txBody>
      </p:sp>
      <p:sp>
        <p:nvSpPr>
          <p:cNvPr id="189" name="Retângulo 188"/>
          <p:cNvSpPr/>
          <p:nvPr/>
        </p:nvSpPr>
        <p:spPr>
          <a:xfrm>
            <a:off x="2071670" y="6357958"/>
            <a:ext cx="5143520" cy="276999"/>
          </a:xfrm>
          <a:prstGeom prst="rect">
            <a:avLst/>
          </a:prstGeom>
        </p:spPr>
        <p:txBody>
          <a:bodyPr wrap="square">
            <a:spAutoFit/>
          </a:bodyPr>
          <a:lstStyle/>
          <a:p>
            <a:r>
              <a:rPr lang="pt-BR" sz="1200" b="1" dirty="0" smtClean="0">
                <a:latin typeface="Arial" pitchFamily="34" charset="0"/>
                <a:cs typeface="Arial" pitchFamily="34" charset="0"/>
              </a:rPr>
              <a:t>TROCANDO EM MIÚDOS AS GRANDES IDEIAS SOBRE EDUCAÇÃO</a:t>
            </a:r>
            <a:endParaRPr lang="pt-BR" sz="12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100000">
                                          <p:val>
                                            <p:strVal val="1+#ppt_w/2"/>
                                          </p:val>
                                        </p:tav>
                                        <p:tav tm="100000">
                                          <p:val>
                                            <p:strVal val="#ppt_x"/>
                                          </p:val>
                                        </p:tav>
                                      </p:tavLst>
                                    </p:anim>
                                    <p:anim calcmode="lin" valueType="num">
                                      <p:cBhvr>
                                        <p:cTn id="8" dur="500" fill="hold"/>
                                        <p:tgtEl>
                                          <p:spTgt spid="6"/>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xograma: Processo alternativo 1"/>
          <p:cNvSpPr/>
          <p:nvPr/>
        </p:nvSpPr>
        <p:spPr>
          <a:xfrm>
            <a:off x="1357290" y="357166"/>
            <a:ext cx="6572296" cy="500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Exemplos são excelentes para clarear as ideias!</a:t>
            </a:r>
            <a:endParaRPr lang="pt-BR" b="1" dirty="0"/>
          </a:p>
        </p:txBody>
      </p:sp>
      <p:sp>
        <p:nvSpPr>
          <p:cNvPr id="3" name="Seta para a direita 2"/>
          <p:cNvSpPr/>
          <p:nvPr/>
        </p:nvSpPr>
        <p:spPr>
          <a:xfrm>
            <a:off x="428596" y="1142984"/>
            <a:ext cx="3071834" cy="1357322"/>
          </a:xfrm>
          <a:prstGeom prst="rightArrow">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500034" y="1428736"/>
            <a:ext cx="2857520" cy="738664"/>
          </a:xfrm>
          <a:prstGeom prst="rect">
            <a:avLst/>
          </a:prstGeom>
          <a:noFill/>
        </p:spPr>
        <p:txBody>
          <a:bodyPr wrap="square" rtlCol="0">
            <a:spAutoFit/>
          </a:bodyPr>
          <a:lstStyle/>
          <a:p>
            <a:r>
              <a:rPr lang="pt-BR" sz="1400" b="1" dirty="0" smtClean="0">
                <a:latin typeface="Arial" pitchFamily="34" charset="0"/>
                <a:cs typeface="Arial" pitchFamily="34" charset="0"/>
              </a:rPr>
              <a:t>Observe como este modelo</a:t>
            </a:r>
          </a:p>
          <a:p>
            <a:r>
              <a:rPr lang="pt-BR" sz="1400" b="1" dirty="0" smtClean="0">
                <a:latin typeface="Arial" pitchFamily="34" charset="0"/>
                <a:cs typeface="Arial" pitchFamily="34" charset="0"/>
              </a:rPr>
              <a:t>dificulta a resolução da questão</a:t>
            </a:r>
            <a:endParaRPr lang="pt-BR" sz="1400" b="1" dirty="0">
              <a:latin typeface="Arial" pitchFamily="34" charset="0"/>
              <a:cs typeface="Arial" pitchFamily="34" charset="0"/>
            </a:endParaRPr>
          </a:p>
        </p:txBody>
      </p:sp>
      <p:sp>
        <p:nvSpPr>
          <p:cNvPr id="5" name="Retângulo de cantos arredondados 4"/>
          <p:cNvSpPr/>
          <p:nvPr/>
        </p:nvSpPr>
        <p:spPr>
          <a:xfrm>
            <a:off x="3643306" y="1071546"/>
            <a:ext cx="2571768" cy="2143140"/>
          </a:xfrm>
          <a:prstGeom prst="roundRec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dirty="0" smtClean="0">
                <a:solidFill>
                  <a:schemeClr val="tx1"/>
                </a:solidFill>
                <a:latin typeface="Arial" pitchFamily="34" charset="0"/>
                <a:cs typeface="Arial" pitchFamily="34" charset="0"/>
              </a:rPr>
              <a:t>Marque a melhor resposta</a:t>
            </a:r>
          </a:p>
          <a:p>
            <a:pPr algn="ctr"/>
            <a:r>
              <a:rPr lang="pt-BR" sz="1400" dirty="0" smtClean="0">
                <a:solidFill>
                  <a:schemeClr val="tx1"/>
                </a:solidFill>
                <a:latin typeface="Arial" pitchFamily="34" charset="0"/>
                <a:cs typeface="Arial" pitchFamily="34" charset="0"/>
              </a:rPr>
              <a:t>Proposição da questão</a:t>
            </a:r>
          </a:p>
          <a:p>
            <a:r>
              <a:rPr lang="pt-BR" sz="1400" dirty="0" smtClean="0">
                <a:solidFill>
                  <a:schemeClr val="tx1"/>
                </a:solidFill>
                <a:latin typeface="Arial" pitchFamily="34" charset="0"/>
                <a:cs typeface="Arial" pitchFamily="34" charset="0"/>
              </a:rPr>
              <a:t>1..................</a:t>
            </a:r>
          </a:p>
          <a:p>
            <a:r>
              <a:rPr lang="pt-BR" sz="1400" dirty="0" smtClean="0">
                <a:solidFill>
                  <a:schemeClr val="tx1"/>
                </a:solidFill>
                <a:latin typeface="Arial" pitchFamily="34" charset="0"/>
                <a:cs typeface="Arial" pitchFamily="34" charset="0"/>
              </a:rPr>
              <a:t>2.................</a:t>
            </a:r>
          </a:p>
          <a:p>
            <a:r>
              <a:rPr lang="pt-BR" sz="1400" dirty="0" smtClean="0">
                <a:solidFill>
                  <a:schemeClr val="tx1"/>
                </a:solidFill>
                <a:latin typeface="Arial" pitchFamily="34" charset="0"/>
                <a:cs typeface="Arial" pitchFamily="34" charset="0"/>
              </a:rPr>
              <a:t>3...................</a:t>
            </a:r>
          </a:p>
          <a:p>
            <a:r>
              <a:rPr lang="pt-BR" sz="1400" dirty="0" smtClean="0">
                <a:solidFill>
                  <a:schemeClr val="tx1"/>
                </a:solidFill>
                <a:latin typeface="Arial" pitchFamily="34" charset="0"/>
                <a:cs typeface="Arial" pitchFamily="34" charset="0"/>
              </a:rPr>
              <a:t>4...................</a:t>
            </a:r>
            <a:endParaRPr lang="pt-BR" sz="1400" dirty="0">
              <a:solidFill>
                <a:schemeClr val="tx1"/>
              </a:solidFill>
              <a:latin typeface="Arial" pitchFamily="34" charset="0"/>
              <a:cs typeface="Arial" pitchFamily="34" charset="0"/>
            </a:endParaRPr>
          </a:p>
        </p:txBody>
      </p:sp>
      <p:sp>
        <p:nvSpPr>
          <p:cNvPr id="6" name="Seta circular 5"/>
          <p:cNvSpPr/>
          <p:nvPr/>
        </p:nvSpPr>
        <p:spPr>
          <a:xfrm>
            <a:off x="6072198" y="1928802"/>
            <a:ext cx="500066" cy="571504"/>
          </a:xfrm>
          <a:prstGeom prst="circularArrow">
            <a:avLst>
              <a:gd name="adj1" fmla="val 12500"/>
              <a:gd name="adj2" fmla="val 1142319"/>
              <a:gd name="adj3" fmla="val 20457681"/>
              <a:gd name="adj4" fmla="val 988224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CaixaDeTexto 6"/>
          <p:cNvSpPr txBox="1"/>
          <p:nvPr/>
        </p:nvSpPr>
        <p:spPr>
          <a:xfrm>
            <a:off x="6357950" y="1714488"/>
            <a:ext cx="2571768" cy="1384995"/>
          </a:xfrm>
          <a:prstGeom prst="rect">
            <a:avLst/>
          </a:prstGeom>
          <a:noFill/>
        </p:spPr>
        <p:txBody>
          <a:bodyPr wrap="square" rtlCol="0">
            <a:spAutoFit/>
          </a:bodyPr>
          <a:lstStyle/>
          <a:p>
            <a:pPr marL="342900" indent="-342900">
              <a:buAutoNum type="alphaUcParenBoth"/>
            </a:pPr>
            <a:r>
              <a:rPr lang="pt-BR" sz="1400" dirty="0" smtClean="0"/>
              <a:t>A 2ª e a 4ª se opõem.</a:t>
            </a:r>
          </a:p>
          <a:p>
            <a:pPr marL="342900" indent="-342900">
              <a:buAutoNum type="alphaUcParenBoth"/>
            </a:pPr>
            <a:r>
              <a:rPr lang="pt-BR" sz="1400" dirty="0" smtClean="0"/>
              <a:t>Apenas a 1ª está correta.</a:t>
            </a:r>
          </a:p>
          <a:p>
            <a:pPr marL="342900" indent="-342900">
              <a:buAutoNum type="alphaUcParenBoth"/>
            </a:pPr>
            <a:r>
              <a:rPr lang="pt-BR" sz="1400" dirty="0" smtClean="0"/>
              <a:t>A 1ª e a 3ª se relacionam.</a:t>
            </a:r>
          </a:p>
          <a:p>
            <a:pPr marL="342900" indent="-342900">
              <a:buAutoNum type="alphaUcParenBoth"/>
            </a:pPr>
            <a:r>
              <a:rPr lang="pt-BR" sz="1400" dirty="0" smtClean="0"/>
              <a:t>A 3ª e a 1ª estão corretas.</a:t>
            </a:r>
          </a:p>
          <a:p>
            <a:pPr marL="342900" indent="-342900">
              <a:buAutoNum type="alphaUcParenBoth"/>
            </a:pPr>
            <a:r>
              <a:rPr lang="pt-BR" sz="1400" dirty="0" smtClean="0"/>
              <a:t>Nenhuma das respostas é verdadeira.</a:t>
            </a:r>
            <a:endParaRPr lang="pt-BR" sz="1400" dirty="0"/>
          </a:p>
        </p:txBody>
      </p:sp>
      <p:sp>
        <p:nvSpPr>
          <p:cNvPr id="8" name="Seta para a direita 7"/>
          <p:cNvSpPr/>
          <p:nvPr/>
        </p:nvSpPr>
        <p:spPr>
          <a:xfrm>
            <a:off x="357158" y="3071810"/>
            <a:ext cx="3071834" cy="1357322"/>
          </a:xfrm>
          <a:prstGeom prst="rightArrow">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schemeClr val="tx1"/>
                </a:solidFill>
                <a:latin typeface="Arial" pitchFamily="34" charset="0"/>
                <a:cs typeface="Arial" pitchFamily="34" charset="0"/>
              </a:rPr>
              <a:t>Procure não dar “pistas” para a resposta correta</a:t>
            </a:r>
            <a:endParaRPr lang="pt-BR" sz="1400" b="1" dirty="0">
              <a:solidFill>
                <a:schemeClr val="tx1"/>
              </a:solidFill>
              <a:latin typeface="Arial" pitchFamily="34" charset="0"/>
              <a:cs typeface="Arial" pitchFamily="34" charset="0"/>
            </a:endParaRPr>
          </a:p>
        </p:txBody>
      </p:sp>
      <p:sp>
        <p:nvSpPr>
          <p:cNvPr id="9" name="CaixaDeTexto 8"/>
          <p:cNvSpPr txBox="1"/>
          <p:nvPr/>
        </p:nvSpPr>
        <p:spPr>
          <a:xfrm>
            <a:off x="3643306" y="3429000"/>
            <a:ext cx="4143404" cy="1600438"/>
          </a:xfrm>
          <a:prstGeom prst="rect">
            <a:avLst/>
          </a:prstGeom>
          <a:solidFill>
            <a:schemeClr val="tx2">
              <a:lumMod val="20000"/>
              <a:lumOff val="80000"/>
            </a:schemeClr>
          </a:solidFill>
          <a:ln>
            <a:solidFill>
              <a:schemeClr val="accent1"/>
            </a:solidFill>
          </a:ln>
        </p:spPr>
        <p:txBody>
          <a:bodyPr wrap="square" rtlCol="0">
            <a:spAutoFit/>
          </a:bodyPr>
          <a:lstStyle/>
          <a:p>
            <a:r>
              <a:rPr lang="pt-BR" sz="1400" dirty="0" smtClean="0">
                <a:latin typeface="Arial" pitchFamily="34" charset="0"/>
                <a:cs typeface="Arial" pitchFamily="34" charset="0"/>
              </a:rPr>
              <a:t>A questão certa da múltipla escolha é sempre a letra “C”.</a:t>
            </a:r>
          </a:p>
          <a:p>
            <a:endParaRPr lang="pt-BR" sz="1400" dirty="0" smtClean="0">
              <a:latin typeface="Arial" pitchFamily="34" charset="0"/>
              <a:cs typeface="Arial" pitchFamily="34" charset="0"/>
            </a:endParaRPr>
          </a:p>
          <a:p>
            <a:r>
              <a:rPr lang="pt-BR" sz="1400" dirty="0" smtClean="0">
                <a:latin typeface="Arial" pitchFamily="34" charset="0"/>
                <a:cs typeface="Arial" pitchFamily="34" charset="0"/>
              </a:rPr>
              <a:t>A questão certa da múltipla escolha é sempre a mais extensa ou mais elaborada.</a:t>
            </a:r>
          </a:p>
          <a:p>
            <a:endParaRPr lang="pt-BR" sz="1400" dirty="0" smtClean="0">
              <a:latin typeface="Arial" pitchFamily="34" charset="0"/>
              <a:cs typeface="Arial" pitchFamily="34" charset="0"/>
            </a:endParaRPr>
          </a:p>
          <a:p>
            <a:r>
              <a:rPr lang="pt-BR" sz="1400" dirty="0" smtClean="0">
                <a:latin typeface="Arial" pitchFamily="34" charset="0"/>
                <a:cs typeface="Arial" pitchFamily="34" charset="0"/>
              </a:rPr>
              <a:t>O tronco da questão 2,responde à questão 9.</a:t>
            </a:r>
            <a:endParaRPr lang="pt-BR" sz="1400" dirty="0">
              <a:latin typeface="Arial" pitchFamily="34" charset="0"/>
              <a:cs typeface="Arial" pitchFamily="34" charset="0"/>
            </a:endParaRPr>
          </a:p>
        </p:txBody>
      </p:sp>
      <p:sp>
        <p:nvSpPr>
          <p:cNvPr id="10" name="Seta para a direita 9"/>
          <p:cNvSpPr/>
          <p:nvPr/>
        </p:nvSpPr>
        <p:spPr>
          <a:xfrm>
            <a:off x="285720" y="4929198"/>
            <a:ext cx="3071834" cy="1357322"/>
          </a:xfrm>
          <a:prstGeom prst="rightArrow">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solidFill>
                  <a:schemeClr val="tx1"/>
                </a:solidFill>
                <a:latin typeface="Arial" pitchFamily="34" charset="0"/>
                <a:cs typeface="Arial" pitchFamily="34" charset="0"/>
              </a:rPr>
              <a:t>Seja claro e preciso em sua proposição .Veja como pode deixar seu aluno em dúvida</a:t>
            </a:r>
            <a:endParaRPr lang="pt-BR" sz="1400" b="1" dirty="0">
              <a:solidFill>
                <a:schemeClr val="tx1"/>
              </a:solidFill>
              <a:latin typeface="Arial" pitchFamily="34" charset="0"/>
              <a:cs typeface="Arial" pitchFamily="34" charset="0"/>
            </a:endParaRPr>
          </a:p>
        </p:txBody>
      </p:sp>
      <p:sp>
        <p:nvSpPr>
          <p:cNvPr id="11" name="Retângulo 10"/>
          <p:cNvSpPr/>
          <p:nvPr/>
        </p:nvSpPr>
        <p:spPr>
          <a:xfrm>
            <a:off x="3428992" y="5286388"/>
            <a:ext cx="5500726" cy="1000132"/>
          </a:xfrm>
          <a:prstGeom prst="rec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dirty="0" smtClean="0">
                <a:solidFill>
                  <a:schemeClr val="tx1"/>
                </a:solidFill>
                <a:latin typeface="Arial" pitchFamily="34" charset="0"/>
                <a:cs typeface="Arial" pitchFamily="34" charset="0"/>
              </a:rPr>
              <a:t>Complete a lacuna:</a:t>
            </a:r>
          </a:p>
          <a:p>
            <a:r>
              <a:rPr lang="pt-BR" sz="1400" dirty="0" smtClean="0">
                <a:solidFill>
                  <a:schemeClr val="tx1"/>
                </a:solidFill>
                <a:latin typeface="Arial" pitchFamily="34" charset="0"/>
                <a:cs typeface="Arial" pitchFamily="34" charset="0"/>
              </a:rPr>
              <a:t>O cavalo é um animal......................</a:t>
            </a:r>
          </a:p>
          <a:p>
            <a:r>
              <a:rPr lang="pt-BR" sz="1400" dirty="0" smtClean="0">
                <a:solidFill>
                  <a:schemeClr val="tx1"/>
                </a:solidFill>
                <a:latin typeface="Arial" pitchFamily="34" charset="0"/>
                <a:cs typeface="Arial" pitchFamily="34" charset="0"/>
              </a:rPr>
              <a:t>Seu aluno poderá dar n respostas...Útil; vertebrado; mamífero;de grande porte</a:t>
            </a:r>
            <a:r>
              <a:rPr lang="pt-BR" dirty="0" smtClean="0">
                <a:solidFill>
                  <a:schemeClr val="tx1"/>
                </a:solidFill>
              </a:rPr>
              <a:t>; e mais.... E mais....Concorda?</a:t>
            </a:r>
            <a:endParaRPr lang="pt-BR" dirty="0">
              <a:solidFill>
                <a:schemeClr val="tx1"/>
              </a:solidFill>
            </a:endParaRPr>
          </a:p>
        </p:txBody>
      </p:sp>
      <p:sp>
        <p:nvSpPr>
          <p:cNvPr id="12" name="Retângulo 11"/>
          <p:cNvSpPr/>
          <p:nvPr/>
        </p:nvSpPr>
        <p:spPr>
          <a:xfrm>
            <a:off x="1979712" y="6453336"/>
            <a:ext cx="6912768" cy="261610"/>
          </a:xfrm>
          <a:prstGeom prst="rect">
            <a:avLst/>
          </a:prstGeom>
        </p:spPr>
        <p:txBody>
          <a:bodyPr wrap="square">
            <a:spAutoFit/>
          </a:bodyPr>
          <a:lstStyle/>
          <a:p>
            <a:r>
              <a:rPr lang="pt-BR" sz="1100" dirty="0" smtClean="0">
                <a:latin typeface="Arial" pitchFamily="34" charset="0"/>
                <a:cs typeface="Arial" pitchFamily="34" charset="0"/>
              </a:rPr>
              <a:t>TROCANDO EM MIÚDOS AS GRANDES IDEIAS SOBRE EDUCAÇÃO</a:t>
            </a:r>
            <a:endParaRPr lang="pt-BR"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 explicativo em seta para baixo 2"/>
          <p:cNvSpPr/>
          <p:nvPr/>
        </p:nvSpPr>
        <p:spPr>
          <a:xfrm>
            <a:off x="1643042" y="214290"/>
            <a:ext cx="6357982" cy="785818"/>
          </a:xfrm>
          <a:prstGeom prst="downArrowCallout">
            <a:avLst>
              <a:gd name="adj1" fmla="val 25000"/>
              <a:gd name="adj2" fmla="val 339752"/>
              <a:gd name="adj3" fmla="val 25000"/>
              <a:gd name="adj4" fmla="val 6497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SERÁ QUE A MINHA PROVA ESTÁ BEM FEITA?</a:t>
            </a:r>
            <a:endParaRPr lang="pt-BR" b="1" dirty="0">
              <a:solidFill>
                <a:schemeClr val="tx1"/>
              </a:solidFill>
            </a:endParaRPr>
          </a:p>
        </p:txBody>
      </p:sp>
      <p:pic>
        <p:nvPicPr>
          <p:cNvPr id="4" name="Picture 5" descr="1500479"/>
          <p:cNvPicPr>
            <a:picLocks noChangeAspect="1" noChangeArrowheads="1"/>
          </p:cNvPicPr>
          <p:nvPr/>
        </p:nvPicPr>
        <p:blipFill>
          <a:blip r:embed="rId2" cstate="print"/>
          <a:srcRect/>
          <a:stretch>
            <a:fillRect/>
          </a:stretch>
        </p:blipFill>
        <p:spPr bwMode="auto">
          <a:xfrm>
            <a:off x="7951482" y="1000108"/>
            <a:ext cx="1192518" cy="1771257"/>
          </a:xfrm>
          <a:prstGeom prst="rect">
            <a:avLst/>
          </a:prstGeom>
          <a:noFill/>
          <a:ln w="9525">
            <a:noFill/>
            <a:miter lim="800000"/>
            <a:headEnd/>
            <a:tailEnd/>
          </a:ln>
        </p:spPr>
      </p:pic>
      <p:sp>
        <p:nvSpPr>
          <p:cNvPr id="5" name="Texto explicativo retangular com cantos arredondados 4"/>
          <p:cNvSpPr/>
          <p:nvPr/>
        </p:nvSpPr>
        <p:spPr>
          <a:xfrm>
            <a:off x="6000760" y="928670"/>
            <a:ext cx="1785950" cy="571504"/>
          </a:xfrm>
          <a:prstGeom prst="wedgeRoundRectCallout">
            <a:avLst>
              <a:gd name="adj1" fmla="val 53029"/>
              <a:gd name="adj2" fmla="val 834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Faça o seu “</a:t>
            </a:r>
            <a:r>
              <a:rPr lang="pt-BR" b="1" dirty="0" err="1" smtClean="0"/>
              <a:t>checklist</a:t>
            </a:r>
            <a:r>
              <a:rPr lang="pt-BR" b="1" smtClean="0"/>
              <a:t>”</a:t>
            </a:r>
            <a:endParaRPr lang="pt-BR" b="1" dirty="0"/>
          </a:p>
        </p:txBody>
      </p:sp>
      <p:sp>
        <p:nvSpPr>
          <p:cNvPr id="6" name="Text Box 5"/>
          <p:cNvSpPr txBox="1">
            <a:spLocks noChangeArrowheads="1"/>
          </p:cNvSpPr>
          <p:nvPr/>
        </p:nvSpPr>
        <p:spPr bwMode="auto">
          <a:xfrm>
            <a:off x="500034" y="1571612"/>
            <a:ext cx="2519362" cy="965200"/>
          </a:xfrm>
          <a:prstGeom prst="rect">
            <a:avLst/>
          </a:prstGeom>
          <a:solidFill>
            <a:srgbClr val="FFFFCC"/>
          </a:solidFill>
          <a:ln w="19050" cap="sq">
            <a:solidFill>
              <a:srgbClr val="000099"/>
            </a:solidFill>
            <a:miter lim="800000"/>
            <a:headEnd type="none" w="sm" len="sm"/>
            <a:tailEnd type="none" w="sm" len="sm"/>
          </a:ln>
          <a:effectLst>
            <a:outerShdw dist="107763" dir="13500000" algn="ctr" rotWithShape="0">
              <a:srgbClr val="000099">
                <a:alpha val="50000"/>
              </a:srgbClr>
            </a:outerShdw>
          </a:effectLst>
        </p:spPr>
        <p:txBody>
          <a:bodyPr>
            <a:spAutoFit/>
          </a:bodyPr>
          <a:lstStyle/>
          <a:p>
            <a:pPr algn="ctr">
              <a:spcBef>
                <a:spcPct val="50000"/>
              </a:spcBef>
              <a:buFont typeface="Wingdings" pitchFamily="2" charset="2"/>
              <a:buChar char="Ø"/>
              <a:defRPr/>
            </a:pPr>
            <a:r>
              <a:rPr lang="pt-BR" sz="1800" dirty="0" smtClean="0"/>
              <a:t>A </a:t>
            </a:r>
            <a:r>
              <a:rPr lang="pt-BR" sz="1800" dirty="0"/>
              <a:t>prova abrange     o conteúdo programático previsto</a:t>
            </a:r>
            <a:r>
              <a:rPr lang="pt-BR" sz="2000" dirty="0"/>
              <a:t>.</a:t>
            </a:r>
          </a:p>
        </p:txBody>
      </p:sp>
      <p:sp>
        <p:nvSpPr>
          <p:cNvPr id="7" name="Text Box 6"/>
          <p:cNvSpPr txBox="1">
            <a:spLocks noChangeArrowheads="1"/>
          </p:cNvSpPr>
          <p:nvPr/>
        </p:nvSpPr>
        <p:spPr bwMode="auto">
          <a:xfrm>
            <a:off x="357159" y="2868600"/>
            <a:ext cx="2662238" cy="654050"/>
          </a:xfrm>
          <a:prstGeom prst="rect">
            <a:avLst/>
          </a:prstGeom>
          <a:solidFill>
            <a:srgbClr val="FFFFCC"/>
          </a:solidFill>
          <a:ln w="12700" cap="sq">
            <a:solidFill>
              <a:srgbClr val="000099"/>
            </a:solidFill>
            <a:miter lim="800000"/>
            <a:headEnd type="none" w="sm" len="sm"/>
            <a:tailEnd type="none" w="sm" len="sm"/>
          </a:ln>
          <a:effectLst>
            <a:outerShdw dist="107763" dir="13500000" algn="ctr" rotWithShape="0">
              <a:srgbClr val="000099">
                <a:alpha val="50000"/>
              </a:srgbClr>
            </a:outerShdw>
          </a:effectLst>
        </p:spPr>
        <p:txBody>
          <a:bodyPr wrap="square">
            <a:spAutoFit/>
          </a:bodyPr>
          <a:lstStyle/>
          <a:p>
            <a:pPr>
              <a:spcBef>
                <a:spcPct val="50000"/>
              </a:spcBef>
              <a:buFont typeface="Wingdings" pitchFamily="2" charset="2"/>
              <a:buChar char="Ø"/>
              <a:defRPr/>
            </a:pPr>
            <a:r>
              <a:rPr lang="pt-BR" sz="1800" dirty="0"/>
              <a:t> Elaborei a prova com redação clara e precisa.                                                                                                                                </a:t>
            </a:r>
          </a:p>
        </p:txBody>
      </p:sp>
      <p:sp>
        <p:nvSpPr>
          <p:cNvPr id="8" name="Text Box 8"/>
          <p:cNvSpPr txBox="1">
            <a:spLocks noChangeArrowheads="1"/>
          </p:cNvSpPr>
          <p:nvPr/>
        </p:nvSpPr>
        <p:spPr bwMode="auto">
          <a:xfrm>
            <a:off x="3786182" y="2500306"/>
            <a:ext cx="4429125" cy="923330"/>
          </a:xfrm>
          <a:prstGeom prst="rect">
            <a:avLst/>
          </a:prstGeom>
          <a:solidFill>
            <a:srgbClr val="FFFFCC"/>
          </a:solidFill>
          <a:ln w="12700" cap="sq">
            <a:solidFill>
              <a:srgbClr val="000099"/>
            </a:solidFill>
            <a:miter lim="800000"/>
            <a:headEnd type="none" w="sm" len="sm"/>
            <a:tailEnd type="none" w="sm" len="sm"/>
          </a:ln>
          <a:effectLst>
            <a:outerShdw dist="107763" dir="18900000" algn="ctr" rotWithShape="0">
              <a:srgbClr val="000099">
                <a:alpha val="50000"/>
              </a:srgbClr>
            </a:outerShdw>
          </a:effectLst>
        </p:spPr>
        <p:txBody>
          <a:bodyPr>
            <a:spAutoFit/>
          </a:bodyPr>
          <a:lstStyle/>
          <a:p>
            <a:pPr algn="just">
              <a:spcBef>
                <a:spcPct val="50000"/>
              </a:spcBef>
              <a:buFont typeface="Wingdings" pitchFamily="2" charset="2"/>
              <a:buChar char="Ø"/>
              <a:defRPr/>
            </a:pPr>
            <a:r>
              <a:rPr lang="pt-BR" sz="1800" dirty="0"/>
              <a:t> Evitei verificar a simples memorização </a:t>
            </a:r>
            <a:r>
              <a:rPr lang="pt-BR" sz="1800" dirty="0" smtClean="0"/>
              <a:t>oportunizando aos </a:t>
            </a:r>
            <a:r>
              <a:rPr lang="pt-BR" sz="1800" dirty="0"/>
              <a:t>alunos a </a:t>
            </a:r>
            <a:r>
              <a:rPr lang="pt-BR" sz="1800" dirty="0" smtClean="0"/>
              <a:t>vivenciarem operações </a:t>
            </a:r>
            <a:r>
              <a:rPr lang="pt-BR" sz="1800" dirty="0"/>
              <a:t>mentais mais elaboradas.</a:t>
            </a:r>
          </a:p>
        </p:txBody>
      </p:sp>
      <p:sp>
        <p:nvSpPr>
          <p:cNvPr id="9" name="Text Box 10"/>
          <p:cNvSpPr txBox="1">
            <a:spLocks noChangeArrowheads="1"/>
          </p:cNvSpPr>
          <p:nvPr/>
        </p:nvSpPr>
        <p:spPr bwMode="auto">
          <a:xfrm>
            <a:off x="3714744" y="3643314"/>
            <a:ext cx="4176712" cy="1233487"/>
          </a:xfrm>
          <a:prstGeom prst="rect">
            <a:avLst/>
          </a:prstGeom>
          <a:solidFill>
            <a:srgbClr val="FFFFCC"/>
          </a:solidFill>
          <a:ln w="12700" cap="sq">
            <a:solidFill>
              <a:srgbClr val="000099"/>
            </a:solidFill>
            <a:miter lim="800000"/>
            <a:headEnd type="none" w="sm" len="sm"/>
            <a:tailEnd type="none" w="sm" len="sm"/>
          </a:ln>
          <a:effectLst>
            <a:outerShdw dist="107763" dir="8100000" algn="ctr" rotWithShape="0">
              <a:srgbClr val="000099">
                <a:alpha val="50000"/>
              </a:srgbClr>
            </a:outerShdw>
          </a:effectLst>
        </p:spPr>
        <p:txBody>
          <a:bodyPr>
            <a:spAutoFit/>
          </a:bodyPr>
          <a:lstStyle/>
          <a:p>
            <a:pPr algn="just">
              <a:buFont typeface="Wingdings" pitchFamily="2" charset="2"/>
              <a:buChar char="Ø"/>
              <a:defRPr/>
            </a:pPr>
            <a:r>
              <a:rPr lang="pt-BR" sz="1800" dirty="0"/>
              <a:t> Dei maior ênfase aos aspectos</a:t>
            </a:r>
          </a:p>
          <a:p>
            <a:pPr algn="just">
              <a:defRPr/>
            </a:pPr>
            <a:r>
              <a:rPr lang="pt-BR" sz="1800" dirty="0"/>
              <a:t>fundamentais do conteúdo</a:t>
            </a:r>
          </a:p>
          <a:p>
            <a:pPr algn="just">
              <a:defRPr/>
            </a:pPr>
            <a:r>
              <a:rPr lang="pt-BR" sz="1800" dirty="0"/>
              <a:t>evitando cobrar detalhes sem importância ou dados superficiais</a:t>
            </a:r>
            <a:r>
              <a:rPr lang="pt-BR" sz="2000" dirty="0"/>
              <a:t>.</a:t>
            </a:r>
          </a:p>
        </p:txBody>
      </p:sp>
      <p:sp>
        <p:nvSpPr>
          <p:cNvPr id="10" name="Text Box 11"/>
          <p:cNvSpPr txBox="1">
            <a:spLocks noChangeArrowheads="1"/>
          </p:cNvSpPr>
          <p:nvPr/>
        </p:nvSpPr>
        <p:spPr bwMode="auto">
          <a:xfrm>
            <a:off x="285720" y="3714752"/>
            <a:ext cx="2735263" cy="1477962"/>
          </a:xfrm>
          <a:prstGeom prst="rect">
            <a:avLst/>
          </a:prstGeom>
          <a:solidFill>
            <a:srgbClr val="FFFFCC"/>
          </a:solidFill>
          <a:ln w="12700" cap="sq">
            <a:solidFill>
              <a:srgbClr val="000099"/>
            </a:solidFill>
            <a:miter lim="800000"/>
            <a:headEnd type="none" w="sm" len="sm"/>
            <a:tailEnd type="none" w="sm" len="sm"/>
          </a:ln>
          <a:effectLst>
            <a:outerShdw dist="107763" dir="2700000" algn="ctr" rotWithShape="0">
              <a:srgbClr val="000099">
                <a:alpha val="50000"/>
              </a:srgbClr>
            </a:outerShdw>
          </a:effectLst>
        </p:spPr>
        <p:txBody>
          <a:bodyPr>
            <a:spAutoFit/>
          </a:bodyPr>
          <a:lstStyle/>
          <a:p>
            <a:pPr>
              <a:spcBef>
                <a:spcPct val="50000"/>
              </a:spcBef>
              <a:buFont typeface="Wingdings" pitchFamily="2" charset="2"/>
              <a:buChar char="Ø"/>
              <a:defRPr/>
            </a:pPr>
            <a:r>
              <a:rPr lang="pt-BR" sz="1800" dirty="0"/>
              <a:t> Não elaborei questões sobre assuntos controvertidos dando possibilidades a múltiplas interpretações.</a:t>
            </a:r>
          </a:p>
        </p:txBody>
      </p:sp>
      <p:sp>
        <p:nvSpPr>
          <p:cNvPr id="11" name="Text Box 12"/>
          <p:cNvSpPr txBox="1">
            <a:spLocks noChangeArrowheads="1"/>
          </p:cNvSpPr>
          <p:nvPr/>
        </p:nvSpPr>
        <p:spPr bwMode="auto">
          <a:xfrm>
            <a:off x="3643306" y="5286388"/>
            <a:ext cx="4546656" cy="654050"/>
          </a:xfrm>
          <a:prstGeom prst="rect">
            <a:avLst/>
          </a:prstGeom>
          <a:solidFill>
            <a:srgbClr val="FFFFCC"/>
          </a:solidFill>
          <a:ln w="12700" cap="sq">
            <a:solidFill>
              <a:srgbClr val="000099"/>
            </a:solidFill>
            <a:miter lim="800000"/>
            <a:headEnd type="none" w="sm" len="sm"/>
            <a:tailEnd type="none" w="sm" len="sm"/>
          </a:ln>
          <a:effectLst>
            <a:outerShdw dist="162639" dir="2319588" algn="ctr" rotWithShape="0">
              <a:srgbClr val="000099">
                <a:alpha val="50000"/>
              </a:srgbClr>
            </a:outerShdw>
          </a:effectLst>
        </p:spPr>
        <p:txBody>
          <a:bodyPr wrap="square">
            <a:spAutoFit/>
          </a:bodyPr>
          <a:lstStyle/>
          <a:p>
            <a:pPr>
              <a:spcBef>
                <a:spcPct val="50000"/>
              </a:spcBef>
              <a:buFont typeface="Wingdings" pitchFamily="2" charset="2"/>
              <a:buChar char="Ø"/>
              <a:defRPr/>
            </a:pPr>
            <a:r>
              <a:rPr lang="pt-BR" sz="1800" dirty="0"/>
              <a:t> Não armei ciladas que pudessem prejudicar a </a:t>
            </a:r>
            <a:r>
              <a:rPr lang="pt-BR" sz="1800" dirty="0" err="1"/>
              <a:t>testagem</a:t>
            </a:r>
            <a:r>
              <a:rPr lang="pt-BR" sz="1800" dirty="0"/>
              <a:t> do conteúdo.</a:t>
            </a:r>
          </a:p>
        </p:txBody>
      </p:sp>
      <p:sp>
        <p:nvSpPr>
          <p:cNvPr id="12" name="Text Box 13"/>
          <p:cNvSpPr txBox="1">
            <a:spLocks noChangeArrowheads="1"/>
          </p:cNvSpPr>
          <p:nvPr/>
        </p:nvSpPr>
        <p:spPr bwMode="auto">
          <a:xfrm>
            <a:off x="285720" y="5500702"/>
            <a:ext cx="2736850" cy="654050"/>
          </a:xfrm>
          <a:prstGeom prst="rect">
            <a:avLst/>
          </a:prstGeom>
          <a:solidFill>
            <a:srgbClr val="FFFFCC"/>
          </a:solidFill>
          <a:ln w="12700" cap="sq">
            <a:solidFill>
              <a:srgbClr val="000099"/>
            </a:solidFill>
            <a:miter lim="800000"/>
            <a:headEnd type="none" w="sm" len="sm"/>
            <a:tailEnd type="none" w="sm" len="sm"/>
          </a:ln>
          <a:effectLst>
            <a:outerShdw dist="107763" dir="2700000" algn="ctr" rotWithShape="0">
              <a:srgbClr val="000099">
                <a:alpha val="50000"/>
              </a:srgbClr>
            </a:outerShdw>
          </a:effectLst>
        </p:spPr>
        <p:txBody>
          <a:bodyPr>
            <a:spAutoFit/>
          </a:bodyPr>
          <a:lstStyle/>
          <a:p>
            <a:pPr>
              <a:spcBef>
                <a:spcPct val="50000"/>
              </a:spcBef>
              <a:buFont typeface="Wingdings" pitchFamily="2" charset="2"/>
              <a:buChar char="Ø"/>
              <a:defRPr/>
            </a:pPr>
            <a:r>
              <a:rPr lang="pt-BR" sz="1800" dirty="0" smtClean="0"/>
              <a:t>Elaborei </a:t>
            </a:r>
            <a:r>
              <a:rPr lang="pt-BR" sz="1800" dirty="0"/>
              <a:t>questões independentes entre si.</a:t>
            </a:r>
          </a:p>
        </p:txBody>
      </p:sp>
      <p:sp>
        <p:nvSpPr>
          <p:cNvPr id="13" name="Retângulo 12"/>
          <p:cNvSpPr/>
          <p:nvPr/>
        </p:nvSpPr>
        <p:spPr>
          <a:xfrm>
            <a:off x="2771800" y="6453336"/>
            <a:ext cx="5832648" cy="261610"/>
          </a:xfrm>
          <a:prstGeom prst="rect">
            <a:avLst/>
          </a:prstGeom>
        </p:spPr>
        <p:txBody>
          <a:bodyPr wrap="square">
            <a:spAutoFit/>
          </a:bodyPr>
          <a:lstStyle/>
          <a:p>
            <a:r>
              <a:rPr lang="pt-BR" sz="1100" dirty="0" smtClean="0">
                <a:latin typeface="Arial" pitchFamily="34" charset="0"/>
                <a:cs typeface="Arial" pitchFamily="34" charset="0"/>
              </a:rPr>
              <a:t>TROCANDO EM MIÚDOS AS GRANDES IDEIAS SOBRE EDUCAÇÃO</a:t>
            </a:r>
            <a:endParaRPr lang="pt-BR" sz="1100" dirty="0">
              <a:latin typeface="Arial" pitchFamily="34" charset="0"/>
              <a:cs typeface="Arial" pitchFamily="34" charset="0"/>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plus(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4)">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amond(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heckerboard(across)">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642910" y="2071678"/>
            <a:ext cx="3286148" cy="3416320"/>
          </a:xfrm>
          <a:prstGeom prst="rect">
            <a:avLst/>
          </a:prstGeom>
          <a:solidFill>
            <a:srgbClr val="FFFFCC"/>
          </a:solidFill>
          <a:ln w="12700" cap="sq">
            <a:solidFill>
              <a:srgbClr val="000099"/>
            </a:solidFill>
            <a:miter lim="800000"/>
            <a:headEnd type="none" w="sm" len="sm"/>
            <a:tailEnd type="none" w="sm" len="sm"/>
          </a:ln>
          <a:effectLst>
            <a:outerShdw dist="107763" dir="18900000" algn="ctr" rotWithShape="0">
              <a:srgbClr val="000099">
                <a:alpha val="50000"/>
              </a:srgbClr>
            </a:outerShdw>
          </a:effectLst>
        </p:spPr>
        <p:txBody>
          <a:bodyPr wrap="square">
            <a:spAutoFit/>
          </a:bodyPr>
          <a:lstStyle/>
          <a:p>
            <a:pPr algn="just">
              <a:spcBef>
                <a:spcPct val="50000"/>
              </a:spcBef>
              <a:buFont typeface="Wingdings" pitchFamily="2" charset="2"/>
              <a:buChar char="Ø"/>
              <a:defRPr/>
            </a:pPr>
            <a:r>
              <a:rPr lang="pt-BR" sz="1800" dirty="0" smtClean="0">
                <a:latin typeface="Arial" pitchFamily="34" charset="0"/>
                <a:cs typeface="Arial" pitchFamily="34" charset="0"/>
              </a:rPr>
              <a:t>Em questões subjetivas preferi usar palavras  </a:t>
            </a:r>
            <a:r>
              <a:rPr lang="pt-BR" dirty="0" smtClean="0">
                <a:latin typeface="Arial" pitchFamily="34" charset="0"/>
                <a:cs typeface="Arial" pitchFamily="34" charset="0"/>
              </a:rPr>
              <a:t>bem definidas tais como:</a:t>
            </a:r>
          </a:p>
          <a:p>
            <a:pPr algn="just">
              <a:spcBef>
                <a:spcPct val="50000"/>
              </a:spcBef>
              <a:buFont typeface="Arial" pitchFamily="34" charset="0"/>
              <a:buChar char="•"/>
              <a:defRPr/>
            </a:pPr>
            <a:r>
              <a:rPr lang="pt-BR" sz="1800" dirty="0" smtClean="0">
                <a:latin typeface="Arial" pitchFamily="34" charset="0"/>
                <a:cs typeface="Arial" pitchFamily="34" charset="0"/>
              </a:rPr>
              <a:t>explique;</a:t>
            </a:r>
          </a:p>
          <a:p>
            <a:pPr algn="just">
              <a:spcBef>
                <a:spcPct val="50000"/>
              </a:spcBef>
              <a:buFont typeface="Arial" pitchFamily="34" charset="0"/>
              <a:buChar char="•"/>
              <a:defRPr/>
            </a:pPr>
            <a:r>
              <a:rPr lang="pt-BR" sz="1800" dirty="0" smtClean="0">
                <a:latin typeface="Arial" pitchFamily="34" charset="0"/>
                <a:cs typeface="Arial" pitchFamily="34" charset="0"/>
              </a:rPr>
              <a:t> compare; </a:t>
            </a:r>
          </a:p>
          <a:p>
            <a:pPr algn="just">
              <a:spcBef>
                <a:spcPct val="50000"/>
              </a:spcBef>
              <a:buFont typeface="Arial" pitchFamily="34" charset="0"/>
              <a:buChar char="•"/>
              <a:defRPr/>
            </a:pPr>
            <a:r>
              <a:rPr lang="pt-BR" sz="1800" dirty="0" smtClean="0">
                <a:latin typeface="Arial" pitchFamily="34" charset="0"/>
                <a:cs typeface="Arial" pitchFamily="34" charset="0"/>
              </a:rPr>
              <a:t>exemplifique; </a:t>
            </a:r>
          </a:p>
          <a:p>
            <a:pPr algn="just">
              <a:spcBef>
                <a:spcPct val="50000"/>
              </a:spcBef>
              <a:buFont typeface="Arial" pitchFamily="34" charset="0"/>
              <a:buChar char="•"/>
              <a:defRPr/>
            </a:pPr>
            <a:r>
              <a:rPr lang="pt-BR" sz="1800" dirty="0" smtClean="0">
                <a:latin typeface="Arial" pitchFamily="34" charset="0"/>
                <a:cs typeface="Arial" pitchFamily="34" charset="0"/>
              </a:rPr>
              <a:t>interprete de acordo com;  </a:t>
            </a:r>
          </a:p>
          <a:p>
            <a:pPr algn="just">
              <a:spcBef>
                <a:spcPct val="50000"/>
              </a:spcBef>
              <a:buFont typeface="Arial" pitchFamily="34" charset="0"/>
              <a:buChar char="•"/>
              <a:defRPr/>
            </a:pPr>
            <a:r>
              <a:rPr lang="pt-BR" sz="1800" dirty="0" smtClean="0">
                <a:latin typeface="Arial" pitchFamily="34" charset="0"/>
                <a:cs typeface="Arial" pitchFamily="34" charset="0"/>
              </a:rPr>
              <a:t>descreva; </a:t>
            </a:r>
          </a:p>
          <a:p>
            <a:pPr algn="just">
              <a:spcBef>
                <a:spcPct val="50000"/>
              </a:spcBef>
              <a:buFont typeface="Arial" pitchFamily="34" charset="0"/>
              <a:buChar char="•"/>
              <a:defRPr/>
            </a:pPr>
            <a:r>
              <a:rPr lang="pt-BR" sz="1800" dirty="0" smtClean="0">
                <a:latin typeface="Arial" pitchFamily="34" charset="0"/>
                <a:cs typeface="Arial" pitchFamily="34" charset="0"/>
              </a:rPr>
              <a:t>caracterize</a:t>
            </a:r>
            <a:r>
              <a:rPr lang="pt-BR" sz="1800" dirty="0" smtClean="0"/>
              <a:t>;</a:t>
            </a:r>
            <a:endParaRPr lang="pt-BR" sz="1800" dirty="0"/>
          </a:p>
        </p:txBody>
      </p:sp>
      <p:sp>
        <p:nvSpPr>
          <p:cNvPr id="4" name="Text Box 5"/>
          <p:cNvSpPr txBox="1">
            <a:spLocks noChangeArrowheads="1"/>
          </p:cNvSpPr>
          <p:nvPr/>
        </p:nvSpPr>
        <p:spPr bwMode="auto">
          <a:xfrm>
            <a:off x="3143240" y="500042"/>
            <a:ext cx="3857652" cy="923330"/>
          </a:xfrm>
          <a:prstGeom prst="rect">
            <a:avLst/>
          </a:prstGeom>
          <a:solidFill>
            <a:srgbClr val="FFFFCC"/>
          </a:solidFill>
          <a:ln w="19050" cap="sq">
            <a:solidFill>
              <a:srgbClr val="000099"/>
            </a:solidFill>
            <a:miter lim="800000"/>
            <a:headEnd type="none" w="sm" len="sm"/>
            <a:tailEnd type="none" w="sm" len="sm"/>
          </a:ln>
          <a:effectLst>
            <a:outerShdw dist="107763" dir="13500000" algn="ctr" rotWithShape="0">
              <a:srgbClr val="000099">
                <a:alpha val="50000"/>
              </a:srgbClr>
            </a:outerShdw>
          </a:effectLst>
        </p:spPr>
        <p:txBody>
          <a:bodyPr wrap="square">
            <a:spAutoFit/>
          </a:bodyPr>
          <a:lstStyle/>
          <a:p>
            <a:pPr algn="ctr">
              <a:spcBef>
                <a:spcPct val="50000"/>
              </a:spcBef>
              <a:buFont typeface="Wingdings" pitchFamily="2" charset="2"/>
              <a:buChar char="Ø"/>
              <a:defRPr/>
            </a:pPr>
            <a:r>
              <a:rPr lang="pt-BR" sz="1400" dirty="0" smtClean="0">
                <a:latin typeface="Arial" pitchFamily="34" charset="0"/>
                <a:cs typeface="Arial" pitchFamily="34" charset="0"/>
              </a:rPr>
              <a:t> </a:t>
            </a:r>
            <a:r>
              <a:rPr lang="pt-BR" dirty="0" smtClean="0">
                <a:latin typeface="Arial" pitchFamily="34" charset="0"/>
                <a:cs typeface="Arial" pitchFamily="34" charset="0"/>
              </a:rPr>
              <a:t>Evitei induzir meus alunos ao erro,pela dificuldade de compreensão do  enunciado</a:t>
            </a:r>
            <a:endParaRPr lang="pt-BR" dirty="0"/>
          </a:p>
        </p:txBody>
      </p:sp>
      <p:sp>
        <p:nvSpPr>
          <p:cNvPr id="5" name="Text Box 12"/>
          <p:cNvSpPr txBox="1">
            <a:spLocks noChangeArrowheads="1"/>
          </p:cNvSpPr>
          <p:nvPr/>
        </p:nvSpPr>
        <p:spPr bwMode="auto">
          <a:xfrm>
            <a:off x="4643438" y="1643050"/>
            <a:ext cx="3857652" cy="923330"/>
          </a:xfrm>
          <a:prstGeom prst="rect">
            <a:avLst/>
          </a:prstGeom>
          <a:solidFill>
            <a:srgbClr val="FFFFCC"/>
          </a:solidFill>
          <a:ln w="12700" cap="sq">
            <a:solidFill>
              <a:srgbClr val="000099"/>
            </a:solidFill>
            <a:miter lim="800000"/>
            <a:headEnd type="none" w="sm" len="sm"/>
            <a:tailEnd type="none" w="sm" len="sm"/>
          </a:ln>
          <a:effectLst>
            <a:outerShdw dist="162639" dir="2319588" algn="ctr" rotWithShape="0">
              <a:srgbClr val="000099">
                <a:alpha val="50000"/>
              </a:srgbClr>
            </a:outerShdw>
          </a:effectLst>
        </p:spPr>
        <p:txBody>
          <a:bodyPr wrap="square">
            <a:spAutoFit/>
          </a:bodyPr>
          <a:lstStyle/>
          <a:p>
            <a:pPr>
              <a:spcBef>
                <a:spcPct val="50000"/>
              </a:spcBef>
              <a:buFont typeface="Wingdings" pitchFamily="2" charset="2"/>
              <a:buChar char="Ø"/>
              <a:defRPr/>
            </a:pPr>
            <a:r>
              <a:rPr lang="pt-BR" dirty="0" smtClean="0">
                <a:latin typeface="Arial" pitchFamily="34" charset="0"/>
                <a:cs typeface="Arial" pitchFamily="34" charset="0"/>
              </a:rPr>
              <a:t>Formulei questões extraídas do trabalho cotidiano e com os mesmos graus de dificuldade</a:t>
            </a:r>
            <a:endParaRPr lang="pt-BR" dirty="0">
              <a:latin typeface="Arial" pitchFamily="34" charset="0"/>
              <a:cs typeface="Arial" pitchFamily="34" charset="0"/>
            </a:endParaRPr>
          </a:p>
        </p:txBody>
      </p:sp>
      <p:sp>
        <p:nvSpPr>
          <p:cNvPr id="6" name="Text Box 14"/>
          <p:cNvSpPr txBox="1">
            <a:spLocks noChangeArrowheads="1"/>
          </p:cNvSpPr>
          <p:nvPr/>
        </p:nvSpPr>
        <p:spPr bwMode="auto">
          <a:xfrm>
            <a:off x="5429256" y="2928934"/>
            <a:ext cx="3095625" cy="641350"/>
          </a:xfrm>
          <a:prstGeom prst="rect">
            <a:avLst/>
          </a:prstGeom>
          <a:solidFill>
            <a:srgbClr val="FFFFCC"/>
          </a:solidFill>
          <a:ln w="12700" cap="sq">
            <a:noFill/>
            <a:miter lim="800000"/>
            <a:headEnd type="none" w="sm" len="sm"/>
            <a:tailEnd type="none" w="sm" len="sm"/>
          </a:ln>
          <a:effectLst>
            <a:outerShdw dist="107763" dir="2700000" algn="ctr" rotWithShape="0">
              <a:srgbClr val="000099">
                <a:alpha val="50000"/>
              </a:srgbClr>
            </a:outerShdw>
          </a:effectLst>
        </p:spPr>
        <p:txBody>
          <a:bodyPr>
            <a:spAutoFit/>
          </a:bodyPr>
          <a:lstStyle/>
          <a:p>
            <a:pPr>
              <a:spcBef>
                <a:spcPct val="50000"/>
              </a:spcBef>
              <a:buFont typeface="Wingdings" pitchFamily="2" charset="2"/>
              <a:buChar char="Ø"/>
              <a:defRPr/>
            </a:pPr>
            <a:r>
              <a:rPr lang="pt-BR" sz="1800" dirty="0" smtClean="0">
                <a:latin typeface="Arial" pitchFamily="34" charset="0"/>
                <a:cs typeface="Arial" pitchFamily="34" charset="0"/>
              </a:rPr>
              <a:t>Calculei </a:t>
            </a:r>
            <a:r>
              <a:rPr lang="pt-BR" sz="1800" dirty="0">
                <a:latin typeface="Arial" pitchFamily="34" charset="0"/>
                <a:cs typeface="Arial" pitchFamily="34" charset="0"/>
              </a:rPr>
              <a:t>bem o tempo para a realização da prova.</a:t>
            </a:r>
          </a:p>
        </p:txBody>
      </p:sp>
      <p:sp>
        <p:nvSpPr>
          <p:cNvPr id="7" name="Elipse 6"/>
          <p:cNvSpPr/>
          <p:nvPr/>
        </p:nvSpPr>
        <p:spPr>
          <a:xfrm>
            <a:off x="428596" y="500042"/>
            <a:ext cx="2071702" cy="785818"/>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642910" y="714356"/>
            <a:ext cx="1643074" cy="369332"/>
          </a:xfrm>
          <a:prstGeom prst="rect">
            <a:avLst/>
          </a:prstGeom>
          <a:noFill/>
        </p:spPr>
        <p:txBody>
          <a:bodyPr wrap="square" rtlCol="0">
            <a:spAutoFit/>
          </a:bodyPr>
          <a:lstStyle/>
          <a:p>
            <a:r>
              <a:rPr lang="pt-BR" dirty="0" smtClean="0"/>
              <a:t>CONTINUA...</a:t>
            </a:r>
            <a:endParaRPr lang="pt-BR" dirty="0"/>
          </a:p>
        </p:txBody>
      </p:sp>
      <p:sp>
        <p:nvSpPr>
          <p:cNvPr id="9" name="Retângulo 8"/>
          <p:cNvSpPr/>
          <p:nvPr/>
        </p:nvSpPr>
        <p:spPr>
          <a:xfrm>
            <a:off x="2195736" y="6453336"/>
            <a:ext cx="5796136" cy="261610"/>
          </a:xfrm>
          <a:prstGeom prst="rect">
            <a:avLst/>
          </a:prstGeom>
        </p:spPr>
        <p:txBody>
          <a:bodyPr wrap="square">
            <a:spAutoFit/>
          </a:bodyPr>
          <a:lstStyle/>
          <a:p>
            <a:r>
              <a:rPr lang="pt-BR" sz="1100" dirty="0" smtClean="0">
                <a:latin typeface="Arial" pitchFamily="34" charset="0"/>
                <a:cs typeface="Arial" pitchFamily="34" charset="0"/>
              </a:rPr>
              <a:t>TROCANDO EM MIÚDOS AS GRANDES IDEIAS SOBRE EDUCAÇÃO</a:t>
            </a:r>
            <a:endParaRPr lang="pt-BR" sz="1100" dirty="0">
              <a:latin typeface="Arial" pitchFamily="34" charset="0"/>
              <a:cs typeface="Arial" pitchFamily="34" charset="0"/>
            </a:endParaRPr>
          </a:p>
        </p:txBody>
      </p:sp>
      <p:sp>
        <p:nvSpPr>
          <p:cNvPr id="10" name="CaixaDeTexto 9"/>
          <p:cNvSpPr txBox="1"/>
          <p:nvPr/>
        </p:nvSpPr>
        <p:spPr>
          <a:xfrm>
            <a:off x="4500562" y="4071942"/>
            <a:ext cx="4143404" cy="1754326"/>
          </a:xfrm>
          <a:prstGeom prst="rect">
            <a:avLst/>
          </a:prstGeom>
          <a:solidFill>
            <a:srgbClr val="FFFFCC">
              <a:alpha val="96078"/>
            </a:srgbClr>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buFont typeface="Wingdings" pitchFamily="2" charset="2"/>
              <a:buChar char="Ø"/>
            </a:pPr>
            <a:r>
              <a:rPr lang="pt-BR" dirty="0" smtClean="0">
                <a:latin typeface="Arial" pitchFamily="34" charset="0"/>
                <a:cs typeface="Arial" pitchFamily="34" charset="0"/>
              </a:rPr>
              <a:t> Redigi uma introdução informando aos alunos os objetivos gerais da prova, o conteúdo a ser medido, o tempo previsto e normas para uso de lápis,caneta,borracha,consultas e outras...</a:t>
            </a:r>
            <a:endParaRPr lang="pt-B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Documents and Settings\cmatta.INTRA\Dados de aplicativos\Microsoft\Media Catalog\Downloaded Clips\cl71\j0282600.wmf"/>
          <p:cNvPicPr>
            <a:picLocks noChangeAspect="1" noChangeArrowheads="1"/>
          </p:cNvPicPr>
          <p:nvPr/>
        </p:nvPicPr>
        <p:blipFill>
          <a:blip r:embed="rId2" cstate="print"/>
          <a:srcRect/>
          <a:stretch>
            <a:fillRect/>
          </a:stretch>
        </p:blipFill>
        <p:spPr bwMode="auto">
          <a:xfrm>
            <a:off x="6072198" y="571480"/>
            <a:ext cx="2786082" cy="2342261"/>
          </a:xfrm>
          <a:prstGeom prst="rect">
            <a:avLst/>
          </a:prstGeom>
          <a:noFill/>
        </p:spPr>
      </p:pic>
      <p:sp>
        <p:nvSpPr>
          <p:cNvPr id="4" name="Texto explicativo retangular com cantos arredondados 3"/>
          <p:cNvSpPr/>
          <p:nvPr/>
        </p:nvSpPr>
        <p:spPr>
          <a:xfrm>
            <a:off x="500034" y="500042"/>
            <a:ext cx="4929222" cy="1214446"/>
          </a:xfrm>
          <a:prstGeom prst="wedgeRoundRectCallout">
            <a:avLst>
              <a:gd name="adj1" fmla="val 54178"/>
              <a:gd name="adj2" fmla="val 651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t>E agora?Está se sentindo mais firme para organizar uma prova para os seus alunos e alunas?</a:t>
            </a:r>
          </a:p>
          <a:p>
            <a:r>
              <a:rPr lang="pt-BR" b="1" dirty="0" smtClean="0"/>
              <a:t>Estou certa que sim.</a:t>
            </a:r>
            <a:endParaRPr lang="pt-BR" b="1" dirty="0"/>
          </a:p>
        </p:txBody>
      </p:sp>
      <p:sp>
        <p:nvSpPr>
          <p:cNvPr id="10" name="CaixaDeTexto 9"/>
          <p:cNvSpPr txBox="1"/>
          <p:nvPr/>
        </p:nvSpPr>
        <p:spPr>
          <a:xfrm>
            <a:off x="428596" y="2428868"/>
            <a:ext cx="5786478" cy="2308324"/>
          </a:xfrm>
          <a:prstGeom prst="rect">
            <a:avLst/>
          </a:prstGeom>
          <a:noFill/>
        </p:spPr>
        <p:txBody>
          <a:bodyPr wrap="square" rtlCol="0">
            <a:spAutoFit/>
          </a:bodyPr>
          <a:lstStyle/>
          <a:p>
            <a:r>
              <a:rPr lang="pt-BR" sz="1600" dirty="0" smtClean="0"/>
              <a:t>Que tal essa sugestão?</a:t>
            </a:r>
          </a:p>
          <a:p>
            <a:r>
              <a:rPr lang="pt-BR" sz="1600" dirty="0" smtClean="0"/>
              <a:t>Como  tarefa final procure uma prova antiga, a qual já tenha preparado e aplicado em seus alunos e compare com o texto que acabou de estudar. Analise e tire suas próprias conclusões.</a:t>
            </a:r>
          </a:p>
          <a:p>
            <a:r>
              <a:rPr lang="pt-BR" sz="1600" dirty="0" smtClean="0"/>
              <a:t>Se você nunca planejou uma prova, peça a um professor conhecido para ceder a você um exemplar.Também terá a opção de utilizar uma prova que tenha sido aplicada à você mesmo.Certamente tem alguma guardada em casa.</a:t>
            </a:r>
            <a:endParaRPr lang="pt-BR" sz="1600" dirty="0"/>
          </a:p>
        </p:txBody>
      </p:sp>
      <p:sp>
        <p:nvSpPr>
          <p:cNvPr id="11" name="Retângulo 10"/>
          <p:cNvSpPr/>
          <p:nvPr/>
        </p:nvSpPr>
        <p:spPr>
          <a:xfrm>
            <a:off x="2051720" y="6381328"/>
            <a:ext cx="6840760" cy="261610"/>
          </a:xfrm>
          <a:prstGeom prst="rect">
            <a:avLst/>
          </a:prstGeom>
        </p:spPr>
        <p:txBody>
          <a:bodyPr wrap="square">
            <a:spAutoFit/>
          </a:bodyPr>
          <a:lstStyle/>
          <a:p>
            <a:r>
              <a:rPr lang="pt-BR" sz="1100" dirty="0" smtClean="0">
                <a:latin typeface="Arial" pitchFamily="34" charset="0"/>
                <a:cs typeface="Arial" pitchFamily="34" charset="0"/>
              </a:rPr>
              <a:t>TROCANDO EM MIÚDOS AS GRANDES IDEIAS SOBRE EDUCAÇÃO</a:t>
            </a:r>
            <a:endParaRPr lang="pt-BR" sz="1100" dirty="0">
              <a:latin typeface="Arial" pitchFamily="34" charset="0"/>
              <a:cs typeface="Arial" pitchFamily="34" charset="0"/>
            </a:endParaRPr>
          </a:p>
        </p:txBody>
      </p:sp>
      <p:sp>
        <p:nvSpPr>
          <p:cNvPr id="12" name="CaixaDeTexto 11"/>
          <p:cNvSpPr txBox="1"/>
          <p:nvPr/>
        </p:nvSpPr>
        <p:spPr>
          <a:xfrm>
            <a:off x="500034" y="5143512"/>
            <a:ext cx="7358114" cy="646331"/>
          </a:xfrm>
          <a:prstGeom prst="rect">
            <a:avLst/>
          </a:prstGeom>
          <a:noFill/>
        </p:spPr>
        <p:txBody>
          <a:bodyPr wrap="square" rtlCol="0">
            <a:spAutoFit/>
          </a:bodyPr>
          <a:lstStyle/>
          <a:p>
            <a:r>
              <a:rPr lang="pt-BR" dirty="0" smtClean="0"/>
              <a:t>Envie ao seu tutor os resultados de sua análise.</a:t>
            </a:r>
          </a:p>
          <a:p>
            <a:r>
              <a:rPr lang="pt-BR" dirty="0" smtClean="0"/>
              <a:t>Prazo para entrega da tarefa: 4 dias.</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57224" y="571480"/>
            <a:ext cx="7072362" cy="369332"/>
          </a:xfrm>
          <a:prstGeom prst="rect">
            <a:avLst/>
          </a:prstGeom>
          <a:noFill/>
        </p:spPr>
        <p:txBody>
          <a:bodyPr wrap="square" rtlCol="0">
            <a:spAutoFit/>
          </a:bodyPr>
          <a:lstStyle/>
          <a:p>
            <a:r>
              <a:rPr lang="pt-BR" dirty="0" smtClean="0"/>
              <a:t>Se quiser aprofundar seus estudos ,consulte também:</a:t>
            </a:r>
            <a:endParaRPr lang="pt-BR" dirty="0"/>
          </a:p>
        </p:txBody>
      </p:sp>
      <p:sp>
        <p:nvSpPr>
          <p:cNvPr id="4" name="Retângulo 3"/>
          <p:cNvSpPr/>
          <p:nvPr/>
        </p:nvSpPr>
        <p:spPr>
          <a:xfrm>
            <a:off x="714348" y="1357298"/>
            <a:ext cx="8072494" cy="1292662"/>
          </a:xfrm>
          <a:prstGeom prst="rect">
            <a:avLst/>
          </a:prstGeom>
        </p:spPr>
        <p:txBody>
          <a:bodyPr wrap="square">
            <a:spAutoFit/>
          </a:bodyPr>
          <a:lstStyle/>
          <a:p>
            <a:r>
              <a:rPr lang="pt-BR" sz="1400" dirty="0" smtClean="0"/>
              <a:t>FERNANDES,Domingos;Avaliar para aprender.São Paulo:</a:t>
            </a:r>
            <a:r>
              <a:rPr lang="pt-BR" sz="1400" dirty="0" err="1" smtClean="0"/>
              <a:t>Unesp</a:t>
            </a:r>
            <a:r>
              <a:rPr lang="pt-BR" sz="1400" dirty="0" smtClean="0"/>
              <a:t>, 2008</a:t>
            </a:r>
            <a:br>
              <a:rPr lang="pt-BR" sz="1400" dirty="0" smtClean="0"/>
            </a:br>
            <a:endParaRPr lang="pt-BR" sz="1400" dirty="0" smtClean="0"/>
          </a:p>
          <a:p>
            <a:r>
              <a:rPr lang="pt-BR" sz="1400" dirty="0" smtClean="0"/>
              <a:t>HOFFMANN,Jussara;O  jogo do contrario em avaliação.Porto Alegre:Mediação,2008.</a:t>
            </a:r>
          </a:p>
          <a:p>
            <a:r>
              <a:rPr lang="pt-BR" b="1" dirty="0" smtClean="0">
                <a:solidFill>
                  <a:srgbClr val="FF0000"/>
                </a:solidFill>
              </a:rPr>
              <a:t/>
            </a:r>
            <a:br>
              <a:rPr lang="pt-BR" b="1" dirty="0" smtClean="0">
                <a:solidFill>
                  <a:srgbClr val="FF0000"/>
                </a:solidFill>
              </a:rPr>
            </a:br>
            <a:endParaRPr lang="pt-BR" b="1" dirty="0">
              <a:solidFill>
                <a:srgbClr val="FF0000"/>
              </a:solidFill>
            </a:endParaRPr>
          </a:p>
        </p:txBody>
      </p:sp>
      <p:sp>
        <p:nvSpPr>
          <p:cNvPr id="5" name="Retângulo 4"/>
          <p:cNvSpPr/>
          <p:nvPr/>
        </p:nvSpPr>
        <p:spPr>
          <a:xfrm>
            <a:off x="642878" y="2714620"/>
            <a:ext cx="8286840" cy="2031325"/>
          </a:xfrm>
          <a:prstGeom prst="rect">
            <a:avLst/>
          </a:prstGeom>
        </p:spPr>
        <p:txBody>
          <a:bodyPr wrap="square">
            <a:spAutoFit/>
          </a:bodyPr>
          <a:lstStyle/>
          <a:p>
            <a:pPr fontAlgn="ctr"/>
            <a:endParaRPr lang="pt-BR" dirty="0" smtClean="0"/>
          </a:p>
          <a:p>
            <a:pPr fontAlgn="ctr"/>
            <a:r>
              <a:rPr lang="pt-BR" dirty="0" smtClean="0"/>
              <a:t>O blog do Colégio Estadual Francisco Campos traz um artigo muito bom sobre o tema em estudo. </a:t>
            </a:r>
            <a:r>
              <a:rPr lang="pt-BR" dirty="0" smtClean="0">
                <a:hlinkClick r:id="rId2"/>
              </a:rPr>
              <a:t>www.cefranciscocampos.blogs.com.br.O</a:t>
            </a:r>
            <a:r>
              <a:rPr lang="pt-BR" dirty="0" smtClean="0"/>
              <a:t> artigo foi publicado no dia 15/08/2013.</a:t>
            </a:r>
          </a:p>
          <a:p>
            <a:pPr fontAlgn="ctr"/>
            <a:endParaRPr lang="pt-BR" dirty="0" smtClean="0"/>
          </a:p>
          <a:p>
            <a:r>
              <a:rPr lang="pt-BR" dirty="0" smtClean="0"/>
              <a:t/>
            </a:r>
            <a:br>
              <a:rPr lang="pt-BR" dirty="0" smtClean="0"/>
            </a:br>
            <a:endParaRPr lang="pt-BR" dirty="0"/>
          </a:p>
        </p:txBody>
      </p:sp>
      <p:sp>
        <p:nvSpPr>
          <p:cNvPr id="6" name="CaixaDeTexto 5"/>
          <p:cNvSpPr txBox="1"/>
          <p:nvPr/>
        </p:nvSpPr>
        <p:spPr>
          <a:xfrm>
            <a:off x="642910" y="2571744"/>
            <a:ext cx="7000924" cy="369332"/>
          </a:xfrm>
          <a:prstGeom prst="rect">
            <a:avLst/>
          </a:prstGeom>
          <a:noFill/>
        </p:spPr>
        <p:txBody>
          <a:bodyPr wrap="square" rtlCol="0">
            <a:spAutoFit/>
          </a:bodyPr>
          <a:lstStyle/>
          <a:p>
            <a:r>
              <a:rPr lang="pt-BR" dirty="0" smtClean="0"/>
              <a:t>Você também pode acessar</a:t>
            </a:r>
            <a:endParaRPr lang="pt-BR" dirty="0"/>
          </a:p>
        </p:txBody>
      </p:sp>
      <p:sp>
        <p:nvSpPr>
          <p:cNvPr id="7" name="Retângulo 6"/>
          <p:cNvSpPr/>
          <p:nvPr/>
        </p:nvSpPr>
        <p:spPr>
          <a:xfrm>
            <a:off x="642910" y="4000504"/>
            <a:ext cx="8215370" cy="1754326"/>
          </a:xfrm>
          <a:prstGeom prst="rect">
            <a:avLst/>
          </a:prstGeom>
        </p:spPr>
        <p:txBody>
          <a:bodyPr wrap="square">
            <a:spAutoFit/>
          </a:bodyPr>
          <a:lstStyle/>
          <a:p>
            <a:r>
              <a:rPr lang="pt-BR" dirty="0" err="1" smtClean="0"/>
              <a:t>revistaepoca</a:t>
            </a:r>
            <a:r>
              <a:rPr lang="pt-BR" dirty="0" smtClean="0"/>
              <a:t>.globo.com/</a:t>
            </a:r>
            <a:r>
              <a:rPr lang="pt-BR" dirty="0" err="1" smtClean="0"/>
              <a:t>ideias</a:t>
            </a:r>
            <a:r>
              <a:rPr lang="pt-BR" dirty="0" smtClean="0"/>
              <a:t>/noticia/2011/12/</a:t>
            </a:r>
            <a:r>
              <a:rPr lang="pt-BR" dirty="0" err="1" smtClean="0"/>
              <a:t>como-fazer-uma-</a:t>
            </a:r>
            <a:r>
              <a:rPr lang="pt-BR" b="1" dirty="0" err="1" smtClean="0"/>
              <a:t>prova</a:t>
            </a:r>
            <a:r>
              <a:rPr lang="pt-BR" dirty="0" err="1" smtClean="0"/>
              <a:t>-nota</a:t>
            </a:r>
            <a:r>
              <a:rPr lang="pt-BR" dirty="0" smtClean="0"/>
              <a:t>-10.</a:t>
            </a:r>
            <a:r>
              <a:rPr lang="pt-BR" dirty="0" err="1" smtClean="0"/>
              <a:t>html</a:t>
            </a:r>
            <a:endParaRPr lang="pt-BR" dirty="0" smtClean="0"/>
          </a:p>
          <a:p>
            <a:endParaRPr lang="pt-BR" dirty="0" smtClean="0"/>
          </a:p>
          <a:p>
            <a:r>
              <a:rPr lang="pt-BR" dirty="0" smtClean="0"/>
              <a:t>Recomendo uma série de 5 teleconferências com Jussara Hoffmann e Cipriano Luckesi disponibilizadas no </a:t>
            </a:r>
            <a:r>
              <a:rPr lang="pt-BR" dirty="0" err="1" smtClean="0"/>
              <a:t>Youtube</a:t>
            </a:r>
            <a:r>
              <a:rPr lang="pt-BR" dirty="0" smtClean="0"/>
              <a:t>.</a:t>
            </a:r>
          </a:p>
          <a:p>
            <a:r>
              <a:rPr lang="pt-BR" dirty="0" smtClean="0"/>
              <a:t>Pesquise:Avaliação:caminho para a aprendizagem. </a:t>
            </a:r>
            <a:endParaRPr lang="pt-BR" dirty="0"/>
          </a:p>
        </p:txBody>
      </p:sp>
      <p:sp>
        <p:nvSpPr>
          <p:cNvPr id="8" name="Retângulo 7"/>
          <p:cNvSpPr/>
          <p:nvPr/>
        </p:nvSpPr>
        <p:spPr>
          <a:xfrm>
            <a:off x="2214546" y="6357958"/>
            <a:ext cx="5429288" cy="276999"/>
          </a:xfrm>
          <a:prstGeom prst="rect">
            <a:avLst/>
          </a:prstGeom>
        </p:spPr>
        <p:txBody>
          <a:bodyPr wrap="square">
            <a:spAutoFit/>
          </a:bodyPr>
          <a:lstStyle/>
          <a:p>
            <a:r>
              <a:rPr lang="pt-BR" sz="1200" b="1" dirty="0" smtClean="0">
                <a:latin typeface="Arial" pitchFamily="34" charset="0"/>
                <a:cs typeface="Arial" pitchFamily="34" charset="0"/>
              </a:rPr>
              <a:t>TROCANDO EM MIÚDOS AS GRANDES IDEIAS SOBRE EDUCAÇÃO</a:t>
            </a:r>
            <a:endParaRPr lang="pt-BR" sz="1200" b="1"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00034" y="3143248"/>
            <a:ext cx="8215370" cy="2585323"/>
          </a:xfrm>
          <a:prstGeom prst="rect">
            <a:avLst/>
          </a:prstGeom>
          <a:noFill/>
        </p:spPr>
        <p:txBody>
          <a:bodyPr wrap="square" rtlCol="0">
            <a:spAutoFit/>
          </a:bodyPr>
          <a:lstStyle/>
          <a:p>
            <a:endParaRPr lang="pt-BR" dirty="0" smtClean="0"/>
          </a:p>
          <a:p>
            <a:r>
              <a:rPr lang="pt-BR" dirty="0" smtClean="0"/>
              <a:t>A HABILIDADE DE FORMULAR PERGUNTAS AOS SEUS ALUNOS</a:t>
            </a:r>
          </a:p>
          <a:p>
            <a:endParaRPr lang="pt-BR" dirty="0" smtClean="0"/>
          </a:p>
          <a:p>
            <a:r>
              <a:rPr lang="pt-BR" dirty="0" smtClean="0"/>
              <a:t>.</a:t>
            </a:r>
          </a:p>
          <a:p>
            <a:r>
              <a:rPr lang="pt-BR" dirty="0" smtClean="0"/>
              <a:t>Garanto que vai gostar.Trata especificamente de tipos de questões de prova objetivas e discursivas. É também um ponto de apoio na organização de um instrumento de avaliação.</a:t>
            </a:r>
          </a:p>
          <a:p>
            <a:r>
              <a:rPr lang="pt-BR" dirty="0" smtClean="0"/>
              <a:t>Você encontra este curso aqui mesmo </a:t>
            </a:r>
            <a:r>
              <a:rPr lang="pt-BR" smtClean="0"/>
              <a:t>nesta plataforma.</a:t>
            </a:r>
            <a:endParaRPr lang="pt-BR" dirty="0" smtClean="0"/>
          </a:p>
          <a:p>
            <a:endParaRPr lang="pt-BR" dirty="0"/>
          </a:p>
        </p:txBody>
      </p:sp>
      <p:pic>
        <p:nvPicPr>
          <p:cNvPr id="3" name="Picture 2" descr="C:\Users\Fátima\Desktop\MARLENE\imagens\mulher_executiva.jpg"/>
          <p:cNvPicPr>
            <a:picLocks noChangeAspect="1" noChangeArrowheads="1"/>
          </p:cNvPicPr>
          <p:nvPr/>
        </p:nvPicPr>
        <p:blipFill>
          <a:blip r:embed="rId2"/>
          <a:srcRect/>
          <a:stretch>
            <a:fillRect/>
          </a:stretch>
        </p:blipFill>
        <p:spPr bwMode="auto">
          <a:xfrm>
            <a:off x="2214546" y="1000108"/>
            <a:ext cx="1500198" cy="2069239"/>
          </a:xfrm>
          <a:prstGeom prst="rect">
            <a:avLst/>
          </a:prstGeom>
          <a:noFill/>
          <a:ln w="9525">
            <a:noFill/>
            <a:miter lim="800000"/>
            <a:headEnd/>
            <a:tailEnd/>
          </a:ln>
        </p:spPr>
      </p:pic>
      <p:sp>
        <p:nvSpPr>
          <p:cNvPr id="4" name="Texto explicativo em elipse 3"/>
          <p:cNvSpPr/>
          <p:nvPr/>
        </p:nvSpPr>
        <p:spPr>
          <a:xfrm>
            <a:off x="3714744" y="0"/>
            <a:ext cx="3000396" cy="1357298"/>
          </a:xfrm>
          <a:prstGeom prst="wedgeEllipseCallout">
            <a:avLst>
              <a:gd name="adj1" fmla="val -33175"/>
              <a:gd name="adj2" fmla="val 87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Veja o que eu trago para você no próximo curso!</a:t>
            </a:r>
            <a:endParaRPr lang="pt-B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Conheça de perto os objetivos  de aprendizagem</a:t>
            </a:r>
            <a:endParaRPr lang="pt-BR" dirty="0"/>
          </a:p>
        </p:txBody>
      </p:sp>
      <p:sp>
        <p:nvSpPr>
          <p:cNvPr id="5" name="Seta para baixo 4"/>
          <p:cNvSpPr/>
          <p:nvPr/>
        </p:nvSpPr>
        <p:spPr>
          <a:xfrm rot="19915168">
            <a:off x="344544" y="1769177"/>
            <a:ext cx="1285884" cy="571504"/>
          </a:xfrm>
          <a:prstGeom prst="downArrow">
            <a:avLst>
              <a:gd name="adj1" fmla="val 618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Veja</a:t>
            </a:r>
            <a:endParaRPr lang="pt-BR" dirty="0"/>
          </a:p>
        </p:txBody>
      </p:sp>
      <p:sp>
        <p:nvSpPr>
          <p:cNvPr id="7" name="Retângulo 6"/>
          <p:cNvSpPr/>
          <p:nvPr/>
        </p:nvSpPr>
        <p:spPr>
          <a:xfrm>
            <a:off x="1928794" y="2214554"/>
            <a:ext cx="5929354" cy="2215991"/>
          </a:xfrm>
          <a:prstGeom prst="rect">
            <a:avLst/>
          </a:prstGeom>
          <a:solidFill>
            <a:schemeClr val="accent5">
              <a:lumMod val="40000"/>
              <a:lumOff val="60000"/>
            </a:schemeClr>
          </a:solidFill>
        </p:spPr>
        <p:txBody>
          <a:bodyPr wrap="square">
            <a:spAutoFit/>
          </a:bodyPr>
          <a:lstStyle/>
          <a:p>
            <a:pPr>
              <a:spcBef>
                <a:spcPct val="50000"/>
              </a:spcBef>
            </a:pPr>
            <a:endParaRPr lang="pt-BR" sz="1200" b="1" dirty="0" smtClean="0">
              <a:latin typeface="+mj-lt"/>
            </a:endParaRPr>
          </a:p>
          <a:p>
            <a:pPr>
              <a:spcBef>
                <a:spcPct val="50000"/>
              </a:spcBef>
            </a:pPr>
            <a:r>
              <a:rPr lang="pt-BR" sz="1200" b="1" dirty="0" smtClean="0">
                <a:latin typeface="+mj-lt"/>
              </a:rPr>
              <a:t>Aonde você quer chegar?</a:t>
            </a:r>
          </a:p>
          <a:p>
            <a:pPr>
              <a:spcBef>
                <a:spcPct val="50000"/>
              </a:spcBef>
            </a:pPr>
            <a:r>
              <a:rPr lang="pt-BR" sz="1200" b="1" dirty="0" smtClean="0">
                <a:latin typeface="+mj-lt"/>
              </a:rPr>
              <a:t>Os pontos de chegada indicam claramente tudo o que você será capaz de demonstrar, ao término do seu estudo.</a:t>
            </a:r>
          </a:p>
          <a:p>
            <a:pPr>
              <a:spcBef>
                <a:spcPct val="50000"/>
              </a:spcBef>
            </a:pPr>
            <a:r>
              <a:rPr lang="pt-BR" sz="1200" b="1" dirty="0" smtClean="0">
                <a:latin typeface="+mj-lt"/>
              </a:rPr>
              <a:t>Em que mudará  o seu comportamento?O que você saberá fazer,que antes não sabia?Então...Cada ponto de chegada é um objetivo de aprendizagem  a atingir.</a:t>
            </a:r>
          </a:p>
          <a:p>
            <a:pPr>
              <a:spcBef>
                <a:spcPct val="50000"/>
              </a:spcBef>
            </a:pPr>
            <a:r>
              <a:rPr lang="pt-BR" sz="1200" b="1" dirty="0" smtClean="0">
                <a:latin typeface="+mj-lt"/>
              </a:rPr>
              <a:t>Por isso não os perca de vista.</a:t>
            </a:r>
          </a:p>
          <a:p>
            <a:pPr>
              <a:spcBef>
                <a:spcPct val="50000"/>
              </a:spcBef>
            </a:pPr>
            <a:endParaRPr lang="pt-BR" sz="1200" dirty="0">
              <a:latin typeface="+mj-lt"/>
            </a:endParaRPr>
          </a:p>
        </p:txBody>
      </p:sp>
      <p:sp>
        <p:nvSpPr>
          <p:cNvPr id="8" name="Retângulo 7"/>
          <p:cNvSpPr/>
          <p:nvPr/>
        </p:nvSpPr>
        <p:spPr>
          <a:xfrm>
            <a:off x="1928794" y="1714488"/>
            <a:ext cx="3615092" cy="369332"/>
          </a:xfrm>
          <a:prstGeom prst="rect">
            <a:avLst/>
          </a:prstGeom>
          <a:solidFill>
            <a:schemeClr val="accent5">
              <a:lumMod val="40000"/>
              <a:lumOff val="60000"/>
            </a:schemeClr>
          </a:solidFill>
        </p:spPr>
        <p:txBody>
          <a:bodyPr wrap="none">
            <a:spAutoFit/>
          </a:bodyPr>
          <a:lstStyle/>
          <a:p>
            <a:r>
              <a:rPr lang="pt-BR" dirty="0" smtClean="0"/>
              <a:t>Objetivos são pontos de chegada. </a:t>
            </a:r>
            <a:endParaRPr lang="pt-BR" dirty="0"/>
          </a:p>
        </p:txBody>
      </p:sp>
      <p:sp>
        <p:nvSpPr>
          <p:cNvPr id="10" name="Elipse 9"/>
          <p:cNvSpPr/>
          <p:nvPr/>
        </p:nvSpPr>
        <p:spPr>
          <a:xfrm rot="21069201">
            <a:off x="4362853" y="3882305"/>
            <a:ext cx="1864393"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t>Neste curso seu ponto de chegada </a:t>
            </a:r>
            <a:r>
              <a:rPr lang="pt-BR" sz="1000" b="1" dirty="0" smtClean="0"/>
              <a:t>é</a:t>
            </a:r>
            <a:endParaRPr lang="pt-BR" sz="1000" b="1" dirty="0"/>
          </a:p>
        </p:txBody>
      </p:sp>
      <p:sp>
        <p:nvSpPr>
          <p:cNvPr id="11" name="CaixaDeTexto 10"/>
          <p:cNvSpPr txBox="1"/>
          <p:nvPr/>
        </p:nvSpPr>
        <p:spPr>
          <a:xfrm>
            <a:off x="1571604" y="4786322"/>
            <a:ext cx="6715172" cy="646331"/>
          </a:xfrm>
          <a:prstGeom prst="rect">
            <a:avLst/>
          </a:prstGeom>
          <a:noFill/>
        </p:spPr>
        <p:txBody>
          <a:bodyPr wrap="square" rtlCol="0">
            <a:spAutoFit/>
          </a:bodyPr>
          <a:lstStyle/>
          <a:p>
            <a:pPr>
              <a:buBlip>
                <a:blip r:embed="rId3"/>
              </a:buBlip>
            </a:pPr>
            <a:r>
              <a:rPr lang="pt-BR" b="1" dirty="0" smtClean="0"/>
              <a:t> Planejar  diferentes tipos de provas para os seus alunos, a partir de propósitos definidos.</a:t>
            </a:r>
            <a:endParaRPr lang="pt-BR" dirty="0"/>
          </a:p>
        </p:txBody>
      </p:sp>
      <p:graphicFrame>
        <p:nvGraphicFramePr>
          <p:cNvPr id="50178" name="Object 2"/>
          <p:cNvGraphicFramePr>
            <a:graphicFrameLocks noChangeAspect="1"/>
          </p:cNvGraphicFramePr>
          <p:nvPr/>
        </p:nvGraphicFramePr>
        <p:xfrm>
          <a:off x="571472" y="2428868"/>
          <a:ext cx="900090" cy="3103073"/>
        </p:xfrm>
        <a:graphic>
          <a:graphicData uri="http://schemas.openxmlformats.org/presentationml/2006/ole">
            <mc:AlternateContent xmlns:mc="http://schemas.openxmlformats.org/markup-compatibility/2006">
              <mc:Choice xmlns:v="urn:schemas-microsoft-com:vml" Requires="v">
                <p:oleObj spid="_x0000_s1033" name="Clip" r:id="rId4" imgW="847843" imgH="2924583" progId="">
                  <p:embed/>
                </p:oleObj>
              </mc:Choice>
              <mc:Fallback>
                <p:oleObj name="Clip" r:id="rId4" imgW="847843" imgH="292458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2428868"/>
                        <a:ext cx="900090" cy="310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100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ppt_x</p:attrName>
                                        </p:attrNameLst>
                                      </p:cBhvr>
                                      <p:tavLst>
                                        <p:tav tm="0">
                                          <p:val>
                                            <p:strVal val="#ppt_x"/>
                                          </p:val>
                                        </p:tav>
                                        <p:tav tm="100000">
                                          <p:val>
                                            <p:strVal val="#ppt_x"/>
                                          </p:val>
                                        </p:tav>
                                      </p:tavLst>
                                    </p:anim>
                                    <p:anim calcmode="lin" valueType="num">
                                      <p:cBhvr>
                                        <p:cTn id="8" dur="500" fill="hold"/>
                                        <p:tgtEl>
                                          <p:spTgt spid="50178"/>
                                        </p:tgtEl>
                                        <p:attrNameLst>
                                          <p:attrName>ppt_y</p:attrName>
                                        </p:attrNameLst>
                                      </p:cBhvr>
                                      <p:tavLst>
                                        <p:tav tm="0">
                                          <p:val>
                                            <p:strVal val="#ppt_y+#ppt_h/2"/>
                                          </p:val>
                                        </p:tav>
                                        <p:tav tm="100000">
                                          <p:val>
                                            <p:strVal val="#ppt_y"/>
                                          </p:val>
                                        </p:tav>
                                      </p:tavLst>
                                    </p:anim>
                                    <p:anim calcmode="lin" valueType="num">
                                      <p:cBhvr>
                                        <p:cTn id="9" dur="500" fill="hold"/>
                                        <p:tgtEl>
                                          <p:spTgt spid="50178"/>
                                        </p:tgtEl>
                                        <p:attrNameLst>
                                          <p:attrName>ppt_w</p:attrName>
                                        </p:attrNameLst>
                                      </p:cBhvr>
                                      <p:tavLst>
                                        <p:tav tm="0">
                                          <p:val>
                                            <p:strVal val="#ppt_w"/>
                                          </p:val>
                                        </p:tav>
                                        <p:tav tm="100000">
                                          <p:val>
                                            <p:strVal val="#ppt_w"/>
                                          </p:val>
                                        </p:tav>
                                      </p:tavLst>
                                    </p:anim>
                                    <p:anim calcmode="lin" valueType="num">
                                      <p:cBhvr>
                                        <p:cTn id="10" dur="500" fill="hold"/>
                                        <p:tgtEl>
                                          <p:spTgt spid="501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gaminho vertical 1"/>
          <p:cNvSpPr/>
          <p:nvPr/>
        </p:nvSpPr>
        <p:spPr>
          <a:xfrm>
            <a:off x="214282" y="1357298"/>
            <a:ext cx="5929354" cy="4857784"/>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Tópico</a:t>
            </a:r>
            <a:endParaRPr lang="pt-BR" dirty="0"/>
          </a:p>
        </p:txBody>
      </p:sp>
      <p:sp>
        <p:nvSpPr>
          <p:cNvPr id="3" name="CaixaDeTexto 2"/>
          <p:cNvSpPr txBox="1"/>
          <p:nvPr/>
        </p:nvSpPr>
        <p:spPr>
          <a:xfrm>
            <a:off x="2500298" y="2357430"/>
            <a:ext cx="1091966" cy="369332"/>
          </a:xfrm>
          <a:prstGeom prst="rect">
            <a:avLst/>
          </a:prstGeom>
          <a:noFill/>
        </p:spPr>
        <p:txBody>
          <a:bodyPr wrap="none" rtlCol="0">
            <a:spAutoFit/>
          </a:bodyPr>
          <a:lstStyle/>
          <a:p>
            <a:r>
              <a:rPr lang="pt-BR" dirty="0" smtClean="0"/>
              <a:t>Tópico  1</a:t>
            </a:r>
            <a:endParaRPr lang="pt-BR" dirty="0"/>
          </a:p>
        </p:txBody>
      </p:sp>
      <p:sp>
        <p:nvSpPr>
          <p:cNvPr id="4" name="CaixaDeTexto 3"/>
          <p:cNvSpPr txBox="1"/>
          <p:nvPr/>
        </p:nvSpPr>
        <p:spPr>
          <a:xfrm>
            <a:off x="928662" y="2714620"/>
            <a:ext cx="3643338" cy="369332"/>
          </a:xfrm>
          <a:prstGeom prst="rect">
            <a:avLst/>
          </a:prstGeom>
          <a:noFill/>
        </p:spPr>
        <p:txBody>
          <a:bodyPr wrap="square" rtlCol="0">
            <a:spAutoFit/>
          </a:bodyPr>
          <a:lstStyle/>
          <a:p>
            <a:r>
              <a:rPr lang="pt-BR" dirty="0" smtClean="0"/>
              <a:t>O que dizem os especialistas.</a:t>
            </a:r>
            <a:endParaRPr lang="pt-BR" dirty="0"/>
          </a:p>
        </p:txBody>
      </p:sp>
      <p:sp>
        <p:nvSpPr>
          <p:cNvPr id="5" name="CaixaDeTexto 4"/>
          <p:cNvSpPr txBox="1"/>
          <p:nvPr/>
        </p:nvSpPr>
        <p:spPr>
          <a:xfrm>
            <a:off x="2428860" y="5072074"/>
            <a:ext cx="1122423" cy="369332"/>
          </a:xfrm>
          <a:prstGeom prst="rect">
            <a:avLst/>
          </a:prstGeom>
          <a:noFill/>
        </p:spPr>
        <p:txBody>
          <a:bodyPr wrap="none" rtlCol="0">
            <a:spAutoFit/>
          </a:bodyPr>
          <a:lstStyle/>
          <a:p>
            <a:r>
              <a:rPr lang="pt-BR" dirty="0" smtClean="0"/>
              <a:t>Tópico  4</a:t>
            </a:r>
            <a:endParaRPr lang="pt-BR" dirty="0"/>
          </a:p>
        </p:txBody>
      </p:sp>
      <p:sp>
        <p:nvSpPr>
          <p:cNvPr id="6" name="CaixaDeTexto 5"/>
          <p:cNvSpPr txBox="1"/>
          <p:nvPr/>
        </p:nvSpPr>
        <p:spPr>
          <a:xfrm>
            <a:off x="2428860" y="4214818"/>
            <a:ext cx="1119217" cy="369332"/>
          </a:xfrm>
          <a:prstGeom prst="rect">
            <a:avLst/>
          </a:prstGeom>
          <a:noFill/>
        </p:spPr>
        <p:txBody>
          <a:bodyPr wrap="none" rtlCol="0">
            <a:spAutoFit/>
          </a:bodyPr>
          <a:lstStyle/>
          <a:p>
            <a:r>
              <a:rPr lang="pt-BR" dirty="0" smtClean="0"/>
              <a:t>Tópico  3</a:t>
            </a:r>
            <a:endParaRPr lang="pt-BR" dirty="0"/>
          </a:p>
        </p:txBody>
      </p:sp>
      <p:sp>
        <p:nvSpPr>
          <p:cNvPr id="7" name="CaixaDeTexto 6"/>
          <p:cNvSpPr txBox="1"/>
          <p:nvPr/>
        </p:nvSpPr>
        <p:spPr>
          <a:xfrm>
            <a:off x="2500298" y="3357562"/>
            <a:ext cx="1120820" cy="369332"/>
          </a:xfrm>
          <a:prstGeom prst="rect">
            <a:avLst/>
          </a:prstGeom>
          <a:noFill/>
        </p:spPr>
        <p:txBody>
          <a:bodyPr wrap="none" rtlCol="0">
            <a:spAutoFit/>
          </a:bodyPr>
          <a:lstStyle/>
          <a:p>
            <a:r>
              <a:rPr lang="pt-BR" dirty="0" smtClean="0"/>
              <a:t>Tópico  2</a:t>
            </a:r>
            <a:endParaRPr lang="pt-BR" dirty="0"/>
          </a:p>
        </p:txBody>
      </p:sp>
      <p:sp>
        <p:nvSpPr>
          <p:cNvPr id="8" name="CaixaDeTexto 7"/>
          <p:cNvSpPr txBox="1"/>
          <p:nvPr/>
        </p:nvSpPr>
        <p:spPr>
          <a:xfrm>
            <a:off x="857224" y="3714752"/>
            <a:ext cx="4214842" cy="369332"/>
          </a:xfrm>
          <a:prstGeom prst="rect">
            <a:avLst/>
          </a:prstGeom>
          <a:noFill/>
        </p:spPr>
        <p:txBody>
          <a:bodyPr wrap="square" rtlCol="0">
            <a:spAutoFit/>
          </a:bodyPr>
          <a:lstStyle/>
          <a:p>
            <a:r>
              <a:rPr lang="pt-BR" dirty="0" smtClean="0"/>
              <a:t>A prova como instrumento de avaliação</a:t>
            </a:r>
            <a:endParaRPr lang="pt-BR" dirty="0"/>
          </a:p>
        </p:txBody>
      </p:sp>
      <p:sp>
        <p:nvSpPr>
          <p:cNvPr id="9" name="CaixaDeTexto 8"/>
          <p:cNvSpPr txBox="1"/>
          <p:nvPr/>
        </p:nvSpPr>
        <p:spPr>
          <a:xfrm>
            <a:off x="857224" y="4572008"/>
            <a:ext cx="4572032" cy="369332"/>
          </a:xfrm>
          <a:prstGeom prst="rect">
            <a:avLst/>
          </a:prstGeom>
          <a:noFill/>
        </p:spPr>
        <p:txBody>
          <a:bodyPr wrap="square" rtlCol="0">
            <a:spAutoFit/>
          </a:bodyPr>
          <a:lstStyle/>
          <a:p>
            <a:r>
              <a:rPr lang="pt-BR" dirty="0" smtClean="0"/>
              <a:t>Tabela de Especificação;usar ou não usar?</a:t>
            </a:r>
            <a:endParaRPr lang="pt-BR" dirty="0"/>
          </a:p>
        </p:txBody>
      </p:sp>
      <p:sp>
        <p:nvSpPr>
          <p:cNvPr id="10" name="CaixaDeTexto 9"/>
          <p:cNvSpPr txBox="1"/>
          <p:nvPr/>
        </p:nvSpPr>
        <p:spPr>
          <a:xfrm>
            <a:off x="857224" y="5500702"/>
            <a:ext cx="4357718" cy="369332"/>
          </a:xfrm>
          <a:prstGeom prst="rect">
            <a:avLst/>
          </a:prstGeom>
          <a:noFill/>
        </p:spPr>
        <p:txBody>
          <a:bodyPr wrap="square" rtlCol="0">
            <a:spAutoFit/>
          </a:bodyPr>
          <a:lstStyle/>
          <a:p>
            <a:r>
              <a:rPr lang="pt-BR" dirty="0" smtClean="0"/>
              <a:t>Elaboração da prova.Observe as  dicas.</a:t>
            </a:r>
            <a:endParaRPr lang="pt-BR" dirty="0"/>
          </a:p>
        </p:txBody>
      </p:sp>
      <p:pic>
        <p:nvPicPr>
          <p:cNvPr id="11" name="Picture 15" descr="1499804"/>
          <p:cNvPicPr>
            <a:picLocks noChangeAspect="1" noChangeArrowheads="1"/>
          </p:cNvPicPr>
          <p:nvPr/>
        </p:nvPicPr>
        <p:blipFill>
          <a:blip r:embed="rId2"/>
          <a:srcRect/>
          <a:stretch>
            <a:fillRect/>
          </a:stretch>
        </p:blipFill>
        <p:spPr bwMode="auto">
          <a:xfrm>
            <a:off x="7429520" y="428604"/>
            <a:ext cx="1500198" cy="2428702"/>
          </a:xfrm>
          <a:prstGeom prst="rect">
            <a:avLst/>
          </a:prstGeom>
          <a:noFill/>
          <a:ln w="9525">
            <a:noFill/>
            <a:miter lim="800000"/>
            <a:headEnd/>
            <a:tailEnd/>
          </a:ln>
        </p:spPr>
      </p:pic>
      <p:sp>
        <p:nvSpPr>
          <p:cNvPr id="12" name="Texto explicativo em elipse 11"/>
          <p:cNvSpPr/>
          <p:nvPr/>
        </p:nvSpPr>
        <p:spPr>
          <a:xfrm>
            <a:off x="5000628" y="214290"/>
            <a:ext cx="2286016" cy="1285884"/>
          </a:xfrm>
          <a:prstGeom prst="wedgeEllipseCallout">
            <a:avLst>
              <a:gd name="adj1" fmla="val 56742"/>
              <a:gd name="adj2" fmla="val 57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Estes são seus tópicos de estudo.</a:t>
            </a:r>
            <a:endParaRPr lang="pt-B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 explicativo em seta para baixo 1"/>
          <p:cNvSpPr/>
          <p:nvPr/>
        </p:nvSpPr>
        <p:spPr>
          <a:xfrm>
            <a:off x="785786" y="857232"/>
            <a:ext cx="7929618" cy="714380"/>
          </a:xfrm>
          <a:prstGeom prst="downArrowCallout">
            <a:avLst>
              <a:gd name="adj1" fmla="val 25000"/>
              <a:gd name="adj2" fmla="val 344998"/>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Trago para você a palavra de alguns respeitados especialistas neste campo</a:t>
            </a:r>
            <a:r>
              <a:rPr lang="pt-BR" sz="1400" dirty="0" smtClean="0"/>
              <a:t>.</a:t>
            </a:r>
            <a:endParaRPr lang="pt-BR" sz="1400" dirty="0"/>
          </a:p>
        </p:txBody>
      </p:sp>
      <p:sp>
        <p:nvSpPr>
          <p:cNvPr id="3" name="CaixaDeTexto 2"/>
          <p:cNvSpPr txBox="1"/>
          <p:nvPr/>
        </p:nvSpPr>
        <p:spPr>
          <a:xfrm>
            <a:off x="428596" y="2214554"/>
            <a:ext cx="3571900" cy="338554"/>
          </a:xfrm>
          <a:prstGeom prst="rect">
            <a:avLst/>
          </a:prstGeom>
          <a:noFill/>
          <a:ln>
            <a:solidFill>
              <a:srgbClr val="C00000"/>
            </a:solidFill>
          </a:ln>
        </p:spPr>
        <p:txBody>
          <a:bodyPr wrap="square" rtlCol="0">
            <a:spAutoFit/>
          </a:bodyPr>
          <a:lstStyle/>
          <a:p>
            <a:r>
              <a:rPr lang="pt-BR" sz="1600" dirty="0" smtClean="0"/>
              <a:t>A voz de CELSO VASCONCELOS</a:t>
            </a:r>
            <a:endParaRPr lang="pt-BR" sz="1600" dirty="0"/>
          </a:p>
        </p:txBody>
      </p:sp>
      <p:sp>
        <p:nvSpPr>
          <p:cNvPr id="4" name="CaixaDeTexto 3"/>
          <p:cNvSpPr txBox="1"/>
          <p:nvPr/>
        </p:nvSpPr>
        <p:spPr>
          <a:xfrm>
            <a:off x="428596" y="2643182"/>
            <a:ext cx="3429024" cy="1600438"/>
          </a:xfrm>
          <a:prstGeom prst="rect">
            <a:avLst/>
          </a:prstGeom>
          <a:noFill/>
          <a:ln>
            <a:solidFill>
              <a:srgbClr val="C00000"/>
            </a:solidFill>
          </a:ln>
        </p:spPr>
        <p:txBody>
          <a:bodyPr wrap="square" rtlCol="0">
            <a:spAutoFit/>
          </a:bodyPr>
          <a:lstStyle/>
          <a:p>
            <a:r>
              <a:rPr lang="pt-BR" sz="1400" dirty="0" smtClean="0">
                <a:latin typeface="+mj-lt"/>
                <a:cs typeface="Arial" pitchFamily="34" charset="0"/>
              </a:rPr>
              <a:t>Que espírito deve ter o professor,diante da Avaliação ?Do policial detetive que fica procurando o culpado, o errado,o fora do padrão?Ou...O do pedagogo que acompanha o crescimento do aluno,procurando dar-lhe as melhores condições de desenvolvimento?</a:t>
            </a:r>
            <a:endParaRPr lang="pt-BR" sz="1400" dirty="0">
              <a:latin typeface="+mj-lt"/>
              <a:cs typeface="Arial" pitchFamily="34" charset="0"/>
            </a:endParaRPr>
          </a:p>
        </p:txBody>
      </p:sp>
      <p:sp>
        <p:nvSpPr>
          <p:cNvPr id="5" name="CaixaDeTexto 4"/>
          <p:cNvSpPr txBox="1"/>
          <p:nvPr/>
        </p:nvSpPr>
        <p:spPr>
          <a:xfrm>
            <a:off x="4786314" y="2214554"/>
            <a:ext cx="2786082" cy="338554"/>
          </a:xfrm>
          <a:prstGeom prst="rect">
            <a:avLst/>
          </a:prstGeom>
          <a:noFill/>
          <a:ln>
            <a:solidFill>
              <a:srgbClr val="C00000"/>
            </a:solidFill>
          </a:ln>
        </p:spPr>
        <p:txBody>
          <a:bodyPr wrap="square" rtlCol="0">
            <a:spAutoFit/>
          </a:bodyPr>
          <a:lstStyle/>
          <a:p>
            <a:r>
              <a:rPr lang="pt-BR" sz="1600" dirty="0" smtClean="0"/>
              <a:t>Ouça </a:t>
            </a:r>
            <a:r>
              <a:rPr lang="pt-BR" sz="1600" smtClean="0"/>
              <a:t>agora LUCKESI</a:t>
            </a:r>
            <a:endParaRPr lang="pt-BR" sz="1600" dirty="0"/>
          </a:p>
        </p:txBody>
      </p:sp>
      <p:sp>
        <p:nvSpPr>
          <p:cNvPr id="7" name="Elipse 6"/>
          <p:cNvSpPr/>
          <p:nvPr/>
        </p:nvSpPr>
        <p:spPr>
          <a:xfrm>
            <a:off x="357158" y="1571612"/>
            <a:ext cx="2928958"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571472" y="1643050"/>
            <a:ext cx="2714644" cy="338554"/>
          </a:xfrm>
          <a:prstGeom prst="rect">
            <a:avLst/>
          </a:prstGeom>
          <a:noFill/>
        </p:spPr>
        <p:txBody>
          <a:bodyPr wrap="square" rtlCol="0">
            <a:spAutoFit/>
          </a:bodyPr>
          <a:lstStyle/>
          <a:p>
            <a:r>
              <a:rPr lang="pt-BR" sz="1600" b="1" dirty="0" smtClean="0">
                <a:solidFill>
                  <a:schemeClr val="bg1"/>
                </a:solidFill>
              </a:rPr>
              <a:t>Momento de reflexão</a:t>
            </a:r>
            <a:endParaRPr lang="pt-BR" sz="1600" b="1" dirty="0">
              <a:solidFill>
                <a:schemeClr val="bg1"/>
              </a:solidFill>
            </a:endParaRPr>
          </a:p>
        </p:txBody>
      </p:sp>
      <p:sp>
        <p:nvSpPr>
          <p:cNvPr id="9" name="CaixaDeTexto 8"/>
          <p:cNvSpPr txBox="1"/>
          <p:nvPr/>
        </p:nvSpPr>
        <p:spPr>
          <a:xfrm>
            <a:off x="4786314" y="2714620"/>
            <a:ext cx="3714776" cy="954107"/>
          </a:xfrm>
          <a:prstGeom prst="rect">
            <a:avLst/>
          </a:prstGeom>
          <a:noFill/>
          <a:ln>
            <a:solidFill>
              <a:srgbClr val="C00000"/>
            </a:solidFill>
          </a:ln>
        </p:spPr>
        <p:txBody>
          <a:bodyPr wrap="square" rtlCol="0">
            <a:spAutoFit/>
          </a:bodyPr>
          <a:lstStyle/>
          <a:p>
            <a:r>
              <a:rPr lang="pt-BR" sz="1400" dirty="0" smtClean="0">
                <a:latin typeface="+mj-lt"/>
                <a:cs typeface="Arial" pitchFamily="34" charset="0"/>
              </a:rPr>
              <a:t>A avaliação da aprendizagem escolar adquire seu sentido na medida em que se articula com um projeto pedagógico e com o seu consequente  projeto de ensino.</a:t>
            </a:r>
            <a:endParaRPr lang="pt-BR" sz="1400" dirty="0">
              <a:latin typeface="+mj-lt"/>
              <a:cs typeface="Arial" pitchFamily="34" charset="0"/>
            </a:endParaRPr>
          </a:p>
        </p:txBody>
      </p:sp>
      <p:sp>
        <p:nvSpPr>
          <p:cNvPr id="10" name="CaixaDeTexto 9"/>
          <p:cNvSpPr txBox="1"/>
          <p:nvPr/>
        </p:nvSpPr>
        <p:spPr>
          <a:xfrm>
            <a:off x="3143240" y="4429132"/>
            <a:ext cx="3643338" cy="338554"/>
          </a:xfrm>
          <a:prstGeom prst="rect">
            <a:avLst/>
          </a:prstGeom>
          <a:noFill/>
          <a:ln>
            <a:solidFill>
              <a:srgbClr val="C00000"/>
            </a:solidFill>
          </a:ln>
        </p:spPr>
        <p:txBody>
          <a:bodyPr wrap="square" rtlCol="0">
            <a:spAutoFit/>
          </a:bodyPr>
          <a:lstStyle/>
          <a:p>
            <a:r>
              <a:rPr lang="pt-BR" sz="1600" dirty="0" smtClean="0"/>
              <a:t>O que nos diz </a:t>
            </a:r>
            <a:r>
              <a:rPr lang="pt-BR" sz="1600" b="1" dirty="0" smtClean="0"/>
              <a:t>PERRENOUD</a:t>
            </a:r>
            <a:endParaRPr lang="pt-BR" sz="1600" b="1" dirty="0"/>
          </a:p>
        </p:txBody>
      </p:sp>
      <p:sp>
        <p:nvSpPr>
          <p:cNvPr id="11" name="CaixaDeTexto 10"/>
          <p:cNvSpPr txBox="1"/>
          <p:nvPr/>
        </p:nvSpPr>
        <p:spPr>
          <a:xfrm>
            <a:off x="2000232" y="4857760"/>
            <a:ext cx="6357982" cy="1384995"/>
          </a:xfrm>
          <a:prstGeom prst="rect">
            <a:avLst/>
          </a:prstGeom>
          <a:noFill/>
          <a:ln>
            <a:solidFill>
              <a:srgbClr val="C00000"/>
            </a:solidFill>
          </a:ln>
        </p:spPr>
        <p:txBody>
          <a:bodyPr wrap="square" rtlCol="0">
            <a:spAutoFit/>
          </a:bodyPr>
          <a:lstStyle/>
          <a:p>
            <a:r>
              <a:rPr lang="pt-BR" sz="1400" dirty="0" smtClean="0">
                <a:cs typeface="Arial" pitchFamily="34" charset="0"/>
              </a:rPr>
              <a:t>O espírito de uma pedagogia do sucesso é aquele que tenta acabar com os desvios dos alunos e encontra algo positivo em todos. Sendo assim, procura colocar em evidência os progressos de cada um, em vez de hierarquizá-los. Abandona qualquer tipo de seleção; busca dar novas chances e tenta pensar que, com o tempo, as dificuldades diminuirão. Acredita que não se deve precipitar com repetência ou a exclusão de um determinado grupo. </a:t>
            </a:r>
            <a:endParaRPr lang="pt-BR" sz="1400" dirty="0">
              <a:cs typeface="Arial" pitchFamily="34" charset="0"/>
            </a:endParaRPr>
          </a:p>
        </p:txBody>
      </p:sp>
      <p:sp>
        <p:nvSpPr>
          <p:cNvPr id="12" name="CaixaDeTexto 11"/>
          <p:cNvSpPr txBox="1"/>
          <p:nvPr/>
        </p:nvSpPr>
        <p:spPr>
          <a:xfrm>
            <a:off x="2123728" y="6381328"/>
            <a:ext cx="7020272" cy="261610"/>
          </a:xfrm>
          <a:prstGeom prst="rect">
            <a:avLst/>
          </a:prstGeom>
          <a:noFill/>
        </p:spPr>
        <p:txBody>
          <a:bodyPr wrap="square" rtlCol="0">
            <a:spAutoFit/>
          </a:bodyPr>
          <a:lstStyle/>
          <a:p>
            <a:r>
              <a:rPr lang="pt-BR" sz="1100" dirty="0" smtClean="0">
                <a:latin typeface="Arial" pitchFamily="34" charset="0"/>
                <a:cs typeface="Arial" pitchFamily="34" charset="0"/>
              </a:rPr>
              <a:t>TROCANDO EM MIÚDOS AS GRANDES IDEIAS SOBRE EDUCAÇÃO</a:t>
            </a:r>
            <a:endParaRPr lang="pt-BR" sz="1100" dirty="0">
              <a:latin typeface="Arial" pitchFamily="34" charset="0"/>
              <a:cs typeface="Arial" pitchFamily="34" charset="0"/>
            </a:endParaRPr>
          </a:p>
        </p:txBody>
      </p:sp>
      <p:sp>
        <p:nvSpPr>
          <p:cNvPr id="13" name="CaixaDeTexto 12"/>
          <p:cNvSpPr txBox="1"/>
          <p:nvPr/>
        </p:nvSpPr>
        <p:spPr>
          <a:xfrm>
            <a:off x="1571604" y="214290"/>
            <a:ext cx="6215106" cy="523220"/>
          </a:xfrm>
          <a:prstGeom prst="rect">
            <a:avLst/>
          </a:prstGeom>
          <a:noFill/>
        </p:spPr>
        <p:txBody>
          <a:bodyPr wrap="square" rtlCol="0">
            <a:spAutoFit/>
          </a:bodyPr>
          <a:lstStyle/>
          <a:p>
            <a:r>
              <a:rPr lang="pt-BR" dirty="0" smtClean="0"/>
              <a:t>   TÓPICO   </a:t>
            </a:r>
            <a:r>
              <a:rPr lang="pt-BR" sz="2800" dirty="0" smtClean="0"/>
              <a:t>1</a:t>
            </a:r>
            <a:r>
              <a:rPr lang="pt-BR" dirty="0" smtClean="0"/>
              <a:t>   O QUE DIZEM OS ESPECIALISTAS </a:t>
            </a: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500034" y="1214422"/>
            <a:ext cx="1928826"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latin typeface="Arial" pitchFamily="34" charset="0"/>
                <a:cs typeface="Arial" pitchFamily="34" charset="0"/>
              </a:rPr>
              <a:t>E TEM MAIS...</a:t>
            </a:r>
            <a:endParaRPr lang="pt-BR" sz="1600" b="1" dirty="0">
              <a:latin typeface="Arial" pitchFamily="34" charset="0"/>
              <a:cs typeface="Arial" pitchFamily="34" charset="0"/>
            </a:endParaRPr>
          </a:p>
        </p:txBody>
      </p:sp>
      <p:sp>
        <p:nvSpPr>
          <p:cNvPr id="3" name="CaixaDeTexto 2"/>
          <p:cNvSpPr txBox="1"/>
          <p:nvPr/>
        </p:nvSpPr>
        <p:spPr>
          <a:xfrm>
            <a:off x="2857488" y="1285860"/>
            <a:ext cx="5643602" cy="1600438"/>
          </a:xfrm>
          <a:prstGeom prst="rect">
            <a:avLst/>
          </a:prstGeom>
          <a:noFill/>
          <a:ln>
            <a:solidFill>
              <a:schemeClr val="accent1"/>
            </a:solidFill>
          </a:ln>
        </p:spPr>
        <p:txBody>
          <a:bodyPr wrap="square" rtlCol="0">
            <a:spAutoFit/>
          </a:bodyPr>
          <a:lstStyle/>
          <a:p>
            <a:r>
              <a:rPr lang="pt-BR" sz="1400" dirty="0" smtClean="0">
                <a:latin typeface="Arial" pitchFamily="34" charset="0"/>
                <a:cs typeface="Arial" pitchFamily="34" charset="0"/>
              </a:rPr>
              <a:t>A avaliação deve ser utilizada com o apoio de múltiplos instrumentos de coleta de informações, sempre de acordo com as características do plano de ensino, isto é, dos objetivos que se está buscando junto ao aluno. Assim, conforme o tipo de objetivo podem ser empregados trabalhos em grupos e individuais, provas orais e escritas, seminários, observação de cadernos, realização de exercícios em classe ou em casa e observação dos alunos em classe.</a:t>
            </a:r>
            <a:endParaRPr lang="pt-BR" sz="1400" dirty="0">
              <a:latin typeface="Arial" pitchFamily="34" charset="0"/>
              <a:cs typeface="Arial" pitchFamily="34" charset="0"/>
            </a:endParaRPr>
          </a:p>
        </p:txBody>
      </p:sp>
      <p:sp>
        <p:nvSpPr>
          <p:cNvPr id="4" name="CaixaDeTexto 3"/>
          <p:cNvSpPr txBox="1"/>
          <p:nvPr/>
        </p:nvSpPr>
        <p:spPr>
          <a:xfrm>
            <a:off x="3000364" y="642918"/>
            <a:ext cx="4786346" cy="369332"/>
          </a:xfrm>
          <a:prstGeom prst="rect">
            <a:avLst/>
          </a:prstGeom>
          <a:noFill/>
          <a:ln>
            <a:solidFill>
              <a:schemeClr val="accent1"/>
            </a:solidFill>
          </a:ln>
        </p:spPr>
        <p:txBody>
          <a:bodyPr wrap="square" rtlCol="0">
            <a:spAutoFit/>
          </a:bodyPr>
          <a:lstStyle/>
          <a:p>
            <a:r>
              <a:rPr lang="pt-BR" dirty="0" smtClean="0"/>
              <a:t>Pensamento de Clarilza P. de Sousa </a:t>
            </a:r>
            <a:endParaRPr lang="pt-BR" dirty="0"/>
          </a:p>
        </p:txBody>
      </p:sp>
      <p:sp>
        <p:nvSpPr>
          <p:cNvPr id="5" name="CaixaDeTexto 4"/>
          <p:cNvSpPr txBox="1"/>
          <p:nvPr/>
        </p:nvSpPr>
        <p:spPr>
          <a:xfrm>
            <a:off x="1285852" y="4071942"/>
            <a:ext cx="7572428" cy="1446550"/>
          </a:xfrm>
          <a:prstGeom prst="rect">
            <a:avLst/>
          </a:prstGeom>
          <a:noFill/>
          <a:ln>
            <a:solidFill>
              <a:schemeClr val="accent1"/>
            </a:solidFill>
          </a:ln>
        </p:spPr>
        <p:txBody>
          <a:bodyPr wrap="square" rtlCol="0">
            <a:spAutoFit/>
          </a:bodyPr>
          <a:lstStyle/>
          <a:p>
            <a:r>
              <a:rPr lang="pt-BR" dirty="0" smtClean="0">
                <a:latin typeface="Arial" pitchFamily="34" charset="0"/>
                <a:cs typeface="Arial" pitchFamily="34" charset="0"/>
              </a:rPr>
              <a:t>...</a:t>
            </a:r>
            <a:r>
              <a:rPr lang="pt-BR" sz="1400" dirty="0" smtClean="0">
                <a:latin typeface="Arial" pitchFamily="34" charset="0"/>
                <a:cs typeface="Arial" pitchFamily="34" charset="0"/>
              </a:rPr>
              <a:t>uma escola de qualidade se dá conta de que todas as crianças devem ser concebidas em sua realidade concreta considerando toda a pluralidade de seu jeito de viver. ...Deve se preocupar com o acesso de todos, promovendo-os como cidadãos participantes nessa sociedade.O desenvolvimento máximo possível do ser humano depende de muitas coisas além das da escola tradicional como memorizar, notas altas, obediência e passividade, depende da aprendizagem, da compreensão, dos questionamentos, da participação.</a:t>
            </a:r>
            <a:endParaRPr lang="pt-BR" sz="1400" dirty="0">
              <a:latin typeface="Arial" pitchFamily="34" charset="0"/>
              <a:cs typeface="Arial" pitchFamily="34" charset="0"/>
            </a:endParaRPr>
          </a:p>
        </p:txBody>
      </p:sp>
      <p:sp>
        <p:nvSpPr>
          <p:cNvPr id="6" name="CaixaDeTexto 5"/>
          <p:cNvSpPr txBox="1"/>
          <p:nvPr/>
        </p:nvSpPr>
        <p:spPr>
          <a:xfrm>
            <a:off x="1428728" y="3500438"/>
            <a:ext cx="3643338" cy="369332"/>
          </a:xfrm>
          <a:prstGeom prst="rect">
            <a:avLst/>
          </a:prstGeom>
          <a:noFill/>
          <a:ln>
            <a:solidFill>
              <a:srgbClr val="C00000"/>
            </a:solidFill>
          </a:ln>
        </p:spPr>
        <p:txBody>
          <a:bodyPr wrap="square" rtlCol="0">
            <a:spAutoFit/>
          </a:bodyPr>
          <a:lstStyle/>
          <a:p>
            <a:r>
              <a:rPr lang="pt-BR" dirty="0" smtClean="0"/>
              <a:t>Com a palavra Jussara Hoffmann</a:t>
            </a:r>
            <a:endParaRPr lang="pt-BR" dirty="0"/>
          </a:p>
        </p:txBody>
      </p:sp>
      <p:sp>
        <p:nvSpPr>
          <p:cNvPr id="7" name="CaixaDeTexto 6"/>
          <p:cNvSpPr txBox="1"/>
          <p:nvPr/>
        </p:nvSpPr>
        <p:spPr>
          <a:xfrm>
            <a:off x="2123728" y="6453336"/>
            <a:ext cx="5976664" cy="261610"/>
          </a:xfrm>
          <a:prstGeom prst="rect">
            <a:avLst/>
          </a:prstGeom>
          <a:noFill/>
        </p:spPr>
        <p:txBody>
          <a:bodyPr wrap="square" rtlCol="0">
            <a:spAutoFit/>
          </a:bodyPr>
          <a:lstStyle/>
          <a:p>
            <a:r>
              <a:rPr lang="pt-BR" sz="1100" dirty="0" smtClean="0">
                <a:latin typeface="Arial" pitchFamily="34" charset="0"/>
                <a:cs typeface="Arial" pitchFamily="34" charset="0"/>
              </a:rPr>
              <a:t>TROCANDO EM MIÚDOS AS GRANDES IDEIAS SOBRE EDUCAÇÃO</a:t>
            </a:r>
            <a:endParaRPr lang="pt-BR"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rot="20873244">
            <a:off x="1848433" y="351937"/>
            <a:ext cx="3536237" cy="921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dirty="0" smtClean="0"/>
              <a:t>Sugiro uma breve parada  para organizar as ideias.</a:t>
            </a:r>
          </a:p>
          <a:p>
            <a:r>
              <a:rPr lang="pt-BR" sz="1400" dirty="0" smtClean="0"/>
              <a:t>Que tal?</a:t>
            </a:r>
            <a:endParaRPr lang="pt-BR" sz="1400" dirty="0"/>
          </a:p>
        </p:txBody>
      </p:sp>
      <p:pic>
        <p:nvPicPr>
          <p:cNvPr id="3" name="Picture 2" descr="C:\Users\Fátima\Desktop\MARLENE\imagens\mulher_executiva.jpg"/>
          <p:cNvPicPr>
            <a:picLocks noChangeAspect="1" noChangeArrowheads="1"/>
          </p:cNvPicPr>
          <p:nvPr/>
        </p:nvPicPr>
        <p:blipFill>
          <a:blip r:embed="rId2"/>
          <a:srcRect/>
          <a:stretch>
            <a:fillRect/>
          </a:stretch>
        </p:blipFill>
        <p:spPr bwMode="auto">
          <a:xfrm>
            <a:off x="785786" y="357166"/>
            <a:ext cx="1000132" cy="1379492"/>
          </a:xfrm>
          <a:prstGeom prst="rect">
            <a:avLst/>
          </a:prstGeom>
          <a:noFill/>
          <a:ln w="9525">
            <a:noFill/>
            <a:miter lim="800000"/>
            <a:headEnd/>
            <a:tailEnd/>
          </a:ln>
        </p:spPr>
      </p:pic>
      <p:sp>
        <p:nvSpPr>
          <p:cNvPr id="4" name="CaixaDeTexto 3"/>
          <p:cNvSpPr txBox="1"/>
          <p:nvPr/>
        </p:nvSpPr>
        <p:spPr>
          <a:xfrm>
            <a:off x="3571868" y="1214422"/>
            <a:ext cx="5072098" cy="646331"/>
          </a:xfrm>
          <a:prstGeom prst="rect">
            <a:avLst/>
          </a:prstGeom>
          <a:noFill/>
        </p:spPr>
        <p:txBody>
          <a:bodyPr wrap="square" rtlCol="0">
            <a:spAutoFit/>
          </a:bodyPr>
          <a:lstStyle/>
          <a:p>
            <a:r>
              <a:rPr lang="pt-BR" dirty="0" smtClean="0"/>
              <a:t>Os especialistas em Avaliação Escolar e você.</a:t>
            </a:r>
          </a:p>
          <a:p>
            <a:r>
              <a:rPr lang="pt-BR" dirty="0" smtClean="0"/>
              <a:t>                       A proposta é:</a:t>
            </a:r>
            <a:endParaRPr lang="pt-BR" dirty="0"/>
          </a:p>
        </p:txBody>
      </p:sp>
      <p:sp>
        <p:nvSpPr>
          <p:cNvPr id="5" name="CaixaDeTexto 4"/>
          <p:cNvSpPr txBox="1"/>
          <p:nvPr/>
        </p:nvSpPr>
        <p:spPr>
          <a:xfrm>
            <a:off x="571472" y="1857364"/>
            <a:ext cx="8072494" cy="523220"/>
          </a:xfrm>
          <a:prstGeom prst="rect">
            <a:avLst/>
          </a:prstGeom>
          <a:noFill/>
        </p:spPr>
        <p:txBody>
          <a:bodyPr wrap="square" rtlCol="0">
            <a:spAutoFit/>
          </a:bodyPr>
          <a:lstStyle/>
          <a:p>
            <a:r>
              <a:rPr lang="pt-BR" sz="1400" dirty="0" smtClean="0"/>
              <a:t>Ao final de cada frase apresentada , concorde ou discorde , tendo como parâmetro as ideias contidas na fala dos autores estudados.</a:t>
            </a:r>
            <a:endParaRPr lang="pt-BR" sz="1400" dirty="0"/>
          </a:p>
        </p:txBody>
      </p:sp>
      <p:sp>
        <p:nvSpPr>
          <p:cNvPr id="6" name="CaixaDeTexto 5"/>
          <p:cNvSpPr txBox="1"/>
          <p:nvPr/>
        </p:nvSpPr>
        <p:spPr>
          <a:xfrm>
            <a:off x="714348" y="2357430"/>
            <a:ext cx="7500990" cy="3139321"/>
          </a:xfrm>
          <a:prstGeom prst="rect">
            <a:avLst/>
          </a:prstGeom>
          <a:noFill/>
        </p:spPr>
        <p:txBody>
          <a:bodyPr wrap="square" rtlCol="0">
            <a:spAutoFit/>
          </a:bodyPr>
          <a:lstStyle/>
          <a:p>
            <a:r>
              <a:rPr lang="pt-BR" sz="1600" dirty="0" smtClean="0"/>
              <a:t>1 </a:t>
            </a:r>
            <a:r>
              <a:rPr lang="pt-BR" dirty="0" smtClean="0"/>
              <a:t>- </a:t>
            </a:r>
            <a:r>
              <a:rPr lang="pt-BR" sz="1200" dirty="0" smtClean="0"/>
              <a:t>O professor, ao elaborar uma prova, deve dificultar as questões para verificar se os seus  alunos são  atentos e espertos.</a:t>
            </a:r>
          </a:p>
          <a:p>
            <a:endParaRPr lang="pt-BR" sz="1200" dirty="0" smtClean="0"/>
          </a:p>
          <a:p>
            <a:r>
              <a:rPr lang="pt-BR" sz="1200" dirty="0" smtClean="0"/>
              <a:t>2 -   O bom professor constrói  instrumentos de avaliação escolar tendo em vista os objetivos do plano de ensino.</a:t>
            </a:r>
          </a:p>
          <a:p>
            <a:endParaRPr lang="pt-BR" sz="1200" dirty="0" smtClean="0"/>
          </a:p>
          <a:p>
            <a:r>
              <a:rPr lang="pt-BR" sz="1200" dirty="0" smtClean="0"/>
              <a:t>3- </a:t>
            </a:r>
            <a:r>
              <a:rPr lang="pt-BR" sz="1200" dirty="0" smtClean="0">
                <a:latin typeface="Arial" pitchFamily="34" charset="0"/>
                <a:cs typeface="Arial" pitchFamily="34" charset="0"/>
              </a:rPr>
              <a:t>A  avaliação escolar deve ser utilizada com o apoio de múltiplos instrumentos de coleta de informações,</a:t>
            </a:r>
            <a:r>
              <a:rPr lang="pt-BR" sz="1200" b="1" dirty="0" smtClean="0">
                <a:latin typeface="Arial" pitchFamily="34" charset="0"/>
                <a:cs typeface="Arial" pitchFamily="34" charset="0"/>
              </a:rPr>
              <a:t>não</a:t>
            </a:r>
            <a:r>
              <a:rPr lang="pt-BR" sz="1200" dirty="0" smtClean="0">
                <a:latin typeface="Arial" pitchFamily="34" charset="0"/>
                <a:cs typeface="Arial" pitchFamily="34" charset="0"/>
              </a:rPr>
              <a:t> se restringindo a uma prova por mês.</a:t>
            </a:r>
          </a:p>
          <a:p>
            <a:endParaRPr lang="pt-BR" sz="1200" dirty="0" smtClean="0">
              <a:latin typeface="Arial" pitchFamily="34" charset="0"/>
              <a:cs typeface="Arial" pitchFamily="34" charset="0"/>
            </a:endParaRPr>
          </a:p>
          <a:p>
            <a:r>
              <a:rPr lang="pt-BR" sz="1200" dirty="0" smtClean="0">
                <a:latin typeface="Arial" pitchFamily="34" charset="0"/>
                <a:cs typeface="Arial" pitchFamily="34" charset="0"/>
              </a:rPr>
              <a:t>4 – A avaliação da aprendizagem  tem sentido quando articulada a um projeto pedagógico.</a:t>
            </a:r>
          </a:p>
          <a:p>
            <a:endParaRPr lang="pt-BR" sz="1200" dirty="0" smtClean="0">
              <a:latin typeface="Arial" pitchFamily="34" charset="0"/>
              <a:cs typeface="Arial" pitchFamily="34" charset="0"/>
            </a:endParaRPr>
          </a:p>
          <a:p>
            <a:r>
              <a:rPr lang="pt-BR" sz="1200" dirty="0" smtClean="0">
                <a:latin typeface="Arial" pitchFamily="34" charset="0"/>
                <a:cs typeface="Arial" pitchFamily="34" charset="0"/>
              </a:rPr>
              <a:t>5 – Uma pedagogia de sucesso trabalha a avaliação da aprendizagem procurando o que há de positivo em seus alunos, colocando </a:t>
            </a:r>
            <a:r>
              <a:rPr lang="pt-BR" sz="1200" smtClean="0">
                <a:latin typeface="Arial" pitchFamily="34" charset="0"/>
                <a:cs typeface="Arial" pitchFamily="34" charset="0"/>
              </a:rPr>
              <a:t>em evidência </a:t>
            </a:r>
            <a:r>
              <a:rPr lang="pt-BR" sz="1200" dirty="0" smtClean="0">
                <a:latin typeface="Arial" pitchFamily="34" charset="0"/>
                <a:cs typeface="Arial" pitchFamily="34" charset="0"/>
              </a:rPr>
              <a:t>os progressos de cada um.</a:t>
            </a:r>
          </a:p>
          <a:p>
            <a:endParaRPr lang="pt-BR" sz="1200" dirty="0" smtClean="0">
              <a:latin typeface="Arial" pitchFamily="34" charset="0"/>
              <a:cs typeface="Arial" pitchFamily="34" charset="0"/>
            </a:endParaRPr>
          </a:p>
          <a:p>
            <a:r>
              <a:rPr lang="pt-BR" sz="1200" dirty="0" smtClean="0">
                <a:latin typeface="Arial" pitchFamily="34" charset="0"/>
                <a:cs typeface="Arial" pitchFamily="34" charset="0"/>
              </a:rPr>
              <a:t>6 -  Uma escola de qualidade elabora seus instrumentos de avaliação centrados no conteúdo estudado sem se preocupar com os objetivos que se busca junto aos alunos.</a:t>
            </a:r>
            <a:endParaRPr lang="pt-BR" sz="1200" dirty="0"/>
          </a:p>
        </p:txBody>
      </p:sp>
      <p:pic>
        <p:nvPicPr>
          <p:cNvPr id="7" name="Picture 2"/>
          <p:cNvPicPr>
            <a:picLocks noChangeAspect="1"/>
          </p:cNvPicPr>
          <p:nvPr/>
        </p:nvPicPr>
        <p:blipFill>
          <a:blip r:embed="rId3" cstate="print"/>
          <a:srcRect/>
          <a:stretch>
            <a:fillRect/>
          </a:stretch>
        </p:blipFill>
        <p:spPr bwMode="auto">
          <a:xfrm>
            <a:off x="500034" y="5500702"/>
            <a:ext cx="1000132" cy="766626"/>
          </a:xfrm>
          <a:prstGeom prst="rect">
            <a:avLst/>
          </a:prstGeom>
          <a:noFill/>
          <a:ln w="9525">
            <a:noFill/>
            <a:miter lim="800000"/>
            <a:headEnd/>
            <a:tailEnd/>
          </a:ln>
        </p:spPr>
      </p:pic>
      <p:sp>
        <p:nvSpPr>
          <p:cNvPr id="8" name="CaixaDeTexto 7"/>
          <p:cNvSpPr txBox="1"/>
          <p:nvPr/>
        </p:nvSpPr>
        <p:spPr>
          <a:xfrm>
            <a:off x="1428728" y="5643578"/>
            <a:ext cx="3071834" cy="523220"/>
          </a:xfrm>
          <a:prstGeom prst="rect">
            <a:avLst/>
          </a:prstGeom>
          <a:noFill/>
        </p:spPr>
        <p:txBody>
          <a:bodyPr wrap="square" rtlCol="0">
            <a:spAutoFit/>
          </a:bodyPr>
          <a:lstStyle/>
          <a:p>
            <a:r>
              <a:rPr lang="pt-BR" sz="1400" dirty="0" smtClean="0"/>
              <a:t>Conferindo agora mesmo</a:t>
            </a:r>
          </a:p>
          <a:p>
            <a:r>
              <a:rPr lang="pt-BR" sz="1400" dirty="0" smtClean="0"/>
              <a:t>para não tropeçar mais adiante. </a:t>
            </a:r>
            <a:endParaRPr lang="pt-BR" sz="1400" dirty="0"/>
          </a:p>
        </p:txBody>
      </p:sp>
      <p:sp>
        <p:nvSpPr>
          <p:cNvPr id="10" name="Retângulo 9"/>
          <p:cNvSpPr/>
          <p:nvPr/>
        </p:nvSpPr>
        <p:spPr>
          <a:xfrm>
            <a:off x="1214414" y="6357958"/>
            <a:ext cx="7215238" cy="307777"/>
          </a:xfrm>
          <a:prstGeom prst="rect">
            <a:avLst/>
          </a:prstGeom>
        </p:spPr>
        <p:txBody>
          <a:bodyPr wrap="square">
            <a:spAutoFit/>
          </a:bodyPr>
          <a:lstStyle/>
          <a:p>
            <a:r>
              <a:rPr lang="pt-BR" sz="1400" dirty="0" smtClean="0">
                <a:latin typeface="Arial" pitchFamily="34" charset="0"/>
                <a:cs typeface="Arial" pitchFamily="34" charset="0"/>
              </a:rPr>
              <a:t>TROCANDO EM MIÚDOS AS GRANDES IDEIAS SOBRE EDUCAÇÃO</a:t>
            </a:r>
            <a:endParaRPr lang="pt-B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AA053845.png"/>
          <p:cNvPicPr>
            <a:picLocks noChangeAspect="1"/>
          </p:cNvPicPr>
          <p:nvPr/>
        </p:nvPicPr>
        <p:blipFill>
          <a:blip r:embed="rId2"/>
          <a:stretch>
            <a:fillRect/>
          </a:stretch>
        </p:blipFill>
        <p:spPr>
          <a:xfrm>
            <a:off x="428596" y="2000240"/>
            <a:ext cx="1962134" cy="3550585"/>
          </a:xfrm>
          <a:prstGeom prst="rect">
            <a:avLst/>
          </a:prstGeom>
          <a:effectLst>
            <a:outerShdw blurRad="50800" dist="38100" dir="5400000" algn="t" rotWithShape="0">
              <a:prstClr val="black">
                <a:alpha val="40000"/>
              </a:prstClr>
            </a:outerShdw>
          </a:effectLst>
        </p:spPr>
      </p:pic>
      <p:sp>
        <p:nvSpPr>
          <p:cNvPr id="4" name="Rounded Rectangular Callout 12"/>
          <p:cNvSpPr/>
          <p:nvPr/>
        </p:nvSpPr>
        <p:spPr>
          <a:xfrm>
            <a:off x="1428728" y="1214422"/>
            <a:ext cx="2000264" cy="714380"/>
          </a:xfrm>
          <a:prstGeom prst="wedgeRoundRectCallout">
            <a:avLst>
              <a:gd name="adj1" fmla="val -53407"/>
              <a:gd name="adj2" fmla="val 73308"/>
              <a:gd name="adj3" fmla="val 16667"/>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pt-BR" b="1" dirty="0" smtClean="0"/>
              <a:t>Vamos conferir?</a:t>
            </a:r>
            <a:endParaRPr lang="pt-BR" b="1" dirty="0"/>
          </a:p>
        </p:txBody>
      </p:sp>
      <p:cxnSp>
        <p:nvCxnSpPr>
          <p:cNvPr id="6" name="Conector reto 5"/>
          <p:cNvCxnSpPr/>
          <p:nvPr/>
        </p:nvCxnSpPr>
        <p:spPr>
          <a:xfrm>
            <a:off x="285720" y="5572140"/>
            <a:ext cx="20717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rot="5400000" flipH="1" flipV="1">
            <a:off x="2000232" y="392906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1714480" y="5214950"/>
            <a:ext cx="13573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4214810" y="2143116"/>
            <a:ext cx="4143404" cy="2585323"/>
          </a:xfrm>
          <a:prstGeom prst="rect">
            <a:avLst/>
          </a:prstGeom>
          <a:noFill/>
        </p:spPr>
        <p:txBody>
          <a:bodyPr wrap="square" rtlCol="0">
            <a:spAutoFit/>
          </a:bodyPr>
          <a:lstStyle/>
          <a:p>
            <a:pPr>
              <a:buFont typeface="Wingdings" pitchFamily="2" charset="2"/>
              <a:buChar char="Ø"/>
            </a:pPr>
            <a:r>
              <a:rPr lang="pt-BR" dirty="0" smtClean="0"/>
              <a:t> Você com certeza discordou da primeira e da última frase.Certíssimo!Pode avançar.</a:t>
            </a:r>
          </a:p>
          <a:p>
            <a:endParaRPr lang="pt-BR" dirty="0" smtClean="0"/>
          </a:p>
          <a:p>
            <a:endParaRPr lang="pt-BR" dirty="0" smtClean="0"/>
          </a:p>
          <a:p>
            <a:endParaRPr lang="pt-BR" dirty="0" smtClean="0"/>
          </a:p>
          <a:p>
            <a:pPr>
              <a:buFont typeface="Wingdings" pitchFamily="2" charset="2"/>
              <a:buChar char="Ø"/>
            </a:pPr>
            <a:r>
              <a:rPr lang="pt-BR" dirty="0" smtClean="0"/>
              <a:t> Se não foi assim,sugiro que   retorne aos slides anteriores e leia novamente  os autores  citados aqui.</a:t>
            </a:r>
            <a:endParaRPr lang="pt-BR" dirty="0"/>
          </a:p>
        </p:txBody>
      </p:sp>
      <p:sp>
        <p:nvSpPr>
          <p:cNvPr id="9" name="CaixaDeTexto 8"/>
          <p:cNvSpPr txBox="1"/>
          <p:nvPr/>
        </p:nvSpPr>
        <p:spPr>
          <a:xfrm>
            <a:off x="4357686" y="500042"/>
            <a:ext cx="2857520" cy="369332"/>
          </a:xfrm>
          <a:prstGeom prst="rect">
            <a:avLst/>
          </a:prstGeom>
          <a:noFill/>
        </p:spPr>
        <p:txBody>
          <a:bodyPr wrap="square" rtlCol="0">
            <a:spAutoFit/>
          </a:bodyPr>
          <a:lstStyle/>
          <a:p>
            <a:r>
              <a:rPr lang="pt-BR" dirty="0" smtClean="0"/>
              <a:t>Link do slide anterior.</a:t>
            </a:r>
            <a:endParaRPr lang="pt-BR" dirty="0"/>
          </a:p>
        </p:txBody>
      </p:sp>
      <p:sp>
        <p:nvSpPr>
          <p:cNvPr id="13" name="Seta para a direita 12"/>
          <p:cNvSpPr/>
          <p:nvPr/>
        </p:nvSpPr>
        <p:spPr>
          <a:xfrm>
            <a:off x="7643834" y="2786058"/>
            <a:ext cx="857256" cy="428628"/>
          </a:xfrm>
          <a:prstGeom prst="rightArrow">
            <a:avLst/>
          </a:prstGeom>
          <a:solidFill>
            <a:schemeClr val="accent5">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p:cNvSpPr/>
          <p:nvPr/>
        </p:nvSpPr>
        <p:spPr>
          <a:xfrm rot="10800000">
            <a:off x="5944323" y="4675295"/>
            <a:ext cx="857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1500166" y="6357958"/>
            <a:ext cx="6643734" cy="307777"/>
          </a:xfrm>
          <a:prstGeom prst="rect">
            <a:avLst/>
          </a:prstGeom>
        </p:spPr>
        <p:txBody>
          <a:bodyPr wrap="square">
            <a:spAutoFit/>
          </a:bodyPr>
          <a:lstStyle/>
          <a:p>
            <a:r>
              <a:rPr lang="pt-BR" sz="1400" dirty="0" smtClean="0">
                <a:latin typeface="Arial" pitchFamily="34" charset="0"/>
                <a:cs typeface="Arial" pitchFamily="34" charset="0"/>
              </a:rPr>
              <a:t>TROCANDO EM MIÚDOS AS GRANDES IDEIAS SOBRE EDUCAÇÃO</a:t>
            </a:r>
            <a:endParaRPr lang="pt-B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 explicativo em seta para baixo 1"/>
          <p:cNvSpPr/>
          <p:nvPr/>
        </p:nvSpPr>
        <p:spPr>
          <a:xfrm>
            <a:off x="500034" y="1000108"/>
            <a:ext cx="2000264" cy="571504"/>
          </a:xfrm>
          <a:prstGeom prst="downArrowCallout">
            <a:avLst>
              <a:gd name="adj1" fmla="val 25000"/>
              <a:gd name="adj2" fmla="val 134114"/>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PENSE NISSO</a:t>
            </a:r>
            <a:endParaRPr lang="pt-BR" sz="1400" b="1" dirty="0"/>
          </a:p>
        </p:txBody>
      </p:sp>
      <p:sp>
        <p:nvSpPr>
          <p:cNvPr id="3" name="CaixaDeTexto 2"/>
          <p:cNvSpPr txBox="1"/>
          <p:nvPr/>
        </p:nvSpPr>
        <p:spPr>
          <a:xfrm>
            <a:off x="500034" y="1643050"/>
            <a:ext cx="8143932" cy="2308324"/>
          </a:xfrm>
          <a:prstGeom prst="rect">
            <a:avLst/>
          </a:prstGeom>
          <a:noFill/>
          <a:ln>
            <a:solidFill>
              <a:srgbClr val="C00000"/>
            </a:solidFill>
          </a:ln>
        </p:spPr>
        <p:txBody>
          <a:bodyPr wrap="square" rtlCol="0">
            <a:spAutoFit/>
          </a:bodyPr>
          <a:lstStyle/>
          <a:p>
            <a:r>
              <a:rPr lang="pt-BR" dirty="0" smtClean="0"/>
              <a:t>Você acabou de pensar a Avaliação do Rendimento Escolar auxiliado por renomados especialistas.</a:t>
            </a:r>
          </a:p>
          <a:p>
            <a:r>
              <a:rPr lang="pt-BR" dirty="0" smtClean="0"/>
              <a:t>Estou certa de que não ignora que a prova , no contexto escolar, é um dos instrumentos utilizados no processo de Avaliação do aluno.Não é o único.Nisto estamos de acordo.Há outros instrumentos que nos ajudam a avaliar o nosso aluno e a nossa aluna, entretanto neste momento vamos conversar e nos deter na organização  de provas ou seja um dos  instrumentos de verificação,como é sabido o mais utilizado nas escolas.</a:t>
            </a:r>
            <a:endParaRPr lang="pt-BR" dirty="0"/>
          </a:p>
        </p:txBody>
      </p:sp>
      <p:sp>
        <p:nvSpPr>
          <p:cNvPr id="4" name="CaixaDeTexto 3"/>
          <p:cNvSpPr txBox="1"/>
          <p:nvPr/>
        </p:nvSpPr>
        <p:spPr>
          <a:xfrm>
            <a:off x="1357290" y="4429132"/>
            <a:ext cx="6286544" cy="461665"/>
          </a:xfrm>
          <a:prstGeom prst="rect">
            <a:avLst/>
          </a:prstGeom>
          <a:noFill/>
        </p:spPr>
        <p:txBody>
          <a:bodyPr wrap="square" rtlCol="0">
            <a:spAutoFit/>
          </a:bodyPr>
          <a:lstStyle/>
          <a:p>
            <a:r>
              <a:rPr lang="pt-BR" sz="2400" b="1" dirty="0" smtClean="0"/>
              <a:t>  Vale uma ajuda para o planejamento?</a:t>
            </a:r>
            <a:endParaRPr lang="pt-BR" sz="2400" b="1" dirty="0"/>
          </a:p>
        </p:txBody>
      </p:sp>
      <p:sp>
        <p:nvSpPr>
          <p:cNvPr id="5" name="CaixaDeTexto 4"/>
          <p:cNvSpPr txBox="1"/>
          <p:nvPr/>
        </p:nvSpPr>
        <p:spPr>
          <a:xfrm>
            <a:off x="4429124" y="5214950"/>
            <a:ext cx="4143404" cy="461665"/>
          </a:xfrm>
          <a:prstGeom prst="rect">
            <a:avLst/>
          </a:prstGeom>
          <a:noFill/>
        </p:spPr>
        <p:txBody>
          <a:bodyPr wrap="square" rtlCol="0">
            <a:spAutoFit/>
          </a:bodyPr>
          <a:lstStyle/>
          <a:p>
            <a:r>
              <a:rPr lang="pt-BR" sz="2400" b="1" dirty="0" smtClean="0">
                <a:latin typeface="+mj-lt"/>
              </a:rPr>
              <a:t>Então,mãos a obra.</a:t>
            </a:r>
            <a:endParaRPr lang="pt-BR" sz="2400" b="1" dirty="0">
              <a:latin typeface="+mj-lt"/>
            </a:endParaRPr>
          </a:p>
        </p:txBody>
      </p:sp>
      <p:pic>
        <p:nvPicPr>
          <p:cNvPr id="6" name="Picture 849" descr="clipe0049"/>
          <p:cNvPicPr>
            <a:picLocks noChangeAspect="1" noChangeArrowheads="1"/>
          </p:cNvPicPr>
          <p:nvPr/>
        </p:nvPicPr>
        <p:blipFill>
          <a:blip r:embed="rId2" cstate="print"/>
          <a:srcRect/>
          <a:stretch>
            <a:fillRect/>
          </a:stretch>
        </p:blipFill>
        <p:spPr bwMode="auto">
          <a:xfrm>
            <a:off x="1785918" y="4857760"/>
            <a:ext cx="1857388" cy="1565102"/>
          </a:xfrm>
          <a:prstGeom prst="rect">
            <a:avLst/>
          </a:prstGeom>
          <a:noFill/>
          <a:ln w="9525">
            <a:noFill/>
            <a:miter lim="800000"/>
            <a:headEnd/>
            <a:tailEnd/>
          </a:ln>
        </p:spPr>
      </p:pic>
      <p:sp>
        <p:nvSpPr>
          <p:cNvPr id="7" name="Retângulo 6"/>
          <p:cNvSpPr/>
          <p:nvPr/>
        </p:nvSpPr>
        <p:spPr>
          <a:xfrm>
            <a:off x="2214546" y="6357958"/>
            <a:ext cx="5881856" cy="307777"/>
          </a:xfrm>
          <a:prstGeom prst="rect">
            <a:avLst/>
          </a:prstGeom>
        </p:spPr>
        <p:txBody>
          <a:bodyPr wrap="square">
            <a:spAutoFit/>
          </a:bodyPr>
          <a:lstStyle/>
          <a:p>
            <a:r>
              <a:rPr lang="pt-BR" sz="1400" dirty="0" smtClean="0">
                <a:latin typeface="Arial" pitchFamily="34" charset="0"/>
                <a:cs typeface="Arial" pitchFamily="34" charset="0"/>
              </a:rPr>
              <a:t>TROCANDO EM MIÚDOS AS GRANDES IDEIAS SOBRE EDUCAÇÃO</a:t>
            </a:r>
            <a:endParaRPr lang="pt-BR" sz="1400" dirty="0">
              <a:latin typeface="Arial" pitchFamily="34" charset="0"/>
              <a:cs typeface="Arial" pitchFamily="34" charset="0"/>
            </a:endParaRPr>
          </a:p>
        </p:txBody>
      </p:sp>
      <p:sp>
        <p:nvSpPr>
          <p:cNvPr id="8" name="CaixaDeTexto 7"/>
          <p:cNvSpPr txBox="1"/>
          <p:nvPr/>
        </p:nvSpPr>
        <p:spPr>
          <a:xfrm>
            <a:off x="1571604" y="285728"/>
            <a:ext cx="7072362" cy="523220"/>
          </a:xfrm>
          <a:prstGeom prst="rect">
            <a:avLst/>
          </a:prstGeom>
          <a:noFill/>
        </p:spPr>
        <p:txBody>
          <a:bodyPr wrap="square" rtlCol="0">
            <a:spAutoFit/>
          </a:bodyPr>
          <a:lstStyle/>
          <a:p>
            <a:r>
              <a:rPr lang="pt-BR" dirty="0" smtClean="0"/>
              <a:t>TÓPICO </a:t>
            </a:r>
            <a:r>
              <a:rPr lang="pt-BR" sz="2800" dirty="0" smtClean="0"/>
              <a:t>2  </a:t>
            </a:r>
            <a:r>
              <a:rPr lang="pt-BR" dirty="0" smtClean="0"/>
              <a:t>A PROVA COMO INSTRUMENTO DE AVALIAÇÃO</a:t>
            </a:r>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2809</TotalTime>
  <Words>2865</Words>
  <Application>Microsoft Office PowerPoint</Application>
  <PresentationFormat>Apresentação na tela (4:3)</PresentationFormat>
  <Paragraphs>316</Paragraphs>
  <Slides>26</Slides>
  <Notes>2</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26</vt:i4>
      </vt:variant>
    </vt:vector>
  </HeadingPairs>
  <TitlesOfParts>
    <vt:vector size="28" baseType="lpstr">
      <vt:lpstr>Cívico</vt:lpstr>
      <vt:lpstr>Clip</vt:lpstr>
      <vt:lpstr>PROFESSOR,PROFESSORA ! É  HORA DE ORGANIZAR UMA PROVA</vt:lpstr>
      <vt:lpstr>Apresentação do PowerPoint</vt:lpstr>
      <vt:lpstr>Conheça de perto os objetivos  de aprendizagem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Lá vem Desafio!Preparado?É claro que sim!</vt:lpstr>
      <vt:lpstr>TÓPICO 3  TABELA DE ESPECIFICAÇÃO:USAR OU NÃO USAR?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HORA DE ORGANIZAR UMA PROVA</dc:title>
  <dc:creator>Clliente</dc:creator>
  <cp:lastModifiedBy>Celia Nogueira</cp:lastModifiedBy>
  <cp:revision>250</cp:revision>
  <dcterms:created xsi:type="dcterms:W3CDTF">2016-02-22T14:58:26Z</dcterms:created>
  <dcterms:modified xsi:type="dcterms:W3CDTF">2020-08-15T00:16:33Z</dcterms:modified>
</cp:coreProperties>
</file>